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2" r:id="rId4"/>
  </p:sldMasterIdLst>
  <p:notesMasterIdLst>
    <p:notesMasterId r:id="rId21"/>
  </p:notesMasterIdLst>
  <p:handoutMasterIdLst>
    <p:handoutMasterId r:id="rId22"/>
  </p:handoutMasterIdLst>
  <p:sldIdLst>
    <p:sldId id="256" r:id="rId5"/>
    <p:sldId id="317" r:id="rId6"/>
    <p:sldId id="301" r:id="rId7"/>
    <p:sldId id="302" r:id="rId8"/>
    <p:sldId id="316" r:id="rId9"/>
    <p:sldId id="303" r:id="rId10"/>
    <p:sldId id="304" r:id="rId11"/>
    <p:sldId id="306" r:id="rId12"/>
    <p:sldId id="307" r:id="rId13"/>
    <p:sldId id="308" r:id="rId14"/>
    <p:sldId id="310" r:id="rId15"/>
    <p:sldId id="311" r:id="rId16"/>
    <p:sldId id="312" r:id="rId17"/>
    <p:sldId id="313" r:id="rId18"/>
    <p:sldId id="315" r:id="rId19"/>
    <p:sldId id="294" r:id="rId20"/>
  </p:sldIdLst>
  <p:sldSz cx="12195175" cy="6859588"/>
  <p:notesSz cx="6858000" cy="9144000"/>
  <p:defaultTextStyle>
    <a:defPPr>
      <a:defRPr lang="nb-NO"/>
    </a:defPPr>
    <a:lvl1pPr marL="0" algn="l" defTabSz="914445" rtl="0" eaLnBrk="1" latinLnBrk="0" hangingPunct="1">
      <a:defRPr sz="1800" kern="1200">
        <a:solidFill>
          <a:schemeClr val="tx1"/>
        </a:solidFill>
        <a:latin typeface="+mn-lt"/>
        <a:ea typeface="+mn-ea"/>
        <a:cs typeface="+mn-cs"/>
      </a:defRPr>
    </a:lvl1pPr>
    <a:lvl2pPr marL="457222" algn="l" defTabSz="914445" rtl="0" eaLnBrk="1" latinLnBrk="0" hangingPunct="1">
      <a:defRPr sz="1800" kern="1200">
        <a:solidFill>
          <a:schemeClr val="tx1"/>
        </a:solidFill>
        <a:latin typeface="+mn-lt"/>
        <a:ea typeface="+mn-ea"/>
        <a:cs typeface="+mn-cs"/>
      </a:defRPr>
    </a:lvl2pPr>
    <a:lvl3pPr marL="914445" algn="l" defTabSz="914445" rtl="0" eaLnBrk="1" latinLnBrk="0" hangingPunct="1">
      <a:defRPr sz="1800" kern="1200">
        <a:solidFill>
          <a:schemeClr val="tx1"/>
        </a:solidFill>
        <a:latin typeface="+mn-lt"/>
        <a:ea typeface="+mn-ea"/>
        <a:cs typeface="+mn-cs"/>
      </a:defRPr>
    </a:lvl3pPr>
    <a:lvl4pPr marL="1371669" algn="l" defTabSz="914445" rtl="0" eaLnBrk="1" latinLnBrk="0" hangingPunct="1">
      <a:defRPr sz="1800" kern="1200">
        <a:solidFill>
          <a:schemeClr val="tx1"/>
        </a:solidFill>
        <a:latin typeface="+mn-lt"/>
        <a:ea typeface="+mn-ea"/>
        <a:cs typeface="+mn-cs"/>
      </a:defRPr>
    </a:lvl4pPr>
    <a:lvl5pPr marL="1828891" algn="l" defTabSz="914445" rtl="0" eaLnBrk="1" latinLnBrk="0" hangingPunct="1">
      <a:defRPr sz="1800" kern="1200">
        <a:solidFill>
          <a:schemeClr val="tx1"/>
        </a:solidFill>
        <a:latin typeface="+mn-lt"/>
        <a:ea typeface="+mn-ea"/>
        <a:cs typeface="+mn-cs"/>
      </a:defRPr>
    </a:lvl5pPr>
    <a:lvl6pPr marL="2286114" algn="l" defTabSz="914445" rtl="0" eaLnBrk="1" latinLnBrk="0" hangingPunct="1">
      <a:defRPr sz="1800" kern="1200">
        <a:solidFill>
          <a:schemeClr val="tx1"/>
        </a:solidFill>
        <a:latin typeface="+mn-lt"/>
        <a:ea typeface="+mn-ea"/>
        <a:cs typeface="+mn-cs"/>
      </a:defRPr>
    </a:lvl6pPr>
    <a:lvl7pPr marL="2743338" algn="l" defTabSz="914445" rtl="0" eaLnBrk="1" latinLnBrk="0" hangingPunct="1">
      <a:defRPr sz="1800" kern="1200">
        <a:solidFill>
          <a:schemeClr val="tx1"/>
        </a:solidFill>
        <a:latin typeface="+mn-lt"/>
        <a:ea typeface="+mn-ea"/>
        <a:cs typeface="+mn-cs"/>
      </a:defRPr>
    </a:lvl7pPr>
    <a:lvl8pPr marL="3200559" algn="l" defTabSz="914445" rtl="0" eaLnBrk="1" latinLnBrk="0" hangingPunct="1">
      <a:defRPr sz="1800" kern="1200">
        <a:solidFill>
          <a:schemeClr val="tx1"/>
        </a:solidFill>
        <a:latin typeface="+mn-lt"/>
        <a:ea typeface="+mn-ea"/>
        <a:cs typeface="+mn-cs"/>
      </a:defRPr>
    </a:lvl8pPr>
    <a:lvl9pPr marL="3657782" algn="l" defTabSz="91444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3325"/>
    <a:srgbClr val="EFEFEF"/>
    <a:srgbClr val="539760"/>
    <a:srgbClr val="440C1A"/>
    <a:srgbClr val="EB4040"/>
    <a:srgbClr val="F2EB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5F2563-5CCE-204B-ADDC-D99B576B00FB}" v="14" dt="2026-10-06T08:58:54.734"/>
    <p1510:client id="{35AEC696-F616-1956-76ED-28B00DB0ABE3}" v="52" dt="2026-10-07T10:38:17.382"/>
    <p1510:client id="{9E121539-B9AF-8E7E-BDF2-E7D8FC512476}" v="32" dt="2026-10-05T12:13:53.180"/>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1"/>
        <p:guide pos="3841"/>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nniva Holmås Eidsvoll" userId="S::sunniva.holmas.eidsvoll_stortinget.no#ext#@sosialistiskvenstreparti.onmicrosoft.com::99cfed6d-5950-40b5-b398-d17173caa692" providerId="AD" clId="Web-{00000000-0000-0000-0000-000000000000}"/>
    <pc:docChg chg="modSld">
      <pc:chgData name="Sunniva Holmås Eidsvoll" userId="S::sunniva.holmas.eidsvoll_stortinget.no#ext#@sosialistiskvenstreparti.onmicrosoft.com::99cfed6d-5950-40b5-b398-d17173caa692" providerId="AD" clId="Web-{00000000-0000-0000-0000-000000000000}" dt="2026-09-29T14:22:13.107" v="0" actId="20577"/>
      <pc:docMkLst>
        <pc:docMk/>
      </pc:docMkLst>
      <pc:sldChg chg="modSp">
        <pc:chgData name="Sunniva Holmås Eidsvoll" userId="S::sunniva.holmas.eidsvoll_stortinget.no#ext#@sosialistiskvenstreparti.onmicrosoft.com::99cfed6d-5950-40b5-b398-d17173caa692" providerId="AD" clId="Web-{00000000-0000-0000-0000-000000000000}" dt="2026-09-29T14:22:13.107" v="0" actId="20577"/>
        <pc:sldMkLst>
          <pc:docMk/>
          <pc:sldMk cId="1602964182" sldId="256"/>
        </pc:sldMkLst>
        <pc:spChg chg="mod">
          <ac:chgData name="Sunniva Holmås Eidsvoll" userId="S::sunniva.holmas.eidsvoll_stortinget.no#ext#@sosialistiskvenstreparti.onmicrosoft.com::99cfed6d-5950-40b5-b398-d17173caa692" providerId="AD" clId="Web-{00000000-0000-0000-0000-000000000000}" dt="2026-09-29T14:22:13.107" v="0" actId="20577"/>
          <ac:spMkLst>
            <pc:docMk/>
            <pc:sldMk cId="1602964182" sldId="256"/>
            <ac:spMk id="10" creationId="{ECA6DB6B-576E-C689-85C3-F7935AE9522B}"/>
          </ac:spMkLst>
        </pc:spChg>
      </pc:sldChg>
    </pc:docChg>
  </pc:docChgLst>
  <pc:docChgLst>
    <pc:chgData name="Sunniva Holmås Eidsvoll" userId="S::sunniva.holmas.eidsvoll_stortinget.no#ext#@sosialistiskvenstreparti.onmicrosoft.com::99cfed6d-5950-40b5-b398-d17173caa692" providerId="AD" clId="Web-{C8576BD1-3A37-23F9-C6F0-675AC70A0BB3}"/>
    <pc:docChg chg="modSld">
      <pc:chgData name="Sunniva Holmås Eidsvoll" userId="S::sunniva.holmas.eidsvoll_stortinget.no#ext#@sosialistiskvenstreparti.onmicrosoft.com::99cfed6d-5950-40b5-b398-d17173caa692" providerId="AD" clId="Web-{C8576BD1-3A37-23F9-C6F0-675AC70A0BB3}" dt="2026-10-01T18:12:40.991" v="1282"/>
      <pc:docMkLst>
        <pc:docMk/>
      </pc:docMkLst>
      <pc:sldChg chg="modNotes">
        <pc:chgData name="Sunniva Holmås Eidsvoll" userId="S::sunniva.holmas.eidsvoll_stortinget.no#ext#@sosialistiskvenstreparti.onmicrosoft.com::99cfed6d-5950-40b5-b398-d17173caa692" providerId="AD" clId="Web-{C8576BD1-3A37-23F9-C6F0-675AC70A0BB3}" dt="2026-10-01T17:32:45.350" v="3"/>
        <pc:sldMkLst>
          <pc:docMk/>
          <pc:sldMk cId="1602964182" sldId="256"/>
        </pc:sldMkLst>
      </pc:sldChg>
      <pc:sldChg chg="modNotes">
        <pc:chgData name="Sunniva Holmås Eidsvoll" userId="S::sunniva.holmas.eidsvoll_stortinget.no#ext#@sosialistiskvenstreparti.onmicrosoft.com::99cfed6d-5950-40b5-b398-d17173caa692" providerId="AD" clId="Web-{C8576BD1-3A37-23F9-C6F0-675AC70A0BB3}" dt="2026-10-01T17:47:51.975" v="711"/>
        <pc:sldMkLst>
          <pc:docMk/>
          <pc:sldMk cId="3038241832" sldId="302"/>
        </pc:sldMkLst>
      </pc:sldChg>
      <pc:sldChg chg="modNotes">
        <pc:chgData name="Sunniva Holmås Eidsvoll" userId="S::sunniva.holmas.eidsvoll_stortinget.no#ext#@sosialistiskvenstreparti.onmicrosoft.com::99cfed6d-5950-40b5-b398-d17173caa692" providerId="AD" clId="Web-{C8576BD1-3A37-23F9-C6F0-675AC70A0BB3}" dt="2026-10-01T18:12:40.991" v="1282"/>
        <pc:sldMkLst>
          <pc:docMk/>
          <pc:sldMk cId="3649155127" sldId="316"/>
        </pc:sldMkLst>
      </pc:sldChg>
    </pc:docChg>
  </pc:docChgLst>
  <pc:docChgLst>
    <pc:chgData name="Sunniva Holmås Eidsvoll" userId="S::sunniva.holmas.eidsvoll_stortinget.no#ext#@sosialistiskvenstreparti.onmicrosoft.com::99cfed6d-5950-40b5-b398-d17173caa692" providerId="AD" clId="Web-{D29DAE3B-200F-868B-F3EC-85AA37120F8B}"/>
    <pc:docChg chg="addSld delSld modSld">
      <pc:chgData name="Sunniva Holmås Eidsvoll" userId="S::sunniva.holmas.eidsvoll_stortinget.no#ext#@sosialistiskvenstreparti.onmicrosoft.com::99cfed6d-5950-40b5-b398-d17173caa692" providerId="AD" clId="Web-{D29DAE3B-200F-868B-F3EC-85AA37120F8B}" dt="2026-09-30T13:51:55.902" v="1438"/>
      <pc:docMkLst>
        <pc:docMk/>
      </pc:docMkLst>
      <pc:sldChg chg="modSp modNotes">
        <pc:chgData name="Sunniva Holmås Eidsvoll" userId="S::sunniva.holmas.eidsvoll_stortinget.no#ext#@sosialistiskvenstreparti.onmicrosoft.com::99cfed6d-5950-40b5-b398-d17173caa692" providerId="AD" clId="Web-{D29DAE3B-200F-868B-F3EC-85AA37120F8B}" dt="2026-09-30T13:08:06.774" v="1347"/>
        <pc:sldMkLst>
          <pc:docMk/>
          <pc:sldMk cId="1602964182" sldId="256"/>
        </pc:sldMkLst>
        <pc:spChg chg="mod">
          <ac:chgData name="Sunniva Holmås Eidsvoll" userId="S::sunniva.holmas.eidsvoll_stortinget.no#ext#@sosialistiskvenstreparti.onmicrosoft.com::99cfed6d-5950-40b5-b398-d17173caa692" providerId="AD" clId="Web-{D29DAE3B-200F-868B-F3EC-85AA37120F8B}" dt="2026-09-30T10:25:48.832" v="165" actId="20577"/>
          <ac:spMkLst>
            <pc:docMk/>
            <pc:sldMk cId="1602964182" sldId="256"/>
            <ac:spMk id="10" creationId="{ECA6DB6B-576E-C689-85C3-F7935AE9522B}"/>
          </ac:spMkLst>
        </pc:spChg>
      </pc:sldChg>
      <pc:sldChg chg="modSp">
        <pc:chgData name="Sunniva Holmås Eidsvoll" userId="S::sunniva.holmas.eidsvoll_stortinget.no#ext#@sosialistiskvenstreparti.onmicrosoft.com::99cfed6d-5950-40b5-b398-d17173caa692" providerId="AD" clId="Web-{D29DAE3B-200F-868B-F3EC-85AA37120F8B}" dt="2026-09-30T10:25:09.488" v="158" actId="14100"/>
        <pc:sldMkLst>
          <pc:docMk/>
          <pc:sldMk cId="4189961015" sldId="294"/>
        </pc:sldMkLst>
        <pc:spChg chg="mod">
          <ac:chgData name="Sunniva Holmås Eidsvoll" userId="S::sunniva.holmas.eidsvoll_stortinget.no#ext#@sosialistiskvenstreparti.onmicrosoft.com::99cfed6d-5950-40b5-b398-d17173caa692" providerId="AD" clId="Web-{D29DAE3B-200F-868B-F3EC-85AA37120F8B}" dt="2026-09-30T10:25:09.488" v="158" actId="14100"/>
          <ac:spMkLst>
            <pc:docMk/>
            <pc:sldMk cId="4189961015" sldId="294"/>
            <ac:spMk id="2" creationId="{7E94536A-3C55-241C-03A9-2837D1799FDE}"/>
          </ac:spMkLst>
        </pc:spChg>
      </pc:sldChg>
      <pc:sldChg chg="modNotes">
        <pc:chgData name="Sunniva Holmås Eidsvoll" userId="S::sunniva.holmas.eidsvoll_stortinget.no#ext#@sosialistiskvenstreparti.onmicrosoft.com::99cfed6d-5950-40b5-b398-d17173caa692" providerId="AD" clId="Web-{D29DAE3B-200F-868B-F3EC-85AA37120F8B}" dt="2026-09-30T13:51:37.918" v="1435"/>
        <pc:sldMkLst>
          <pc:docMk/>
          <pc:sldMk cId="1752198452" sldId="301"/>
        </pc:sldMkLst>
      </pc:sldChg>
      <pc:sldChg chg="modSp modNotes">
        <pc:chgData name="Sunniva Holmås Eidsvoll" userId="S::sunniva.holmas.eidsvoll_stortinget.no#ext#@sosialistiskvenstreparti.onmicrosoft.com::99cfed6d-5950-40b5-b398-d17173caa692" providerId="AD" clId="Web-{D29DAE3B-200F-868B-F3EC-85AA37120F8B}" dt="2026-09-30T13:51:52.074" v="1437"/>
        <pc:sldMkLst>
          <pc:docMk/>
          <pc:sldMk cId="3038241832" sldId="302"/>
        </pc:sldMkLst>
        <pc:spChg chg="mod">
          <ac:chgData name="Sunniva Holmås Eidsvoll" userId="S::sunniva.holmas.eidsvoll_stortinget.no#ext#@sosialistiskvenstreparti.onmicrosoft.com::99cfed6d-5950-40b5-b398-d17173caa692" providerId="AD" clId="Web-{D29DAE3B-200F-868B-F3EC-85AA37120F8B}" dt="2026-09-30T10:35:27.303" v="477" actId="20577"/>
          <ac:spMkLst>
            <pc:docMk/>
            <pc:sldMk cId="3038241832" sldId="302"/>
            <ac:spMk id="3" creationId="{E7002C76-A542-D9BD-DDE1-5744137B579D}"/>
          </ac:spMkLst>
        </pc:spChg>
      </pc:sldChg>
      <pc:sldChg chg="modSp modNotes">
        <pc:chgData name="Sunniva Holmås Eidsvoll" userId="S::sunniva.holmas.eidsvoll_stortinget.no#ext#@sosialistiskvenstreparti.onmicrosoft.com::99cfed6d-5950-40b5-b398-d17173caa692" providerId="AD" clId="Web-{D29DAE3B-200F-868B-F3EC-85AA37120F8B}" dt="2026-09-30T10:31:51.833" v="441"/>
        <pc:sldMkLst>
          <pc:docMk/>
          <pc:sldMk cId="251975009" sldId="303"/>
        </pc:sldMkLst>
        <pc:spChg chg="mod">
          <ac:chgData name="Sunniva Holmås Eidsvoll" userId="S::sunniva.holmas.eidsvoll_stortinget.no#ext#@sosialistiskvenstreparti.onmicrosoft.com::99cfed6d-5950-40b5-b398-d17173caa692" providerId="AD" clId="Web-{D29DAE3B-200F-868B-F3EC-85AA37120F8B}" dt="2026-09-30T09:59:56.965" v="59" actId="20577"/>
          <ac:spMkLst>
            <pc:docMk/>
            <pc:sldMk cId="251975009" sldId="303"/>
            <ac:spMk id="2" creationId="{EA678CF5-3623-B755-08E7-60338C06D40C}"/>
          </ac:spMkLst>
        </pc:spChg>
      </pc:sldChg>
      <pc:sldChg chg="modSp">
        <pc:chgData name="Sunniva Holmås Eidsvoll" userId="S::sunniva.holmas.eidsvoll_stortinget.no#ext#@sosialistiskvenstreparti.onmicrosoft.com::99cfed6d-5950-40b5-b398-d17173caa692" providerId="AD" clId="Web-{D29DAE3B-200F-868B-F3EC-85AA37120F8B}" dt="2026-09-30T10:33:56.647" v="462" actId="20577"/>
        <pc:sldMkLst>
          <pc:docMk/>
          <pc:sldMk cId="2440058107" sldId="308"/>
        </pc:sldMkLst>
        <pc:spChg chg="mod">
          <ac:chgData name="Sunniva Holmås Eidsvoll" userId="S::sunniva.holmas.eidsvoll_stortinget.no#ext#@sosialistiskvenstreparti.onmicrosoft.com::99cfed6d-5950-40b5-b398-d17173caa692" providerId="AD" clId="Web-{D29DAE3B-200F-868B-F3EC-85AA37120F8B}" dt="2026-09-30T10:33:56.647" v="462" actId="20577"/>
          <ac:spMkLst>
            <pc:docMk/>
            <pc:sldMk cId="2440058107" sldId="308"/>
            <ac:spMk id="3" creationId="{D676D9F0-2C6C-E843-22F0-2F7DDC21EC65}"/>
          </ac:spMkLst>
        </pc:spChg>
      </pc:sldChg>
      <pc:sldChg chg="modSp">
        <pc:chgData name="Sunniva Holmås Eidsvoll" userId="S::sunniva.holmas.eidsvoll_stortinget.no#ext#@sosialistiskvenstreparti.onmicrosoft.com::99cfed6d-5950-40b5-b398-d17173caa692" providerId="AD" clId="Web-{D29DAE3B-200F-868B-F3EC-85AA37120F8B}" dt="2026-09-30T10:16:56.516" v="89" actId="20577"/>
        <pc:sldMkLst>
          <pc:docMk/>
          <pc:sldMk cId="1728658150" sldId="313"/>
        </pc:sldMkLst>
        <pc:spChg chg="mod">
          <ac:chgData name="Sunniva Holmås Eidsvoll" userId="S::sunniva.holmas.eidsvoll_stortinget.no#ext#@sosialistiskvenstreparti.onmicrosoft.com::99cfed6d-5950-40b5-b398-d17173caa692" providerId="AD" clId="Web-{D29DAE3B-200F-868B-F3EC-85AA37120F8B}" dt="2026-09-30T10:15:04.141" v="80" actId="20577"/>
          <ac:spMkLst>
            <pc:docMk/>
            <pc:sldMk cId="1728658150" sldId="313"/>
            <ac:spMk id="3" creationId="{7FF3E3BF-803D-51E9-36E4-C01168462583}"/>
          </ac:spMkLst>
        </pc:spChg>
        <pc:spChg chg="mod">
          <ac:chgData name="Sunniva Holmås Eidsvoll" userId="S::sunniva.holmas.eidsvoll_stortinget.no#ext#@sosialistiskvenstreparti.onmicrosoft.com::99cfed6d-5950-40b5-b398-d17173caa692" providerId="AD" clId="Web-{D29DAE3B-200F-868B-F3EC-85AA37120F8B}" dt="2026-09-30T10:16:56.516" v="89" actId="20577"/>
          <ac:spMkLst>
            <pc:docMk/>
            <pc:sldMk cId="1728658150" sldId="313"/>
            <ac:spMk id="4" creationId="{73475C88-5C0E-3D78-0E53-05A04D2542F2}"/>
          </ac:spMkLst>
        </pc:spChg>
      </pc:sldChg>
      <pc:sldChg chg="addSp delSp modSp new modNotes">
        <pc:chgData name="Sunniva Holmås Eidsvoll" userId="S::sunniva.holmas.eidsvoll_stortinget.no#ext#@sosialistiskvenstreparti.onmicrosoft.com::99cfed6d-5950-40b5-b398-d17173caa692" providerId="AD" clId="Web-{D29DAE3B-200F-868B-F3EC-85AA37120F8B}" dt="2026-09-30T10:31:04.677" v="423"/>
        <pc:sldMkLst>
          <pc:docMk/>
          <pc:sldMk cId="2426398187" sldId="315"/>
        </pc:sldMkLst>
        <pc:spChg chg="mod">
          <ac:chgData name="Sunniva Holmås Eidsvoll" userId="S::sunniva.holmas.eidsvoll_stortinget.no#ext#@sosialistiskvenstreparti.onmicrosoft.com::99cfed6d-5950-40b5-b398-d17173caa692" providerId="AD" clId="Web-{D29DAE3B-200F-868B-F3EC-85AA37120F8B}" dt="2026-09-30T10:22:45.331" v="145" actId="14100"/>
          <ac:spMkLst>
            <pc:docMk/>
            <pc:sldMk cId="2426398187" sldId="315"/>
            <ac:spMk id="2" creationId="{B5539D36-B7FD-2744-34D7-9947E53076AD}"/>
          </ac:spMkLst>
        </pc:spChg>
      </pc:sldChg>
      <pc:sldChg chg="modSp add replId modNotes">
        <pc:chgData name="Sunniva Holmås Eidsvoll" userId="S::sunniva.holmas.eidsvoll_stortinget.no#ext#@sosialistiskvenstreparti.onmicrosoft.com::99cfed6d-5950-40b5-b398-d17173caa692" providerId="AD" clId="Web-{D29DAE3B-200F-868B-F3EC-85AA37120F8B}" dt="2026-09-30T13:51:55.902" v="1438"/>
        <pc:sldMkLst>
          <pc:docMk/>
          <pc:sldMk cId="3649155127" sldId="316"/>
        </pc:sldMkLst>
        <pc:spChg chg="mod">
          <ac:chgData name="Sunniva Holmås Eidsvoll" userId="S::sunniva.holmas.eidsvoll_stortinget.no#ext#@sosialistiskvenstreparti.onmicrosoft.com::99cfed6d-5950-40b5-b398-d17173caa692" providerId="AD" clId="Web-{D29DAE3B-200F-868B-F3EC-85AA37120F8B}" dt="2026-09-30T10:35:38.819" v="482" actId="20577"/>
          <ac:spMkLst>
            <pc:docMk/>
            <pc:sldMk cId="3649155127" sldId="316"/>
            <ac:spMk id="3" creationId="{FFCD54B0-0A37-DBAB-2AFA-58B660768197}"/>
          </ac:spMkLst>
        </pc:spChg>
      </pc:sldChg>
    </pc:docChg>
  </pc:docChgLst>
  <pc:docChgLst>
    <pc:chgData name="Sunniva Holmås Eidsvoll" userId="S::sunniva.holmas.eidsvoll_stortinget.no#ext#@sosialistiskvenstreparti.onmicrosoft.com::99cfed6d-5950-40b5-b398-d17173caa692" providerId="AD" clId="Web-{305F2563-5CCE-204B-ADDC-D99B576B00FB}"/>
    <pc:docChg chg="modSld">
      <pc:chgData name="Sunniva Holmås Eidsvoll" userId="S::sunniva.holmas.eidsvoll_stortinget.no#ext#@sosialistiskvenstreparti.onmicrosoft.com::99cfed6d-5950-40b5-b398-d17173caa692" providerId="AD" clId="Web-{305F2563-5CCE-204B-ADDC-D99B576B00FB}" dt="2026-10-06T08:58:54.734" v="11" actId="1076"/>
      <pc:docMkLst>
        <pc:docMk/>
      </pc:docMkLst>
      <pc:sldChg chg="addSp delSp modSp">
        <pc:chgData name="Sunniva Holmås Eidsvoll" userId="S::sunniva.holmas.eidsvoll_stortinget.no#ext#@sosialistiskvenstreparti.onmicrosoft.com::99cfed6d-5950-40b5-b398-d17173caa692" providerId="AD" clId="Web-{305F2563-5CCE-204B-ADDC-D99B576B00FB}" dt="2026-10-06T08:58:54.734" v="11" actId="1076"/>
        <pc:sldMkLst>
          <pc:docMk/>
          <pc:sldMk cId="2796095958" sldId="307"/>
        </pc:sldMkLst>
        <pc:spChg chg="del">
          <ac:chgData name="Sunniva Holmås Eidsvoll" userId="S::sunniva.holmas.eidsvoll_stortinget.no#ext#@sosialistiskvenstreparti.onmicrosoft.com::99cfed6d-5950-40b5-b398-d17173caa692" providerId="AD" clId="Web-{305F2563-5CCE-204B-ADDC-D99B576B00FB}" dt="2026-10-06T08:58:09.499" v="0"/>
          <ac:spMkLst>
            <pc:docMk/>
            <pc:sldMk cId="2796095958" sldId="307"/>
            <ac:spMk id="2" creationId="{82C7894A-72BF-F8B8-40B9-EE3C77C0E11B}"/>
          </ac:spMkLst>
        </pc:spChg>
        <pc:spChg chg="mod">
          <ac:chgData name="Sunniva Holmås Eidsvoll" userId="S::sunniva.holmas.eidsvoll_stortinget.no#ext#@sosialistiskvenstreparti.onmicrosoft.com::99cfed6d-5950-40b5-b398-d17173caa692" providerId="AD" clId="Web-{305F2563-5CCE-204B-ADDC-D99B576B00FB}" dt="2026-10-06T08:58:12.546" v="1" actId="20577"/>
          <ac:spMkLst>
            <pc:docMk/>
            <pc:sldMk cId="2796095958" sldId="307"/>
            <ac:spMk id="4" creationId="{BEB57454-42C5-933F-D04B-59068493D605}"/>
          </ac:spMkLst>
        </pc:spChg>
        <pc:spChg chg="add del mod">
          <ac:chgData name="Sunniva Holmås Eidsvoll" userId="S::sunniva.holmas.eidsvoll_stortinget.no#ext#@sosialistiskvenstreparti.onmicrosoft.com::99cfed6d-5950-40b5-b398-d17173caa692" providerId="AD" clId="Web-{305F2563-5CCE-204B-ADDC-D99B576B00FB}" dt="2026-10-06T08:58:27.546" v="4"/>
          <ac:spMkLst>
            <pc:docMk/>
            <pc:sldMk cId="2796095958" sldId="307"/>
            <ac:spMk id="7" creationId="{749C130A-1667-D102-DADB-883383A69B5B}"/>
          </ac:spMkLst>
        </pc:spChg>
        <pc:spChg chg="add del mod">
          <ac:chgData name="Sunniva Holmås Eidsvoll" userId="S::sunniva.holmas.eidsvoll_stortinget.no#ext#@sosialistiskvenstreparti.onmicrosoft.com::99cfed6d-5950-40b5-b398-d17173caa692" providerId="AD" clId="Web-{305F2563-5CCE-204B-ADDC-D99B576B00FB}" dt="2026-10-06T08:58:32.640" v="6"/>
          <ac:spMkLst>
            <pc:docMk/>
            <pc:sldMk cId="2796095958" sldId="307"/>
            <ac:spMk id="10" creationId="{A3593DFE-1259-EAB4-94BF-BC150C70D598}"/>
          </ac:spMkLst>
        </pc:spChg>
        <pc:picChg chg="add del mod ord">
          <ac:chgData name="Sunniva Holmås Eidsvoll" userId="S::sunniva.holmas.eidsvoll_stortinget.no#ext#@sosialistiskvenstreparti.onmicrosoft.com::99cfed6d-5950-40b5-b398-d17173caa692" providerId="AD" clId="Web-{305F2563-5CCE-204B-ADDC-D99B576B00FB}" dt="2026-10-06T08:58:23.453" v="3"/>
          <ac:picMkLst>
            <pc:docMk/>
            <pc:sldMk cId="2796095958" sldId="307"/>
            <ac:picMk id="5" creationId="{CD2BFB9C-722D-9473-0088-88FF568F440D}"/>
          </ac:picMkLst>
        </pc:picChg>
        <pc:picChg chg="add del mod ord">
          <ac:chgData name="Sunniva Holmås Eidsvoll" userId="S::sunniva.holmas.eidsvoll_stortinget.no#ext#@sosialistiskvenstreparti.onmicrosoft.com::99cfed6d-5950-40b5-b398-d17173caa692" providerId="AD" clId="Web-{305F2563-5CCE-204B-ADDC-D99B576B00FB}" dt="2026-10-06T08:58:30.750" v="5"/>
          <ac:picMkLst>
            <pc:docMk/>
            <pc:sldMk cId="2796095958" sldId="307"/>
            <ac:picMk id="8" creationId="{86380111-E3D2-CA5E-02CE-0F2F067E8CF5}"/>
          </ac:picMkLst>
        </pc:picChg>
        <pc:picChg chg="add mod">
          <ac:chgData name="Sunniva Holmås Eidsvoll" userId="S::sunniva.holmas.eidsvoll_stortinget.no#ext#@sosialistiskvenstreparti.onmicrosoft.com::99cfed6d-5950-40b5-b398-d17173caa692" providerId="AD" clId="Web-{305F2563-5CCE-204B-ADDC-D99B576B00FB}" dt="2026-10-06T08:58:54.734" v="11" actId="1076"/>
          <ac:picMkLst>
            <pc:docMk/>
            <pc:sldMk cId="2796095958" sldId="307"/>
            <ac:picMk id="11" creationId="{06864F36-2505-1666-9940-37307F3B9009}"/>
          </ac:picMkLst>
        </pc:picChg>
      </pc:sldChg>
      <pc:sldChg chg="modSp">
        <pc:chgData name="Sunniva Holmås Eidsvoll" userId="S::sunniva.holmas.eidsvoll_stortinget.no#ext#@sosialistiskvenstreparti.onmicrosoft.com::99cfed6d-5950-40b5-b398-d17173caa692" providerId="AD" clId="Web-{305F2563-5CCE-204B-ADDC-D99B576B00FB}" dt="2026-10-06T08:58:18" v="2" actId="20577"/>
        <pc:sldMkLst>
          <pc:docMk/>
          <pc:sldMk cId="2277217896" sldId="311"/>
        </pc:sldMkLst>
        <pc:spChg chg="mod">
          <ac:chgData name="Sunniva Holmås Eidsvoll" userId="S::sunniva.holmas.eidsvoll_stortinget.no#ext#@sosialistiskvenstreparti.onmicrosoft.com::99cfed6d-5950-40b5-b398-d17173caa692" providerId="AD" clId="Web-{305F2563-5CCE-204B-ADDC-D99B576B00FB}" dt="2026-10-06T08:58:18" v="2" actId="20577"/>
          <ac:spMkLst>
            <pc:docMk/>
            <pc:sldMk cId="2277217896" sldId="311"/>
            <ac:spMk id="4" creationId="{2E5503D2-D208-258C-FAFC-AFD0ACB8E765}"/>
          </ac:spMkLst>
        </pc:spChg>
      </pc:sldChg>
    </pc:docChg>
  </pc:docChgLst>
  <pc:docChgLst>
    <pc:chgData name="Sunniva Holmås Eidsvoll" userId="S::sunniva.holmas.eidsvoll_stortinget.no#ext#@sosialistiskvenstreparti.onmicrosoft.com::99cfed6d-5950-40b5-b398-d17173caa692" providerId="AD" clId="Web-{F98B4480-A86F-B374-8B04-F58429D0D58D}"/>
    <pc:docChg chg="addSld modSld">
      <pc:chgData name="Sunniva Holmås Eidsvoll" userId="S::sunniva.holmas.eidsvoll_stortinget.no#ext#@sosialistiskvenstreparti.onmicrosoft.com::99cfed6d-5950-40b5-b398-d17173caa692" providerId="AD" clId="Web-{F98B4480-A86F-B374-8B04-F58429D0D58D}" dt="2026-10-02T12:56:47.189" v="271" actId="20577"/>
      <pc:docMkLst>
        <pc:docMk/>
      </pc:docMkLst>
      <pc:sldChg chg="modSp">
        <pc:chgData name="Sunniva Holmås Eidsvoll" userId="S::sunniva.holmas.eidsvoll_stortinget.no#ext#@sosialistiskvenstreparti.onmicrosoft.com::99cfed6d-5950-40b5-b398-d17173caa692" providerId="AD" clId="Web-{F98B4480-A86F-B374-8B04-F58429D0D58D}" dt="2026-10-02T12:56:47.189" v="271" actId="20577"/>
        <pc:sldMkLst>
          <pc:docMk/>
          <pc:sldMk cId="1728658150" sldId="313"/>
        </pc:sldMkLst>
        <pc:spChg chg="mod">
          <ac:chgData name="Sunniva Holmås Eidsvoll" userId="S::sunniva.holmas.eidsvoll_stortinget.no#ext#@sosialistiskvenstreparti.onmicrosoft.com::99cfed6d-5950-40b5-b398-d17173caa692" providerId="AD" clId="Web-{F98B4480-A86F-B374-8B04-F58429D0D58D}" dt="2026-10-02T12:56:47.189" v="271" actId="20577"/>
          <ac:spMkLst>
            <pc:docMk/>
            <pc:sldMk cId="1728658150" sldId="313"/>
            <ac:spMk id="3" creationId="{7FF3E3BF-803D-51E9-36E4-C01168462583}"/>
          </ac:spMkLst>
        </pc:spChg>
      </pc:sldChg>
      <pc:sldChg chg="addSp delSp modSp">
        <pc:chgData name="Sunniva Holmås Eidsvoll" userId="S::sunniva.holmas.eidsvoll_stortinget.no#ext#@sosialistiskvenstreparti.onmicrosoft.com::99cfed6d-5950-40b5-b398-d17173caa692" providerId="AD" clId="Web-{F98B4480-A86F-B374-8B04-F58429D0D58D}" dt="2026-10-02T12:56:08.049" v="252"/>
        <pc:sldMkLst>
          <pc:docMk/>
          <pc:sldMk cId="2426398187" sldId="315"/>
        </pc:sldMkLst>
      </pc:sldChg>
      <pc:sldChg chg="modNotes">
        <pc:chgData name="Sunniva Holmås Eidsvoll" userId="S::sunniva.holmas.eidsvoll_stortinget.no#ext#@sosialistiskvenstreparti.onmicrosoft.com::99cfed6d-5950-40b5-b398-d17173caa692" providerId="AD" clId="Web-{F98B4480-A86F-B374-8B04-F58429D0D58D}" dt="2026-10-02T12:55:54.689" v="249"/>
        <pc:sldMkLst>
          <pc:docMk/>
          <pc:sldMk cId="3649155127" sldId="316"/>
        </pc:sldMkLst>
      </pc:sldChg>
      <pc:sldChg chg="modSp new mod modShow">
        <pc:chgData name="Sunniva Holmås Eidsvoll" userId="S::sunniva.holmas.eidsvoll_stortinget.no#ext#@sosialistiskvenstreparti.onmicrosoft.com::99cfed6d-5950-40b5-b398-d17173caa692" providerId="AD" clId="Web-{F98B4480-A86F-B374-8B04-F58429D0D58D}" dt="2026-10-01T18:49:38.740" v="243" actId="20577"/>
        <pc:sldMkLst>
          <pc:docMk/>
          <pc:sldMk cId="500260545" sldId="317"/>
        </pc:sldMkLst>
        <pc:spChg chg="mod">
          <ac:chgData name="Sunniva Holmås Eidsvoll" userId="S::sunniva.holmas.eidsvoll_stortinget.no#ext#@sosialistiskvenstreparti.onmicrosoft.com::99cfed6d-5950-40b5-b398-d17173caa692" providerId="AD" clId="Web-{F98B4480-A86F-B374-8B04-F58429D0D58D}" dt="2026-10-01T18:46:00.460" v="10" actId="20577"/>
          <ac:spMkLst>
            <pc:docMk/>
            <pc:sldMk cId="500260545" sldId="317"/>
            <ac:spMk id="2" creationId="{81398386-9038-453C-F38A-E20E8157D641}"/>
          </ac:spMkLst>
        </pc:spChg>
        <pc:spChg chg="mod">
          <ac:chgData name="Sunniva Holmås Eidsvoll" userId="S::sunniva.holmas.eidsvoll_stortinget.no#ext#@sosialistiskvenstreparti.onmicrosoft.com::99cfed6d-5950-40b5-b398-d17173caa692" providerId="AD" clId="Web-{F98B4480-A86F-B374-8B04-F58429D0D58D}" dt="2026-10-01T18:49:38.740" v="243" actId="20577"/>
          <ac:spMkLst>
            <pc:docMk/>
            <pc:sldMk cId="500260545" sldId="317"/>
            <ac:spMk id="3" creationId="{1B9939E1-BBEC-7FF3-AA0A-6F05162C571F}"/>
          </ac:spMkLst>
        </pc:spChg>
      </pc:sldChg>
    </pc:docChg>
  </pc:docChgLst>
  <pc:docChgLst>
    <pc:chgData name="Willersrud Line" userId="S::line.willersrud.tuv_stortinget.no#ext#@sosialistiskvenstreparti.onmicrosoft.com::a5e8d88a-cb85-4242-abca-311488616ae6" providerId="AD" clId="Web-{00000000-0000-0000-0000-000000000000}"/>
    <pc:docChg chg="modSld">
      <pc:chgData name="Willersrud Line" userId="S::line.willersrud.tuv_stortinget.no#ext#@sosialistiskvenstreparti.onmicrosoft.com::a5e8d88a-cb85-4242-abca-311488616ae6" providerId="AD" clId="Web-{00000000-0000-0000-0000-000000000000}" dt="2026-09-30T11:40:32.352" v="35"/>
      <pc:docMkLst>
        <pc:docMk/>
      </pc:docMkLst>
      <pc:sldChg chg="modNotes">
        <pc:chgData name="Willersrud Line" userId="S::line.willersrud.tuv_stortinget.no#ext#@sosialistiskvenstreparti.onmicrosoft.com::a5e8d88a-cb85-4242-abca-311488616ae6" providerId="AD" clId="Web-{00000000-0000-0000-0000-000000000000}" dt="2026-09-30T11:40:32.352" v="35"/>
        <pc:sldMkLst>
          <pc:docMk/>
          <pc:sldMk cId="251975009" sldId="303"/>
        </pc:sldMkLst>
      </pc:sldChg>
    </pc:docChg>
  </pc:docChgLst>
  <pc:docChgLst>
    <pc:chgData name="Martin Uleberg" userId="S::martin.uleberg_stortinget.no#ext#@sosialistiskvenstreparti.onmicrosoft.com::5294c1aa-e6f8-44e5-b9fb-1e53fbedae3a" providerId="AD" clId="Web-{9E121539-B9AF-8E7E-BDF2-E7D8FC512476}"/>
    <pc:docChg chg="modSld">
      <pc:chgData name="Martin Uleberg" userId="S::martin.uleberg_stortinget.no#ext#@sosialistiskvenstreparti.onmicrosoft.com::5294c1aa-e6f8-44e5-b9fb-1e53fbedae3a" providerId="AD" clId="Web-{9E121539-B9AF-8E7E-BDF2-E7D8FC512476}" dt="2026-10-05T12:13:53.180" v="28" actId="1076"/>
      <pc:docMkLst>
        <pc:docMk/>
      </pc:docMkLst>
      <pc:sldChg chg="addSp delSp modSp">
        <pc:chgData name="Martin Uleberg" userId="S::martin.uleberg_stortinget.no#ext#@sosialistiskvenstreparti.onmicrosoft.com::5294c1aa-e6f8-44e5-b9fb-1e53fbedae3a" providerId="AD" clId="Web-{9E121539-B9AF-8E7E-BDF2-E7D8FC512476}" dt="2026-10-05T12:13:53.180" v="28" actId="1076"/>
        <pc:sldMkLst>
          <pc:docMk/>
          <pc:sldMk cId="2426398187" sldId="315"/>
        </pc:sldMkLst>
        <pc:spChg chg="add mod">
          <ac:chgData name="Martin Uleberg" userId="S::martin.uleberg_stortinget.no#ext#@sosialistiskvenstreparti.onmicrosoft.com::5294c1aa-e6f8-44e5-b9fb-1e53fbedae3a" providerId="AD" clId="Web-{9E121539-B9AF-8E7E-BDF2-E7D8FC512476}" dt="2026-10-05T12:13:53.180" v="28" actId="1076"/>
          <ac:spMkLst>
            <pc:docMk/>
            <pc:sldMk cId="2426398187" sldId="315"/>
            <ac:spMk id="4" creationId="{7C332A7F-2D92-54EB-4A02-B59009B7C2ED}"/>
          </ac:spMkLst>
        </pc:spChg>
        <pc:picChg chg="add mod ord modCrop">
          <ac:chgData name="Martin Uleberg" userId="S::martin.uleberg_stortinget.no#ext#@sosialistiskvenstreparti.onmicrosoft.com::5294c1aa-e6f8-44e5-b9fb-1e53fbedae3a" providerId="AD" clId="Web-{9E121539-B9AF-8E7E-BDF2-E7D8FC512476}" dt="2026-10-05T12:13:45.696" v="27"/>
          <ac:picMkLst>
            <pc:docMk/>
            <pc:sldMk cId="2426398187" sldId="315"/>
            <ac:picMk id="8" creationId="{BB93CCC5-84FA-60F1-F0F4-A276D2B00C19}"/>
          </ac:picMkLst>
        </pc:picChg>
      </pc:sldChg>
    </pc:docChg>
  </pc:docChgLst>
  <pc:docChgLst>
    <pc:chgData name="Willersrud Line" userId="S::line.willersrud.tuv_stortinget.no#ext#@sosialistiskvenstreparti.onmicrosoft.com::a5e8d88a-cb85-4242-abca-311488616ae6" providerId="AD" clId="Web-{6180335E-260D-910E-A49E-7F8EFB0DCD5E}"/>
    <pc:docChg chg="modSld">
      <pc:chgData name="Willersrud Line" userId="S::line.willersrud.tuv_stortinget.no#ext#@sosialistiskvenstreparti.onmicrosoft.com::a5e8d88a-cb85-4242-abca-311488616ae6" providerId="AD" clId="Web-{6180335E-260D-910E-A49E-7F8EFB0DCD5E}" dt="2026-09-30T11:36:54.688" v="334"/>
      <pc:docMkLst>
        <pc:docMk/>
      </pc:docMkLst>
      <pc:sldChg chg="modNotes">
        <pc:chgData name="Willersrud Line" userId="S::line.willersrud.tuv_stortinget.no#ext#@sosialistiskvenstreparti.onmicrosoft.com::a5e8d88a-cb85-4242-abca-311488616ae6" providerId="AD" clId="Web-{6180335E-260D-910E-A49E-7F8EFB0DCD5E}" dt="2026-09-30T11:36:54.688" v="334"/>
        <pc:sldMkLst>
          <pc:docMk/>
          <pc:sldMk cId="251975009" sldId="303"/>
        </pc:sldMkLst>
      </pc:sldChg>
    </pc:docChg>
  </pc:docChgLst>
  <pc:docChgLst>
    <pc:chgData name="Silje Faugli" userId="S::silje.faugli@sv.no::2507f7aa-a243-45e4-8dbb-cfff8c504c78" providerId="AD" clId="Web-{35AEC696-F616-1956-76ED-28B00DB0ABE3}"/>
    <pc:docChg chg="modSld">
      <pc:chgData name="Silje Faugli" userId="S::silje.faugli@sv.no::2507f7aa-a243-45e4-8dbb-cfff8c504c78" providerId="AD" clId="Web-{35AEC696-F616-1956-76ED-28B00DB0ABE3}" dt="2026-10-07T10:38:17.382" v="38" actId="14100"/>
      <pc:docMkLst>
        <pc:docMk/>
      </pc:docMkLst>
      <pc:sldChg chg="addSp delSp modSp">
        <pc:chgData name="Silje Faugli" userId="S::silje.faugli@sv.no::2507f7aa-a243-45e4-8dbb-cfff8c504c78" providerId="AD" clId="Web-{35AEC696-F616-1956-76ED-28B00DB0ABE3}" dt="2026-10-07T08:14:54.962" v="11"/>
        <pc:sldMkLst>
          <pc:docMk/>
          <pc:sldMk cId="1602964182" sldId="256"/>
        </pc:sldMkLst>
        <pc:spChg chg="del">
          <ac:chgData name="Silje Faugli" userId="S::silje.faugli@sv.no::2507f7aa-a243-45e4-8dbb-cfff8c504c78" providerId="AD" clId="Web-{35AEC696-F616-1956-76ED-28B00DB0ABE3}" dt="2026-10-07T08:14:54.962" v="11"/>
          <ac:spMkLst>
            <pc:docMk/>
            <pc:sldMk cId="1602964182" sldId="256"/>
            <ac:spMk id="2" creationId="{1FF6EC67-469C-54FF-386B-FEB870CB0A95}"/>
          </ac:spMkLst>
        </pc:spChg>
        <pc:spChg chg="mod">
          <ac:chgData name="Silje Faugli" userId="S::silje.faugli@sv.no::2507f7aa-a243-45e4-8dbb-cfff8c504c78" providerId="AD" clId="Web-{35AEC696-F616-1956-76ED-28B00DB0ABE3}" dt="2026-10-07T07:59:09.439" v="5" actId="20577"/>
          <ac:spMkLst>
            <pc:docMk/>
            <pc:sldMk cId="1602964182" sldId="256"/>
            <ac:spMk id="11" creationId="{B2DFB6C2-E4D9-0E1E-9411-2E49CD0F36EA}"/>
          </ac:spMkLst>
        </pc:spChg>
        <pc:spChg chg="mod">
          <ac:chgData name="Silje Faugli" userId="S::silje.faugli@sv.no::2507f7aa-a243-45e4-8dbb-cfff8c504c78" providerId="AD" clId="Web-{35AEC696-F616-1956-76ED-28B00DB0ABE3}" dt="2026-10-07T08:13:48.602" v="10" actId="20577"/>
          <ac:spMkLst>
            <pc:docMk/>
            <pc:sldMk cId="1602964182" sldId="256"/>
            <ac:spMk id="13" creationId="{4D8BA916-5959-ED3D-030A-7FD5BE7867BE}"/>
          </ac:spMkLst>
        </pc:spChg>
        <pc:picChg chg="add mod ord">
          <ac:chgData name="Silje Faugli" userId="S::silje.faugli@sv.no::2507f7aa-a243-45e4-8dbb-cfff8c504c78" providerId="AD" clId="Web-{35AEC696-F616-1956-76ED-28B00DB0ABE3}" dt="2026-10-07T08:14:54.962" v="11"/>
          <ac:picMkLst>
            <pc:docMk/>
            <pc:sldMk cId="1602964182" sldId="256"/>
            <ac:picMk id="3" creationId="{D4A61166-8153-15CA-FE62-00D42341CDD2}"/>
          </ac:picMkLst>
        </pc:picChg>
      </pc:sldChg>
      <pc:sldChg chg="addSp delSp modSp">
        <pc:chgData name="Silje Faugli" userId="S::silje.faugli@sv.no::2507f7aa-a243-45e4-8dbb-cfff8c504c78" providerId="AD" clId="Web-{35AEC696-F616-1956-76ED-28B00DB0ABE3}" dt="2026-10-07T10:19:19.937" v="13" actId="1076"/>
        <pc:sldMkLst>
          <pc:docMk/>
          <pc:sldMk cId="341016076" sldId="304"/>
        </pc:sldMkLst>
        <pc:spChg chg="del">
          <ac:chgData name="Silje Faugli" userId="S::silje.faugli@sv.no::2507f7aa-a243-45e4-8dbb-cfff8c504c78" providerId="AD" clId="Web-{35AEC696-F616-1956-76ED-28B00DB0ABE3}" dt="2026-10-07T10:19:13.140" v="12"/>
          <ac:spMkLst>
            <pc:docMk/>
            <pc:sldMk cId="341016076" sldId="304"/>
            <ac:spMk id="9" creationId="{20F9BAC7-0D97-8E17-B255-5C19A4CB66F2}"/>
          </ac:spMkLst>
        </pc:spChg>
        <pc:picChg chg="add mod ord">
          <ac:chgData name="Silje Faugli" userId="S::silje.faugli@sv.no::2507f7aa-a243-45e4-8dbb-cfff8c504c78" providerId="AD" clId="Web-{35AEC696-F616-1956-76ED-28B00DB0ABE3}" dt="2026-10-07T10:19:19.937" v="13" actId="1076"/>
          <ac:picMkLst>
            <pc:docMk/>
            <pc:sldMk cId="341016076" sldId="304"/>
            <ac:picMk id="3" creationId="{0CD2130E-4440-D687-9D6B-57152B3542B5}"/>
          </ac:picMkLst>
        </pc:picChg>
      </pc:sldChg>
      <pc:sldChg chg="addSp delSp modSp">
        <pc:chgData name="Silje Faugli" userId="S::silje.faugli@sv.no::2507f7aa-a243-45e4-8dbb-cfff8c504c78" providerId="AD" clId="Web-{35AEC696-F616-1956-76ED-28B00DB0ABE3}" dt="2026-10-07T10:20:57.641" v="23" actId="14100"/>
        <pc:sldMkLst>
          <pc:docMk/>
          <pc:sldMk cId="353656090" sldId="306"/>
        </pc:sldMkLst>
        <pc:spChg chg="del">
          <ac:chgData name="Silje Faugli" userId="S::silje.faugli@sv.no::2507f7aa-a243-45e4-8dbb-cfff8c504c78" providerId="AD" clId="Web-{35AEC696-F616-1956-76ED-28B00DB0ABE3}" dt="2026-10-07T10:20:08.281" v="14"/>
          <ac:spMkLst>
            <pc:docMk/>
            <pc:sldMk cId="353656090" sldId="306"/>
            <ac:spMk id="2" creationId="{E810936C-4991-73E7-A7F7-B079DC7A883E}"/>
          </ac:spMkLst>
        </pc:spChg>
        <pc:picChg chg="add mod ord modCrop">
          <ac:chgData name="Silje Faugli" userId="S::silje.faugli@sv.no::2507f7aa-a243-45e4-8dbb-cfff8c504c78" providerId="AD" clId="Web-{35AEC696-F616-1956-76ED-28B00DB0ABE3}" dt="2026-10-07T10:20:57.641" v="23" actId="14100"/>
          <ac:picMkLst>
            <pc:docMk/>
            <pc:sldMk cId="353656090" sldId="306"/>
            <ac:picMk id="5" creationId="{717CDAB7-F545-6C3F-AA24-40774660C4A2}"/>
          </ac:picMkLst>
        </pc:picChg>
      </pc:sldChg>
      <pc:sldChg chg="addSp delSp modSp">
        <pc:chgData name="Silje Faugli" userId="S::silje.faugli@sv.no::2507f7aa-a243-45e4-8dbb-cfff8c504c78" providerId="AD" clId="Web-{35AEC696-F616-1956-76ED-28B00DB0ABE3}" dt="2026-10-07T10:29:07.581" v="29"/>
        <pc:sldMkLst>
          <pc:docMk/>
          <pc:sldMk cId="2440058107" sldId="308"/>
        </pc:sldMkLst>
        <pc:spChg chg="del">
          <ac:chgData name="Silje Faugli" userId="S::silje.faugli@sv.no::2507f7aa-a243-45e4-8dbb-cfff8c504c78" providerId="AD" clId="Web-{35AEC696-F616-1956-76ED-28B00DB0ABE3}" dt="2026-10-07T10:21:42.797" v="24"/>
          <ac:spMkLst>
            <pc:docMk/>
            <pc:sldMk cId="2440058107" sldId="308"/>
            <ac:spMk id="2" creationId="{3E464604-4478-FC78-A764-961D97D323CA}"/>
          </ac:spMkLst>
        </pc:spChg>
        <pc:picChg chg="add mod ord modCrop">
          <ac:chgData name="Silje Faugli" userId="S::silje.faugli@sv.no::2507f7aa-a243-45e4-8dbb-cfff8c504c78" providerId="AD" clId="Web-{35AEC696-F616-1956-76ED-28B00DB0ABE3}" dt="2026-10-07T10:29:07.581" v="29"/>
          <ac:picMkLst>
            <pc:docMk/>
            <pc:sldMk cId="2440058107" sldId="308"/>
            <ac:picMk id="5" creationId="{EA6A4D92-419E-9B36-4D2B-715E63A0E31C}"/>
          </ac:picMkLst>
        </pc:picChg>
      </pc:sldChg>
      <pc:sldChg chg="addSp delSp modSp">
        <pc:chgData name="Silje Faugli" userId="S::silje.faugli@sv.no::2507f7aa-a243-45e4-8dbb-cfff8c504c78" providerId="AD" clId="Web-{35AEC696-F616-1956-76ED-28B00DB0ABE3}" dt="2026-10-07T10:37:24.194" v="35" actId="1076"/>
        <pc:sldMkLst>
          <pc:docMk/>
          <pc:sldMk cId="4090151845" sldId="312"/>
        </pc:sldMkLst>
        <pc:spChg chg="del">
          <ac:chgData name="Silje Faugli" userId="S::silje.faugli@sv.no::2507f7aa-a243-45e4-8dbb-cfff8c504c78" providerId="AD" clId="Web-{35AEC696-F616-1956-76ED-28B00DB0ABE3}" dt="2026-10-07T10:36:46.069" v="30"/>
          <ac:spMkLst>
            <pc:docMk/>
            <pc:sldMk cId="4090151845" sldId="312"/>
            <ac:spMk id="2" creationId="{490B6F8C-9B2C-5719-F5EE-C98B2C160DB8}"/>
          </ac:spMkLst>
        </pc:spChg>
        <pc:picChg chg="add mod ord modCrop">
          <ac:chgData name="Silje Faugli" userId="S::silje.faugli@sv.no::2507f7aa-a243-45e4-8dbb-cfff8c504c78" providerId="AD" clId="Web-{35AEC696-F616-1956-76ED-28B00DB0ABE3}" dt="2026-10-07T10:37:24.194" v="35" actId="1076"/>
          <ac:picMkLst>
            <pc:docMk/>
            <pc:sldMk cId="4090151845" sldId="312"/>
            <ac:picMk id="5" creationId="{446BA011-175C-D075-D42F-C3444DC57FB3}"/>
          </ac:picMkLst>
        </pc:picChg>
      </pc:sldChg>
      <pc:sldChg chg="addSp delSp modSp">
        <pc:chgData name="Silje Faugli" userId="S::silje.faugli@sv.no::2507f7aa-a243-45e4-8dbb-cfff8c504c78" providerId="AD" clId="Web-{35AEC696-F616-1956-76ED-28B00DB0ABE3}" dt="2026-10-07T10:38:17.382" v="38" actId="14100"/>
        <pc:sldMkLst>
          <pc:docMk/>
          <pc:sldMk cId="1728658150" sldId="313"/>
        </pc:sldMkLst>
        <pc:spChg chg="del">
          <ac:chgData name="Silje Faugli" userId="S::silje.faugli@sv.no::2507f7aa-a243-45e4-8dbb-cfff8c504c78" providerId="AD" clId="Web-{35AEC696-F616-1956-76ED-28B00DB0ABE3}" dt="2026-10-07T10:38:11.085" v="36"/>
          <ac:spMkLst>
            <pc:docMk/>
            <pc:sldMk cId="1728658150" sldId="313"/>
            <ac:spMk id="2" creationId="{80D0B6E6-F53E-6CE1-11A1-E6511F9EBD6C}"/>
          </ac:spMkLst>
        </pc:spChg>
        <pc:picChg chg="add mod ord">
          <ac:chgData name="Silje Faugli" userId="S::silje.faugli@sv.no::2507f7aa-a243-45e4-8dbb-cfff8c504c78" providerId="AD" clId="Web-{35AEC696-F616-1956-76ED-28B00DB0ABE3}" dt="2026-10-07T10:38:17.382" v="38" actId="14100"/>
          <ac:picMkLst>
            <pc:docMk/>
            <pc:sldMk cId="1728658150" sldId="313"/>
            <ac:picMk id="5" creationId="{81724C19-C65A-F80F-CC3B-BF425EDF2BEB}"/>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A7DDF3E-B69B-49F1-BF29-FEB10DCE9F01}" type="doc">
      <dgm:prSet loTypeId="urn:microsoft.com/office/officeart/2008/layout/LinedList" loCatId="list" qsTypeId="urn:microsoft.com/office/officeart/2005/8/quickstyle/simple1#6" qsCatId="simple" csTypeId="urn:microsoft.com/office/officeart/2005/8/colors/accent1_2#1" csCatId="accent1"/>
      <dgm:spPr/>
      <dgm:t>
        <a:bodyPr/>
        <a:lstStyle/>
        <a:p>
          <a:endParaRPr lang="en-US"/>
        </a:p>
      </dgm:t>
    </dgm:pt>
    <dgm:pt modelId="{54BF5906-0C57-4FE9-BB07-2BE86564C0E1}">
      <dgm:prSet/>
      <dgm:spPr/>
      <dgm:t>
        <a:bodyPr/>
        <a:lstStyle/>
        <a:p>
          <a:r>
            <a:rPr lang="nb-NO" b="1"/>
            <a:t>Lek for læring, trygghet og utvikling for barna i 1.-4. trinn</a:t>
          </a:r>
          <a:r>
            <a:rPr lang="en-GB"/>
            <a:t> </a:t>
          </a:r>
          <a:endParaRPr lang="en-US"/>
        </a:p>
      </dgm:t>
    </dgm:pt>
    <dgm:pt modelId="{60927D0B-6933-41A8-893A-5F9F06D1FA16}" type="parTrans" cxnId="{E1C215C5-CAE9-4EEF-9708-BC61EAC083A4}">
      <dgm:prSet/>
      <dgm:spPr/>
      <dgm:t>
        <a:bodyPr/>
        <a:lstStyle/>
        <a:p>
          <a:endParaRPr lang="en-US"/>
        </a:p>
      </dgm:t>
    </dgm:pt>
    <dgm:pt modelId="{9EF4262D-8911-42AB-83A5-70AEADF39D87}" type="sibTrans" cxnId="{E1C215C5-CAE9-4EEF-9708-BC61EAC083A4}">
      <dgm:prSet/>
      <dgm:spPr/>
      <dgm:t>
        <a:bodyPr/>
        <a:lstStyle/>
        <a:p>
          <a:endParaRPr lang="en-US"/>
        </a:p>
      </dgm:t>
    </dgm:pt>
    <dgm:pt modelId="{2E73A2F0-FE98-4A23-901C-B6469442579C}">
      <dgm:prSet/>
      <dgm:spPr/>
      <dgm:t>
        <a:bodyPr/>
        <a:lstStyle/>
        <a:p>
          <a:r>
            <a:rPr lang="nb-NO" b="1"/>
            <a:t>Satsing på praktiske og estetiske fag</a:t>
          </a:r>
          <a:r>
            <a:rPr lang="en-GB"/>
            <a:t> </a:t>
          </a:r>
          <a:endParaRPr lang="en-US"/>
        </a:p>
      </dgm:t>
    </dgm:pt>
    <dgm:pt modelId="{422A2858-B1D6-43B7-A1AB-46F4237F981C}" type="parTrans" cxnId="{E5D01BFB-D717-4244-9765-76CEB516059D}">
      <dgm:prSet/>
      <dgm:spPr/>
      <dgm:t>
        <a:bodyPr/>
        <a:lstStyle/>
        <a:p>
          <a:endParaRPr lang="en-US"/>
        </a:p>
      </dgm:t>
    </dgm:pt>
    <dgm:pt modelId="{4D89C6CE-6F2A-4F00-8AA7-9B293ED4197A}" type="sibTrans" cxnId="{E5D01BFB-D717-4244-9765-76CEB516059D}">
      <dgm:prSet/>
      <dgm:spPr/>
      <dgm:t>
        <a:bodyPr/>
        <a:lstStyle/>
        <a:p>
          <a:endParaRPr lang="en-US"/>
        </a:p>
      </dgm:t>
    </dgm:pt>
    <dgm:pt modelId="{205190F7-FA24-47A4-9BBE-DCED1053C507}">
      <dgm:prSet/>
      <dgm:spPr/>
      <dgm:t>
        <a:bodyPr/>
        <a:lstStyle/>
        <a:p>
          <a:r>
            <a:rPr lang="nb-NO" b="1"/>
            <a:t>Mindre testregime og mer tillit til læreren</a:t>
          </a:r>
          <a:r>
            <a:rPr lang="en-GB"/>
            <a:t> </a:t>
          </a:r>
          <a:endParaRPr lang="en-US"/>
        </a:p>
      </dgm:t>
    </dgm:pt>
    <dgm:pt modelId="{30B924C1-10CF-47D3-BF00-B99528978295}" type="parTrans" cxnId="{05AF90D4-1F27-41E4-8C1E-D7D3D192EAC5}">
      <dgm:prSet/>
      <dgm:spPr/>
      <dgm:t>
        <a:bodyPr/>
        <a:lstStyle/>
        <a:p>
          <a:endParaRPr lang="en-US"/>
        </a:p>
      </dgm:t>
    </dgm:pt>
    <dgm:pt modelId="{3C1E266E-9DD1-4496-AAFD-BB73AC321B7D}" type="sibTrans" cxnId="{05AF90D4-1F27-41E4-8C1E-D7D3D192EAC5}">
      <dgm:prSet/>
      <dgm:spPr/>
      <dgm:t>
        <a:bodyPr/>
        <a:lstStyle/>
        <a:p>
          <a:endParaRPr lang="en-US"/>
        </a:p>
      </dgm:t>
    </dgm:pt>
    <dgm:pt modelId="{5B4E6BF8-1013-4F72-B4DA-C4AB9C87D4C2}">
      <dgm:prSet/>
      <dgm:spPr/>
      <dgm:t>
        <a:bodyPr/>
        <a:lstStyle/>
        <a:p>
          <a:r>
            <a:rPr lang="nb-NO" b="1"/>
            <a:t>Styrke laget rundt eleven, stopp kuttene</a:t>
          </a:r>
          <a:r>
            <a:rPr lang="en-GB"/>
            <a:t> </a:t>
          </a:r>
          <a:endParaRPr lang="en-US"/>
        </a:p>
      </dgm:t>
    </dgm:pt>
    <dgm:pt modelId="{F2A90088-1F55-4C5A-88E3-D69B1AB8FC37}" type="parTrans" cxnId="{9B968DF9-1001-47E3-B9DE-C8C07FF24CC4}">
      <dgm:prSet/>
      <dgm:spPr/>
      <dgm:t>
        <a:bodyPr/>
        <a:lstStyle/>
        <a:p>
          <a:endParaRPr lang="en-US"/>
        </a:p>
      </dgm:t>
    </dgm:pt>
    <dgm:pt modelId="{74EC15DF-5F8C-4D5D-9DC7-9039A75B77CE}" type="sibTrans" cxnId="{9B968DF9-1001-47E3-B9DE-C8C07FF24CC4}">
      <dgm:prSet/>
      <dgm:spPr/>
      <dgm:t>
        <a:bodyPr/>
        <a:lstStyle/>
        <a:p>
          <a:endParaRPr lang="en-US"/>
        </a:p>
      </dgm:t>
    </dgm:pt>
    <dgm:pt modelId="{8C37A157-DF37-4338-96F2-C4D9A73CB20B}">
      <dgm:prSet/>
      <dgm:spPr/>
      <dgm:t>
        <a:bodyPr/>
        <a:lstStyle/>
        <a:p>
          <a:r>
            <a:rPr lang="nb-NO" b="1"/>
            <a:t>Mer lesing og satsing på skolebibliotek</a:t>
          </a:r>
          <a:r>
            <a:rPr lang="en-GB"/>
            <a:t> </a:t>
          </a:r>
          <a:endParaRPr lang="en-US"/>
        </a:p>
      </dgm:t>
    </dgm:pt>
    <dgm:pt modelId="{59ED4C39-44CC-476B-B697-F7339BD143AA}" type="parTrans" cxnId="{E9A17EE5-0CE7-48C7-9B3C-B8E888050B0D}">
      <dgm:prSet/>
      <dgm:spPr/>
      <dgm:t>
        <a:bodyPr/>
        <a:lstStyle/>
        <a:p>
          <a:endParaRPr lang="en-US"/>
        </a:p>
      </dgm:t>
    </dgm:pt>
    <dgm:pt modelId="{D2266FD4-767C-4494-8AF2-5C8E2A2BCDAA}" type="sibTrans" cxnId="{E9A17EE5-0CE7-48C7-9B3C-B8E888050B0D}">
      <dgm:prSet/>
      <dgm:spPr/>
      <dgm:t>
        <a:bodyPr/>
        <a:lstStyle/>
        <a:p>
          <a:endParaRPr lang="en-US"/>
        </a:p>
      </dgm:t>
    </dgm:pt>
    <dgm:pt modelId="{CDB4EA89-C645-48C3-8495-448032E4837A}">
      <dgm:prSet/>
      <dgm:spPr/>
      <dgm:t>
        <a:bodyPr/>
        <a:lstStyle/>
        <a:p>
          <a:r>
            <a:rPr lang="nb-NO" b="1"/>
            <a:t>Gratis skolemat</a:t>
          </a:r>
          <a:r>
            <a:rPr lang="en-GB"/>
            <a:t> </a:t>
          </a:r>
          <a:endParaRPr lang="en-US"/>
        </a:p>
      </dgm:t>
    </dgm:pt>
    <dgm:pt modelId="{0A812A16-C8BC-41E1-A9F2-F402C332975B}" type="parTrans" cxnId="{E7032140-272C-42BE-9A36-301CE7696739}">
      <dgm:prSet/>
      <dgm:spPr/>
      <dgm:t>
        <a:bodyPr/>
        <a:lstStyle/>
        <a:p>
          <a:endParaRPr lang="en-US"/>
        </a:p>
      </dgm:t>
    </dgm:pt>
    <dgm:pt modelId="{6348221B-BF29-47F9-9244-54A58C49D801}" type="sibTrans" cxnId="{E7032140-272C-42BE-9A36-301CE7696739}">
      <dgm:prSet/>
      <dgm:spPr/>
      <dgm:t>
        <a:bodyPr/>
        <a:lstStyle/>
        <a:p>
          <a:endParaRPr lang="en-US"/>
        </a:p>
      </dgm:t>
    </dgm:pt>
    <dgm:pt modelId="{8EDD2FDB-B45B-4211-99D6-930E6C441AEA}">
      <dgm:prSet/>
      <dgm:spPr/>
      <dgm:t>
        <a:bodyPr/>
        <a:lstStyle/>
        <a:p>
          <a:r>
            <a:rPr lang="nb-NO" b="1"/>
            <a:t>Gratis og godt SFO-tilbud til alle barn</a:t>
          </a:r>
          <a:r>
            <a:rPr lang="en-GB"/>
            <a:t> </a:t>
          </a:r>
          <a:endParaRPr lang="en-US"/>
        </a:p>
      </dgm:t>
    </dgm:pt>
    <dgm:pt modelId="{AD2BF2A1-D874-426A-8770-2494AF75AC5C}" type="parTrans" cxnId="{279BC1F9-267B-4BC6-9D56-3F3B8ECB5776}">
      <dgm:prSet/>
      <dgm:spPr/>
      <dgm:t>
        <a:bodyPr/>
        <a:lstStyle/>
        <a:p>
          <a:endParaRPr lang="en-US"/>
        </a:p>
      </dgm:t>
    </dgm:pt>
    <dgm:pt modelId="{4815910F-EC58-4FEB-844C-48E0A531538B}" type="sibTrans" cxnId="{279BC1F9-267B-4BC6-9D56-3F3B8ECB5776}">
      <dgm:prSet/>
      <dgm:spPr/>
      <dgm:t>
        <a:bodyPr/>
        <a:lstStyle/>
        <a:p>
          <a:endParaRPr lang="en-US"/>
        </a:p>
      </dgm:t>
    </dgm:pt>
    <dgm:pt modelId="{90E2B809-80C7-41A5-A99E-F7A140540D80}" type="pres">
      <dgm:prSet presAssocID="{2A7DDF3E-B69B-49F1-BF29-FEB10DCE9F01}" presName="vert0" presStyleCnt="0">
        <dgm:presLayoutVars>
          <dgm:dir/>
          <dgm:animOne val="branch"/>
          <dgm:animLvl val="lvl"/>
        </dgm:presLayoutVars>
      </dgm:prSet>
      <dgm:spPr/>
    </dgm:pt>
    <dgm:pt modelId="{56CEE4AB-A8D1-4326-BF2E-E89664B3773E}" type="pres">
      <dgm:prSet presAssocID="{54BF5906-0C57-4FE9-BB07-2BE86564C0E1}" presName="thickLine" presStyleLbl="alignNode1" presStyleIdx="0" presStyleCnt="7"/>
      <dgm:spPr/>
    </dgm:pt>
    <dgm:pt modelId="{1DCE284B-15E3-4D75-8A2F-134ACF3CF58A}" type="pres">
      <dgm:prSet presAssocID="{54BF5906-0C57-4FE9-BB07-2BE86564C0E1}" presName="horz1" presStyleCnt="0"/>
      <dgm:spPr/>
    </dgm:pt>
    <dgm:pt modelId="{0FA74BDB-F99A-41E2-8249-FEF6C32924B7}" type="pres">
      <dgm:prSet presAssocID="{54BF5906-0C57-4FE9-BB07-2BE86564C0E1}" presName="tx1" presStyleLbl="revTx" presStyleIdx="0" presStyleCnt="7"/>
      <dgm:spPr/>
    </dgm:pt>
    <dgm:pt modelId="{013222E2-2995-4E69-8580-5740F06B44F4}" type="pres">
      <dgm:prSet presAssocID="{54BF5906-0C57-4FE9-BB07-2BE86564C0E1}" presName="vert1" presStyleCnt="0"/>
      <dgm:spPr/>
    </dgm:pt>
    <dgm:pt modelId="{13F1E8DB-0F98-4CE7-A8D0-D6930B376D2D}" type="pres">
      <dgm:prSet presAssocID="{2E73A2F0-FE98-4A23-901C-B6469442579C}" presName="thickLine" presStyleLbl="alignNode1" presStyleIdx="1" presStyleCnt="7"/>
      <dgm:spPr/>
    </dgm:pt>
    <dgm:pt modelId="{CE6BA356-78AD-48D1-BBF3-735E07B3311F}" type="pres">
      <dgm:prSet presAssocID="{2E73A2F0-FE98-4A23-901C-B6469442579C}" presName="horz1" presStyleCnt="0"/>
      <dgm:spPr/>
    </dgm:pt>
    <dgm:pt modelId="{CBA93946-E641-4327-8C72-F32EF646E839}" type="pres">
      <dgm:prSet presAssocID="{2E73A2F0-FE98-4A23-901C-B6469442579C}" presName="tx1" presStyleLbl="revTx" presStyleIdx="1" presStyleCnt="7"/>
      <dgm:spPr/>
    </dgm:pt>
    <dgm:pt modelId="{335A9811-3A99-409A-AA3C-520D14737998}" type="pres">
      <dgm:prSet presAssocID="{2E73A2F0-FE98-4A23-901C-B6469442579C}" presName="vert1" presStyleCnt="0"/>
      <dgm:spPr/>
    </dgm:pt>
    <dgm:pt modelId="{9928E49C-E819-4F6B-A483-AB050DAAB9B9}" type="pres">
      <dgm:prSet presAssocID="{205190F7-FA24-47A4-9BBE-DCED1053C507}" presName="thickLine" presStyleLbl="alignNode1" presStyleIdx="2" presStyleCnt="7"/>
      <dgm:spPr/>
    </dgm:pt>
    <dgm:pt modelId="{1CEF7389-6360-4691-8427-E44D506CDB5D}" type="pres">
      <dgm:prSet presAssocID="{205190F7-FA24-47A4-9BBE-DCED1053C507}" presName="horz1" presStyleCnt="0"/>
      <dgm:spPr/>
    </dgm:pt>
    <dgm:pt modelId="{727DE25C-D7BF-4188-A0EC-E95AE865B5B1}" type="pres">
      <dgm:prSet presAssocID="{205190F7-FA24-47A4-9BBE-DCED1053C507}" presName="tx1" presStyleLbl="revTx" presStyleIdx="2" presStyleCnt="7"/>
      <dgm:spPr/>
    </dgm:pt>
    <dgm:pt modelId="{445EF4B4-6EE6-4C06-88C4-375382C89EB0}" type="pres">
      <dgm:prSet presAssocID="{205190F7-FA24-47A4-9BBE-DCED1053C507}" presName="vert1" presStyleCnt="0"/>
      <dgm:spPr/>
    </dgm:pt>
    <dgm:pt modelId="{5C4D75B1-DE71-4D63-B15D-BD6B14EAC835}" type="pres">
      <dgm:prSet presAssocID="{5B4E6BF8-1013-4F72-B4DA-C4AB9C87D4C2}" presName="thickLine" presStyleLbl="alignNode1" presStyleIdx="3" presStyleCnt="7"/>
      <dgm:spPr/>
    </dgm:pt>
    <dgm:pt modelId="{3F784180-50D8-43F3-A19F-8897D2947097}" type="pres">
      <dgm:prSet presAssocID="{5B4E6BF8-1013-4F72-B4DA-C4AB9C87D4C2}" presName="horz1" presStyleCnt="0"/>
      <dgm:spPr/>
    </dgm:pt>
    <dgm:pt modelId="{F043D4A2-B056-416C-AFE9-AC4C07A6E70F}" type="pres">
      <dgm:prSet presAssocID="{5B4E6BF8-1013-4F72-B4DA-C4AB9C87D4C2}" presName="tx1" presStyleLbl="revTx" presStyleIdx="3" presStyleCnt="7"/>
      <dgm:spPr/>
    </dgm:pt>
    <dgm:pt modelId="{C3DD35BD-CA3C-4162-A598-9AED1D5E7271}" type="pres">
      <dgm:prSet presAssocID="{5B4E6BF8-1013-4F72-B4DA-C4AB9C87D4C2}" presName="vert1" presStyleCnt="0"/>
      <dgm:spPr/>
    </dgm:pt>
    <dgm:pt modelId="{A6123C94-6957-4CD0-8E21-01DEDFF0AC24}" type="pres">
      <dgm:prSet presAssocID="{8C37A157-DF37-4338-96F2-C4D9A73CB20B}" presName="thickLine" presStyleLbl="alignNode1" presStyleIdx="4" presStyleCnt="7"/>
      <dgm:spPr/>
    </dgm:pt>
    <dgm:pt modelId="{8C2ECD92-A548-42E2-9954-A3D4A9070CF9}" type="pres">
      <dgm:prSet presAssocID="{8C37A157-DF37-4338-96F2-C4D9A73CB20B}" presName="horz1" presStyleCnt="0"/>
      <dgm:spPr/>
    </dgm:pt>
    <dgm:pt modelId="{31925EA5-EBEE-4031-B2C3-105A7189B61F}" type="pres">
      <dgm:prSet presAssocID="{8C37A157-DF37-4338-96F2-C4D9A73CB20B}" presName="tx1" presStyleLbl="revTx" presStyleIdx="4" presStyleCnt="7"/>
      <dgm:spPr/>
    </dgm:pt>
    <dgm:pt modelId="{D7EE0B66-0777-4DCE-ADBE-407113376CFB}" type="pres">
      <dgm:prSet presAssocID="{8C37A157-DF37-4338-96F2-C4D9A73CB20B}" presName="vert1" presStyleCnt="0"/>
      <dgm:spPr/>
    </dgm:pt>
    <dgm:pt modelId="{805FF00C-085B-4EC2-861F-CFDD60C4A31E}" type="pres">
      <dgm:prSet presAssocID="{CDB4EA89-C645-48C3-8495-448032E4837A}" presName="thickLine" presStyleLbl="alignNode1" presStyleIdx="5" presStyleCnt="7"/>
      <dgm:spPr/>
    </dgm:pt>
    <dgm:pt modelId="{878E772D-2E61-46BF-AC03-E53D6FB8D3AD}" type="pres">
      <dgm:prSet presAssocID="{CDB4EA89-C645-48C3-8495-448032E4837A}" presName="horz1" presStyleCnt="0"/>
      <dgm:spPr/>
    </dgm:pt>
    <dgm:pt modelId="{E69F4C7D-B955-4F7C-8593-963A6A21C9B7}" type="pres">
      <dgm:prSet presAssocID="{CDB4EA89-C645-48C3-8495-448032E4837A}" presName="tx1" presStyleLbl="revTx" presStyleIdx="5" presStyleCnt="7"/>
      <dgm:spPr/>
    </dgm:pt>
    <dgm:pt modelId="{A4B548CE-FFC1-4F63-9BDD-177AC42FCA33}" type="pres">
      <dgm:prSet presAssocID="{CDB4EA89-C645-48C3-8495-448032E4837A}" presName="vert1" presStyleCnt="0"/>
      <dgm:spPr/>
    </dgm:pt>
    <dgm:pt modelId="{B8805F21-814F-498A-A021-79CE8EB4F16D}" type="pres">
      <dgm:prSet presAssocID="{8EDD2FDB-B45B-4211-99D6-930E6C441AEA}" presName="thickLine" presStyleLbl="alignNode1" presStyleIdx="6" presStyleCnt="7"/>
      <dgm:spPr/>
    </dgm:pt>
    <dgm:pt modelId="{1908AE4D-87CC-42A4-8EDA-A835F061F07C}" type="pres">
      <dgm:prSet presAssocID="{8EDD2FDB-B45B-4211-99D6-930E6C441AEA}" presName="horz1" presStyleCnt="0"/>
      <dgm:spPr/>
    </dgm:pt>
    <dgm:pt modelId="{82985D28-919F-4C94-A21B-D8BDC4671748}" type="pres">
      <dgm:prSet presAssocID="{8EDD2FDB-B45B-4211-99D6-930E6C441AEA}" presName="tx1" presStyleLbl="revTx" presStyleIdx="6" presStyleCnt="7"/>
      <dgm:spPr/>
    </dgm:pt>
    <dgm:pt modelId="{D1D6A1BF-2A1F-43D1-966A-33F88AC1E0B8}" type="pres">
      <dgm:prSet presAssocID="{8EDD2FDB-B45B-4211-99D6-930E6C441AEA}" presName="vert1" presStyleCnt="0"/>
      <dgm:spPr/>
    </dgm:pt>
  </dgm:ptLst>
  <dgm:cxnLst>
    <dgm:cxn modelId="{520B3D07-4D62-450D-8CB9-A16D58829762}" type="presOf" srcId="{8C37A157-DF37-4338-96F2-C4D9A73CB20B}" destId="{31925EA5-EBEE-4031-B2C3-105A7189B61F}" srcOrd="0" destOrd="0" presId="urn:microsoft.com/office/officeart/2008/layout/LinedList"/>
    <dgm:cxn modelId="{E7032140-272C-42BE-9A36-301CE7696739}" srcId="{2A7DDF3E-B69B-49F1-BF29-FEB10DCE9F01}" destId="{CDB4EA89-C645-48C3-8495-448032E4837A}" srcOrd="5" destOrd="0" parTransId="{0A812A16-C8BC-41E1-A9F2-F402C332975B}" sibTransId="{6348221B-BF29-47F9-9244-54A58C49D801}"/>
    <dgm:cxn modelId="{377B8060-08E1-4955-A8E6-DCBDE12F9C9B}" type="presOf" srcId="{2A7DDF3E-B69B-49F1-BF29-FEB10DCE9F01}" destId="{90E2B809-80C7-41A5-A99E-F7A140540D80}" srcOrd="0" destOrd="0" presId="urn:microsoft.com/office/officeart/2008/layout/LinedList"/>
    <dgm:cxn modelId="{509FC686-E875-460A-B38D-23467205A281}" type="presOf" srcId="{CDB4EA89-C645-48C3-8495-448032E4837A}" destId="{E69F4C7D-B955-4F7C-8593-963A6A21C9B7}" srcOrd="0" destOrd="0" presId="urn:microsoft.com/office/officeart/2008/layout/LinedList"/>
    <dgm:cxn modelId="{1B496F88-0EC0-4A4C-A2C8-8298A169758F}" type="presOf" srcId="{2E73A2F0-FE98-4A23-901C-B6469442579C}" destId="{CBA93946-E641-4327-8C72-F32EF646E839}" srcOrd="0" destOrd="0" presId="urn:microsoft.com/office/officeart/2008/layout/LinedList"/>
    <dgm:cxn modelId="{1537058F-C764-42FB-93B8-DC441952C835}" type="presOf" srcId="{8EDD2FDB-B45B-4211-99D6-930E6C441AEA}" destId="{82985D28-919F-4C94-A21B-D8BDC4671748}" srcOrd="0" destOrd="0" presId="urn:microsoft.com/office/officeart/2008/layout/LinedList"/>
    <dgm:cxn modelId="{314848AB-BA22-499D-B53A-5ABED2C36762}" type="presOf" srcId="{54BF5906-0C57-4FE9-BB07-2BE86564C0E1}" destId="{0FA74BDB-F99A-41E2-8249-FEF6C32924B7}" srcOrd="0" destOrd="0" presId="urn:microsoft.com/office/officeart/2008/layout/LinedList"/>
    <dgm:cxn modelId="{346D7DB8-9493-44CA-91E3-D88F596BCBF5}" type="presOf" srcId="{5B4E6BF8-1013-4F72-B4DA-C4AB9C87D4C2}" destId="{F043D4A2-B056-416C-AFE9-AC4C07A6E70F}" srcOrd="0" destOrd="0" presId="urn:microsoft.com/office/officeart/2008/layout/LinedList"/>
    <dgm:cxn modelId="{E1C215C5-CAE9-4EEF-9708-BC61EAC083A4}" srcId="{2A7DDF3E-B69B-49F1-BF29-FEB10DCE9F01}" destId="{54BF5906-0C57-4FE9-BB07-2BE86564C0E1}" srcOrd="0" destOrd="0" parTransId="{60927D0B-6933-41A8-893A-5F9F06D1FA16}" sibTransId="{9EF4262D-8911-42AB-83A5-70AEADF39D87}"/>
    <dgm:cxn modelId="{6FAE26CE-B05A-41A0-9532-46264534949D}" type="presOf" srcId="{205190F7-FA24-47A4-9BBE-DCED1053C507}" destId="{727DE25C-D7BF-4188-A0EC-E95AE865B5B1}" srcOrd="0" destOrd="0" presId="urn:microsoft.com/office/officeart/2008/layout/LinedList"/>
    <dgm:cxn modelId="{05AF90D4-1F27-41E4-8C1E-D7D3D192EAC5}" srcId="{2A7DDF3E-B69B-49F1-BF29-FEB10DCE9F01}" destId="{205190F7-FA24-47A4-9BBE-DCED1053C507}" srcOrd="2" destOrd="0" parTransId="{30B924C1-10CF-47D3-BF00-B99528978295}" sibTransId="{3C1E266E-9DD1-4496-AAFD-BB73AC321B7D}"/>
    <dgm:cxn modelId="{E9A17EE5-0CE7-48C7-9B3C-B8E888050B0D}" srcId="{2A7DDF3E-B69B-49F1-BF29-FEB10DCE9F01}" destId="{8C37A157-DF37-4338-96F2-C4D9A73CB20B}" srcOrd="4" destOrd="0" parTransId="{59ED4C39-44CC-476B-B697-F7339BD143AA}" sibTransId="{D2266FD4-767C-4494-8AF2-5C8E2A2BCDAA}"/>
    <dgm:cxn modelId="{9B968DF9-1001-47E3-B9DE-C8C07FF24CC4}" srcId="{2A7DDF3E-B69B-49F1-BF29-FEB10DCE9F01}" destId="{5B4E6BF8-1013-4F72-B4DA-C4AB9C87D4C2}" srcOrd="3" destOrd="0" parTransId="{F2A90088-1F55-4C5A-88E3-D69B1AB8FC37}" sibTransId="{74EC15DF-5F8C-4D5D-9DC7-9039A75B77CE}"/>
    <dgm:cxn modelId="{279BC1F9-267B-4BC6-9D56-3F3B8ECB5776}" srcId="{2A7DDF3E-B69B-49F1-BF29-FEB10DCE9F01}" destId="{8EDD2FDB-B45B-4211-99D6-930E6C441AEA}" srcOrd="6" destOrd="0" parTransId="{AD2BF2A1-D874-426A-8770-2494AF75AC5C}" sibTransId="{4815910F-EC58-4FEB-844C-48E0A531538B}"/>
    <dgm:cxn modelId="{E5D01BFB-D717-4244-9765-76CEB516059D}" srcId="{2A7DDF3E-B69B-49F1-BF29-FEB10DCE9F01}" destId="{2E73A2F0-FE98-4A23-901C-B6469442579C}" srcOrd="1" destOrd="0" parTransId="{422A2858-B1D6-43B7-A1AB-46F4237F981C}" sibTransId="{4D89C6CE-6F2A-4F00-8AA7-9B293ED4197A}"/>
    <dgm:cxn modelId="{511454D3-0516-4865-AEE8-41B674984794}" type="presParOf" srcId="{90E2B809-80C7-41A5-A99E-F7A140540D80}" destId="{56CEE4AB-A8D1-4326-BF2E-E89664B3773E}" srcOrd="0" destOrd="0" presId="urn:microsoft.com/office/officeart/2008/layout/LinedList"/>
    <dgm:cxn modelId="{5D1E5066-439D-45DE-BC12-8BB382A5D129}" type="presParOf" srcId="{90E2B809-80C7-41A5-A99E-F7A140540D80}" destId="{1DCE284B-15E3-4D75-8A2F-134ACF3CF58A}" srcOrd="1" destOrd="0" presId="urn:microsoft.com/office/officeart/2008/layout/LinedList"/>
    <dgm:cxn modelId="{C009E7F2-6C3D-45B7-8E57-CB4B61C674DE}" type="presParOf" srcId="{1DCE284B-15E3-4D75-8A2F-134ACF3CF58A}" destId="{0FA74BDB-F99A-41E2-8249-FEF6C32924B7}" srcOrd="0" destOrd="0" presId="urn:microsoft.com/office/officeart/2008/layout/LinedList"/>
    <dgm:cxn modelId="{84B3212D-CC2C-4139-BB9D-A0D1CCF800DE}" type="presParOf" srcId="{1DCE284B-15E3-4D75-8A2F-134ACF3CF58A}" destId="{013222E2-2995-4E69-8580-5740F06B44F4}" srcOrd="1" destOrd="0" presId="urn:microsoft.com/office/officeart/2008/layout/LinedList"/>
    <dgm:cxn modelId="{4B2AE4D6-FFB0-4C2A-866D-08A00164C027}" type="presParOf" srcId="{90E2B809-80C7-41A5-A99E-F7A140540D80}" destId="{13F1E8DB-0F98-4CE7-A8D0-D6930B376D2D}" srcOrd="2" destOrd="0" presId="urn:microsoft.com/office/officeart/2008/layout/LinedList"/>
    <dgm:cxn modelId="{BEE03D2C-F247-4284-96FA-193528213D2A}" type="presParOf" srcId="{90E2B809-80C7-41A5-A99E-F7A140540D80}" destId="{CE6BA356-78AD-48D1-BBF3-735E07B3311F}" srcOrd="3" destOrd="0" presId="urn:microsoft.com/office/officeart/2008/layout/LinedList"/>
    <dgm:cxn modelId="{53AC70A0-F5D0-46DC-A774-5E57075F184F}" type="presParOf" srcId="{CE6BA356-78AD-48D1-BBF3-735E07B3311F}" destId="{CBA93946-E641-4327-8C72-F32EF646E839}" srcOrd="0" destOrd="0" presId="urn:microsoft.com/office/officeart/2008/layout/LinedList"/>
    <dgm:cxn modelId="{0ECBEA8D-88E2-44C2-8A6D-BE4CC8BC59EA}" type="presParOf" srcId="{CE6BA356-78AD-48D1-BBF3-735E07B3311F}" destId="{335A9811-3A99-409A-AA3C-520D14737998}" srcOrd="1" destOrd="0" presId="urn:microsoft.com/office/officeart/2008/layout/LinedList"/>
    <dgm:cxn modelId="{C7C94368-D9AE-4F2E-8F96-C4A28D0DEAFA}" type="presParOf" srcId="{90E2B809-80C7-41A5-A99E-F7A140540D80}" destId="{9928E49C-E819-4F6B-A483-AB050DAAB9B9}" srcOrd="4" destOrd="0" presId="urn:microsoft.com/office/officeart/2008/layout/LinedList"/>
    <dgm:cxn modelId="{553A1C47-6B11-4871-835F-40A3890E1F19}" type="presParOf" srcId="{90E2B809-80C7-41A5-A99E-F7A140540D80}" destId="{1CEF7389-6360-4691-8427-E44D506CDB5D}" srcOrd="5" destOrd="0" presId="urn:microsoft.com/office/officeart/2008/layout/LinedList"/>
    <dgm:cxn modelId="{0011FE20-5CA5-4B19-AEBA-60FC2D9FE7C7}" type="presParOf" srcId="{1CEF7389-6360-4691-8427-E44D506CDB5D}" destId="{727DE25C-D7BF-4188-A0EC-E95AE865B5B1}" srcOrd="0" destOrd="0" presId="urn:microsoft.com/office/officeart/2008/layout/LinedList"/>
    <dgm:cxn modelId="{3812A56D-7E83-447B-B8DD-C09F5939D5B9}" type="presParOf" srcId="{1CEF7389-6360-4691-8427-E44D506CDB5D}" destId="{445EF4B4-6EE6-4C06-88C4-375382C89EB0}" srcOrd="1" destOrd="0" presId="urn:microsoft.com/office/officeart/2008/layout/LinedList"/>
    <dgm:cxn modelId="{9AD05499-AB10-4FB3-8C66-0F5876F0842E}" type="presParOf" srcId="{90E2B809-80C7-41A5-A99E-F7A140540D80}" destId="{5C4D75B1-DE71-4D63-B15D-BD6B14EAC835}" srcOrd="6" destOrd="0" presId="urn:microsoft.com/office/officeart/2008/layout/LinedList"/>
    <dgm:cxn modelId="{DA365B12-0999-4604-9034-982B305BE9D6}" type="presParOf" srcId="{90E2B809-80C7-41A5-A99E-F7A140540D80}" destId="{3F784180-50D8-43F3-A19F-8897D2947097}" srcOrd="7" destOrd="0" presId="urn:microsoft.com/office/officeart/2008/layout/LinedList"/>
    <dgm:cxn modelId="{97744190-7D5A-4CBD-8065-74781C148D3D}" type="presParOf" srcId="{3F784180-50D8-43F3-A19F-8897D2947097}" destId="{F043D4A2-B056-416C-AFE9-AC4C07A6E70F}" srcOrd="0" destOrd="0" presId="urn:microsoft.com/office/officeart/2008/layout/LinedList"/>
    <dgm:cxn modelId="{7E3532BE-4170-4623-AF3C-377AB6CD6FCB}" type="presParOf" srcId="{3F784180-50D8-43F3-A19F-8897D2947097}" destId="{C3DD35BD-CA3C-4162-A598-9AED1D5E7271}" srcOrd="1" destOrd="0" presId="urn:microsoft.com/office/officeart/2008/layout/LinedList"/>
    <dgm:cxn modelId="{0329684E-2052-46CC-8F5C-7C1ED8A53C95}" type="presParOf" srcId="{90E2B809-80C7-41A5-A99E-F7A140540D80}" destId="{A6123C94-6957-4CD0-8E21-01DEDFF0AC24}" srcOrd="8" destOrd="0" presId="urn:microsoft.com/office/officeart/2008/layout/LinedList"/>
    <dgm:cxn modelId="{CCE1FC9C-7D02-4071-9512-152273501D16}" type="presParOf" srcId="{90E2B809-80C7-41A5-A99E-F7A140540D80}" destId="{8C2ECD92-A548-42E2-9954-A3D4A9070CF9}" srcOrd="9" destOrd="0" presId="urn:microsoft.com/office/officeart/2008/layout/LinedList"/>
    <dgm:cxn modelId="{63C15A0E-9E38-4B3F-806A-8EFA0AC0EBD5}" type="presParOf" srcId="{8C2ECD92-A548-42E2-9954-A3D4A9070CF9}" destId="{31925EA5-EBEE-4031-B2C3-105A7189B61F}" srcOrd="0" destOrd="0" presId="urn:microsoft.com/office/officeart/2008/layout/LinedList"/>
    <dgm:cxn modelId="{B2D82AD5-063C-43FC-8EBF-AA77BE974186}" type="presParOf" srcId="{8C2ECD92-A548-42E2-9954-A3D4A9070CF9}" destId="{D7EE0B66-0777-4DCE-ADBE-407113376CFB}" srcOrd="1" destOrd="0" presId="urn:microsoft.com/office/officeart/2008/layout/LinedList"/>
    <dgm:cxn modelId="{57CD07B2-9082-4B22-9559-AD4DBADBB64C}" type="presParOf" srcId="{90E2B809-80C7-41A5-A99E-F7A140540D80}" destId="{805FF00C-085B-4EC2-861F-CFDD60C4A31E}" srcOrd="10" destOrd="0" presId="urn:microsoft.com/office/officeart/2008/layout/LinedList"/>
    <dgm:cxn modelId="{57241D6E-3721-4DDB-A48C-1404CC228E06}" type="presParOf" srcId="{90E2B809-80C7-41A5-A99E-F7A140540D80}" destId="{878E772D-2E61-46BF-AC03-E53D6FB8D3AD}" srcOrd="11" destOrd="0" presId="urn:microsoft.com/office/officeart/2008/layout/LinedList"/>
    <dgm:cxn modelId="{5E4E05C9-6F7F-4E14-889C-EB60674A30AA}" type="presParOf" srcId="{878E772D-2E61-46BF-AC03-E53D6FB8D3AD}" destId="{E69F4C7D-B955-4F7C-8593-963A6A21C9B7}" srcOrd="0" destOrd="0" presId="urn:microsoft.com/office/officeart/2008/layout/LinedList"/>
    <dgm:cxn modelId="{D4722084-AAFD-4B15-9A71-359427C784AC}" type="presParOf" srcId="{878E772D-2E61-46BF-AC03-E53D6FB8D3AD}" destId="{A4B548CE-FFC1-4F63-9BDD-177AC42FCA33}" srcOrd="1" destOrd="0" presId="urn:microsoft.com/office/officeart/2008/layout/LinedList"/>
    <dgm:cxn modelId="{91E336ED-D021-42D3-8CE5-6DC8273514FE}" type="presParOf" srcId="{90E2B809-80C7-41A5-A99E-F7A140540D80}" destId="{B8805F21-814F-498A-A021-79CE8EB4F16D}" srcOrd="12" destOrd="0" presId="urn:microsoft.com/office/officeart/2008/layout/LinedList"/>
    <dgm:cxn modelId="{2BF44F67-28BC-4753-B815-E7129B14F459}" type="presParOf" srcId="{90E2B809-80C7-41A5-A99E-F7A140540D80}" destId="{1908AE4D-87CC-42A4-8EDA-A835F061F07C}" srcOrd="13" destOrd="0" presId="urn:microsoft.com/office/officeart/2008/layout/LinedList"/>
    <dgm:cxn modelId="{08F85BD8-C895-45C5-986D-CF267BBAB48B}" type="presParOf" srcId="{1908AE4D-87CC-42A4-8EDA-A835F061F07C}" destId="{82985D28-919F-4C94-A21B-D8BDC4671748}" srcOrd="0" destOrd="0" presId="urn:microsoft.com/office/officeart/2008/layout/LinedList"/>
    <dgm:cxn modelId="{0ABDB5C3-E63E-47F2-B605-9EBAF6D33EFA}" type="presParOf" srcId="{1908AE4D-87CC-42A4-8EDA-A835F061F07C}" destId="{D1D6A1BF-2A1F-43D1-966A-33F88AC1E0B8}"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EE4AB-A8D1-4326-BF2E-E89664B3773E}">
      <dsp:nvSpPr>
        <dsp:cNvPr id="0" name=""/>
        <dsp:cNvSpPr/>
      </dsp:nvSpPr>
      <dsp:spPr>
        <a:xfrm>
          <a:off x="0" y="537"/>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A74BDB-F99A-41E2-8249-FEF6C32924B7}">
      <dsp:nvSpPr>
        <dsp:cNvPr id="0" name=""/>
        <dsp:cNvSpPr/>
      </dsp:nvSpPr>
      <dsp:spPr>
        <a:xfrm>
          <a:off x="0" y="537"/>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Lek for læring, trygghet og utvikling for barna i 1.-4. trinn</a:t>
          </a:r>
          <a:r>
            <a:rPr lang="en-GB" sz="1800" kern="1200"/>
            <a:t> </a:t>
          </a:r>
          <a:endParaRPr lang="en-US" sz="1800" kern="1200"/>
        </a:p>
      </dsp:txBody>
      <dsp:txXfrm>
        <a:off x="0" y="537"/>
        <a:ext cx="5458708" cy="628470"/>
      </dsp:txXfrm>
    </dsp:sp>
    <dsp:sp modelId="{13F1E8DB-0F98-4CE7-A8D0-D6930B376D2D}">
      <dsp:nvSpPr>
        <dsp:cNvPr id="0" name=""/>
        <dsp:cNvSpPr/>
      </dsp:nvSpPr>
      <dsp:spPr>
        <a:xfrm>
          <a:off x="0" y="629007"/>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A93946-E641-4327-8C72-F32EF646E839}">
      <dsp:nvSpPr>
        <dsp:cNvPr id="0" name=""/>
        <dsp:cNvSpPr/>
      </dsp:nvSpPr>
      <dsp:spPr>
        <a:xfrm>
          <a:off x="0" y="629007"/>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Satsing på praktiske og estetiske fag</a:t>
          </a:r>
          <a:r>
            <a:rPr lang="en-GB" sz="1800" kern="1200"/>
            <a:t> </a:t>
          </a:r>
          <a:endParaRPr lang="en-US" sz="1800" kern="1200"/>
        </a:p>
      </dsp:txBody>
      <dsp:txXfrm>
        <a:off x="0" y="629007"/>
        <a:ext cx="5458708" cy="628470"/>
      </dsp:txXfrm>
    </dsp:sp>
    <dsp:sp modelId="{9928E49C-E819-4F6B-A483-AB050DAAB9B9}">
      <dsp:nvSpPr>
        <dsp:cNvPr id="0" name=""/>
        <dsp:cNvSpPr/>
      </dsp:nvSpPr>
      <dsp:spPr>
        <a:xfrm>
          <a:off x="0" y="1257477"/>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27DE25C-D7BF-4188-A0EC-E95AE865B5B1}">
      <dsp:nvSpPr>
        <dsp:cNvPr id="0" name=""/>
        <dsp:cNvSpPr/>
      </dsp:nvSpPr>
      <dsp:spPr>
        <a:xfrm>
          <a:off x="0" y="1257477"/>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Mindre testregime og mer tillit til læreren</a:t>
          </a:r>
          <a:r>
            <a:rPr lang="en-GB" sz="1800" kern="1200"/>
            <a:t> </a:t>
          </a:r>
          <a:endParaRPr lang="en-US" sz="1800" kern="1200"/>
        </a:p>
      </dsp:txBody>
      <dsp:txXfrm>
        <a:off x="0" y="1257477"/>
        <a:ext cx="5458708" cy="628470"/>
      </dsp:txXfrm>
    </dsp:sp>
    <dsp:sp modelId="{5C4D75B1-DE71-4D63-B15D-BD6B14EAC835}">
      <dsp:nvSpPr>
        <dsp:cNvPr id="0" name=""/>
        <dsp:cNvSpPr/>
      </dsp:nvSpPr>
      <dsp:spPr>
        <a:xfrm>
          <a:off x="0" y="1885947"/>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43D4A2-B056-416C-AFE9-AC4C07A6E70F}">
      <dsp:nvSpPr>
        <dsp:cNvPr id="0" name=""/>
        <dsp:cNvSpPr/>
      </dsp:nvSpPr>
      <dsp:spPr>
        <a:xfrm>
          <a:off x="0" y="1885947"/>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Styrke laget rundt eleven, stopp kuttene</a:t>
          </a:r>
          <a:r>
            <a:rPr lang="en-GB" sz="1800" kern="1200"/>
            <a:t> </a:t>
          </a:r>
          <a:endParaRPr lang="en-US" sz="1800" kern="1200"/>
        </a:p>
      </dsp:txBody>
      <dsp:txXfrm>
        <a:off x="0" y="1885947"/>
        <a:ext cx="5458708" cy="628470"/>
      </dsp:txXfrm>
    </dsp:sp>
    <dsp:sp modelId="{A6123C94-6957-4CD0-8E21-01DEDFF0AC24}">
      <dsp:nvSpPr>
        <dsp:cNvPr id="0" name=""/>
        <dsp:cNvSpPr/>
      </dsp:nvSpPr>
      <dsp:spPr>
        <a:xfrm>
          <a:off x="0" y="2514418"/>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925EA5-EBEE-4031-B2C3-105A7189B61F}">
      <dsp:nvSpPr>
        <dsp:cNvPr id="0" name=""/>
        <dsp:cNvSpPr/>
      </dsp:nvSpPr>
      <dsp:spPr>
        <a:xfrm>
          <a:off x="0" y="2514418"/>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Mer lesing og satsing på skolebibliotek</a:t>
          </a:r>
          <a:r>
            <a:rPr lang="en-GB" sz="1800" kern="1200"/>
            <a:t> </a:t>
          </a:r>
          <a:endParaRPr lang="en-US" sz="1800" kern="1200"/>
        </a:p>
      </dsp:txBody>
      <dsp:txXfrm>
        <a:off x="0" y="2514418"/>
        <a:ext cx="5458708" cy="628470"/>
      </dsp:txXfrm>
    </dsp:sp>
    <dsp:sp modelId="{805FF00C-085B-4EC2-861F-CFDD60C4A31E}">
      <dsp:nvSpPr>
        <dsp:cNvPr id="0" name=""/>
        <dsp:cNvSpPr/>
      </dsp:nvSpPr>
      <dsp:spPr>
        <a:xfrm>
          <a:off x="0" y="3142888"/>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9F4C7D-B955-4F7C-8593-963A6A21C9B7}">
      <dsp:nvSpPr>
        <dsp:cNvPr id="0" name=""/>
        <dsp:cNvSpPr/>
      </dsp:nvSpPr>
      <dsp:spPr>
        <a:xfrm>
          <a:off x="0" y="3142888"/>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Gratis skolemat</a:t>
          </a:r>
          <a:r>
            <a:rPr lang="en-GB" sz="1800" kern="1200"/>
            <a:t> </a:t>
          </a:r>
          <a:endParaRPr lang="en-US" sz="1800" kern="1200"/>
        </a:p>
      </dsp:txBody>
      <dsp:txXfrm>
        <a:off x="0" y="3142888"/>
        <a:ext cx="5458708" cy="628470"/>
      </dsp:txXfrm>
    </dsp:sp>
    <dsp:sp modelId="{B8805F21-814F-498A-A021-79CE8EB4F16D}">
      <dsp:nvSpPr>
        <dsp:cNvPr id="0" name=""/>
        <dsp:cNvSpPr/>
      </dsp:nvSpPr>
      <dsp:spPr>
        <a:xfrm>
          <a:off x="0" y="3771358"/>
          <a:ext cx="545870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985D28-919F-4C94-A21B-D8BDC4671748}">
      <dsp:nvSpPr>
        <dsp:cNvPr id="0" name=""/>
        <dsp:cNvSpPr/>
      </dsp:nvSpPr>
      <dsp:spPr>
        <a:xfrm>
          <a:off x="0" y="3771358"/>
          <a:ext cx="5458708" cy="6284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nb-NO" sz="1800" b="1" kern="1200"/>
            <a:t>Gratis og godt SFO-tilbud til alle barn</a:t>
          </a:r>
          <a:r>
            <a:rPr lang="en-GB" sz="1800" kern="1200"/>
            <a:t> </a:t>
          </a:r>
          <a:endParaRPr lang="en-US" sz="1800" kern="1200"/>
        </a:p>
      </dsp:txBody>
      <dsp:txXfrm>
        <a:off x="0" y="3771358"/>
        <a:ext cx="5458708" cy="628470"/>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16073DD-6818-D64A-8FF8-78824D7518BF}"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243C9A-43AD-7E47-899A-469EBDC47FA3}" type="slidenum">
              <a:rPr lang="en-US" smtClean="0"/>
              <a:t>‹#›</a:t>
            </a:fld>
            <a:endParaRPr lang="en-US"/>
          </a:p>
        </p:txBody>
      </p:sp>
    </p:spTree>
    <p:extLst>
      <p:ext uri="{BB962C8B-B14F-4D97-AF65-F5344CB8AC3E}">
        <p14:creationId xmlns:p14="http://schemas.microsoft.com/office/powerpoint/2010/main" val="1468987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A0CA069-B4E1-354B-8302-E4F5B1843CA2}" type="datetimeFigureOut">
              <a:rPr lang="nb-NO" smtClean="0"/>
              <a:t>07.10.2026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A6777-0770-B24C-A92B-F9F5A0486F6D}" type="slidenum">
              <a:rPr lang="nb-NO" smtClean="0"/>
              <a:t>‹#›</a:t>
            </a:fld>
            <a:endParaRPr lang="nb-NO"/>
          </a:p>
        </p:txBody>
      </p:sp>
    </p:spTree>
    <p:extLst>
      <p:ext uri="{BB962C8B-B14F-4D97-AF65-F5344CB8AC3E}">
        <p14:creationId xmlns:p14="http://schemas.microsoft.com/office/powerpoint/2010/main" val="2381655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udir.no/tall-og-forskning/statistikk/analyser/2025/elevundersokelsen-2024/elevenes-motivasjon/"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s://www.uis.no/nb/forskning/de-yngste-barna-i-skolen-lek-og-laering-arbeidsmater-og-laeringsmiljo" TargetMode="External"/><Relationship Id="rId5" Type="http://schemas.openxmlformats.org/officeDocument/2006/relationships/hyperlink" Target="https://www.ungdata.no/norske-barn-og-unge-trives-darligere-og-darligere-pa-skolen/#:~:text=Selv%20om%20de%20aller%20fleste%20oppgir%20at%20de,blitt%20registrert%20h%C3%B8yere%20mobbetall%20i%20en%20Ungdata-unders%C3%B8kelse%20tidligere." TargetMode="External"/><Relationship Id="rId4" Type="http://schemas.openxmlformats.org/officeDocument/2006/relationships/hyperlink" Target="https://www.udir.no/tall-og-forskning/statistikk/statistikk-videregaende-skole/analyser/2025/fortsatt-okt-fravar-videregaende/fravar/"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udir.no/tall-og-forskning/statistikk/analyser/2025/elevundersokelsen-2024/elevenes-motivasjon/"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www.uis.no/nb/forskning/de-yngste-barna-i-skolen-lek-og-laering-arbeidsmater-og-laeringsmiljo" TargetMode="External"/><Relationship Id="rId5" Type="http://schemas.openxmlformats.org/officeDocument/2006/relationships/hyperlink" Target="https://www.ungdata.no/norske-barn-og-unge-trives-darligere-og-darligere-pa-skolen/#:~:text=Selv%20om%20de%20aller%20fleste%20oppgir%20at%20de,blitt%20registrert%20h%C3%B8yere%20mobbetall%20i%20en%20Ungdata-unders%C3%B8kelse%20tidligere." TargetMode="External"/><Relationship Id="rId4" Type="http://schemas.openxmlformats.org/officeDocument/2006/relationships/hyperlink" Target="https://www.udir.no/tall-og-forskning/statistikk/statistikk-videregaende-skole/analyser/2025/fortsatt-okt-fravar-videregaende/fravar/"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tdanningsforbundet.no/var-politikk/utdanningsforbundet-mener/artikler/larerutdannede-larere-til-alle-elever/larernormen-til-sikkerhet-for-elevene" TargetMode="External"/><Relationship Id="rId2" Type="http://schemas.openxmlformats.org/officeDocument/2006/relationships/slide" Target="../slides/slide11.xml"/><Relationship Id="rId1" Type="http://schemas.openxmlformats.org/officeDocument/2006/relationships/notesMaster" Target="../notesMasters/notesMaster1.xml"/><Relationship Id="rId5" Type="http://schemas.openxmlformats.org/officeDocument/2006/relationships/hyperlink" Target="https://www.utdanningsnytt.no/byrakrati-hoyre-laerernorm/landets-hoyre-ordforere-krever-at-dagens-laerernorm-avskaffes/450337" TargetMode="External"/><Relationship Id="rId4" Type="http://schemas.openxmlformats.org/officeDocument/2006/relationships/hyperlink" Target="https://www.utdanningsnytt.no/geir-rosvoll-kommunekommisjonen-kommuneokonomi/a-skrote-laerernormen-oppskrift-pa-en-darligere-skole/468546"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regjeringen.no/no/dokumenter/sammen-om-lesing.-leselyststrategien-2024-2030/id3040859/?ch=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ssb.no/utdanning/grunnskoler/artikler/flere-barn-i-sfo-etter-innforing-av-gratis-deltid"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regjeringen.no/no/aktuelt/foreldre-far-20-000-kroner-billigere-sfo/id2918940/#:~:text=Til%20h%C3%B8sten%20f%C3%A5r%20om%20lag%2060%20000%20f%C3%B8rsteklassinger,delta%20i%20SFO%2C%20helt%20uavhengig%20av%20foreldrenes%20lommebok."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Fortell en historie om din egen skolegang som viser hvor viktig fellesskolen er og som illusterer at det har vært bra for deg å gå i en klasse og på en skole der det var mangfold av elever. Skolen skal speile samfunnet og forberede elevene på samfunnet. Skolen skal både utdanne og danne, begge delene er viktig.</a:t>
            </a:r>
          </a:p>
          <a:p>
            <a:endParaRPr lang="en-US">
              <a:ea typeface="Calibri"/>
              <a:cs typeface="Calibri"/>
            </a:endParaRPr>
          </a:p>
          <a:p>
            <a:r>
              <a:rPr lang="en-US" b="1">
                <a:ea typeface="Calibri"/>
                <a:cs typeface="Calibri"/>
              </a:rPr>
              <a:t>Hvis du ikke har en historie selv kan du f.eks. si dette:</a:t>
            </a:r>
          </a:p>
          <a:p>
            <a:r>
              <a:rPr lang="en-US">
                <a:ea typeface="Calibri"/>
                <a:cs typeface="Calibri"/>
              </a:rPr>
              <a:t>En av de fine tingene ved Norge er Fellesskolen vår som er gratis for alle. Når vi drar til utlandet og snakker med folk vi møter om  hverdagen er de små forskjellene i Norge noe av det mest slående av ulikheter mellom land. Der andre land har en sterk kultur for at de rikeste og mest priviligerte selvfølgelig sender barna sine til dyre privatskoler, har vi en lang tradisjon for at den offentlige fellesskolen samler barna til både storbonden og husmannen, professoren og fagarbeideren, kristne og muslimer. </a:t>
            </a:r>
          </a:p>
          <a:p>
            <a:endParaRPr lang="en-US">
              <a:ea typeface="Calibri"/>
              <a:cs typeface="Calibri"/>
            </a:endParaRPr>
          </a:p>
          <a:p>
            <a:r>
              <a:rPr lang="en-US">
                <a:ea typeface="Calibri"/>
                <a:cs typeface="Calibri"/>
              </a:rPr>
              <a:t>Skolen i Norge har også et bredt formål. Det handler ikke bare om å produsere humankapital av høy kvalitet for næringslivet, men skolen skal utvikle alle barn og ta hensyn til behovene barn har og den skal fremme repekt for demokratiet og rettsstaten. Det står faktisk i grunnloven.</a:t>
            </a:r>
          </a:p>
          <a:p>
            <a:endParaRPr lang="en-US">
              <a:ea typeface="Calibri"/>
              <a:cs typeface="Calibri"/>
            </a:endParaRPr>
          </a:p>
          <a:p>
            <a:r>
              <a:rPr lang="en-US">
                <a:ea typeface="Calibri"/>
                <a:cs typeface="Calibri"/>
              </a:rPr>
              <a:t>Når vi nå diskuterer skolepolitikk er det avgjørende at vi holder fast ved dette. Skolen skal lære elevene å lese, skrive og regne og det er ekstremt viktig. Der må vi bli bedre. Men skolen har også en </a:t>
            </a:r>
            <a:r>
              <a:rPr lang="en-US" err="1">
                <a:ea typeface="Calibri"/>
                <a:cs typeface="Calibri"/>
              </a:rPr>
              <a:t>viktig</a:t>
            </a:r>
            <a:r>
              <a:rPr lang="en-US">
                <a:ea typeface="Calibri"/>
                <a:cs typeface="Calibri"/>
              </a:rPr>
              <a:t> </a:t>
            </a:r>
            <a:r>
              <a:rPr lang="en-US" err="1">
                <a:ea typeface="Calibri"/>
                <a:cs typeface="Calibri"/>
              </a:rPr>
              <a:t>rolle</a:t>
            </a:r>
            <a:r>
              <a:rPr lang="en-US">
                <a:ea typeface="Calibri"/>
                <a:cs typeface="Calibri"/>
              </a:rPr>
              <a:t> </a:t>
            </a:r>
            <a:r>
              <a:rPr lang="en-US" err="1">
                <a:ea typeface="Calibri"/>
                <a:cs typeface="Calibri"/>
              </a:rPr>
              <a:t>i</a:t>
            </a:r>
            <a:r>
              <a:rPr lang="en-US">
                <a:ea typeface="Calibri"/>
                <a:cs typeface="Calibri"/>
              </a:rPr>
              <a:t> å </a:t>
            </a:r>
            <a:r>
              <a:rPr lang="en-US" err="1">
                <a:ea typeface="Calibri"/>
                <a:cs typeface="Calibri"/>
              </a:rPr>
              <a:t>gi</a:t>
            </a:r>
            <a:r>
              <a:rPr lang="en-US">
                <a:ea typeface="Calibri"/>
                <a:cs typeface="Calibri"/>
              </a:rPr>
              <a:t> </a:t>
            </a:r>
            <a:r>
              <a:rPr lang="en-US" err="1">
                <a:ea typeface="Calibri"/>
                <a:cs typeface="Calibri"/>
              </a:rPr>
              <a:t>elevene</a:t>
            </a:r>
            <a:r>
              <a:rPr lang="en-US">
                <a:ea typeface="Calibri"/>
                <a:cs typeface="Calibri"/>
              </a:rPr>
              <a:t> mulighet til å utvikle seg som selvstendige individer og sosialisere dem inn I større fellesskap. Begge deler er avgjørende for om vi lykkes med skolepolitikken. </a:t>
            </a:r>
          </a:p>
          <a:p>
            <a:endParaRPr lang="en-US">
              <a:ea typeface="Calibri"/>
              <a:cs typeface="Calibri"/>
            </a:endParaRPr>
          </a:p>
          <a:p>
            <a:r>
              <a:rPr lang="en-US">
                <a:ea typeface="Calibri"/>
                <a:cs typeface="Calibri"/>
              </a:rPr>
              <a:t>Der skiller SV seg tydelig fra Høyresiden når de tar til ordet for flere privatskoler, nivådeling av elever og de vil ha enda flere nasjonale prøver selv om det bidrar til rangering og konkurranse.</a:t>
            </a:r>
          </a:p>
        </p:txBody>
      </p:sp>
      <p:sp>
        <p:nvSpPr>
          <p:cNvPr id="4" name="Slide Number Placeholder 3"/>
          <p:cNvSpPr>
            <a:spLocks noGrp="1"/>
          </p:cNvSpPr>
          <p:nvPr>
            <p:ph type="sldNum" sz="quarter" idx="5"/>
          </p:nvPr>
        </p:nvSpPr>
        <p:spPr/>
        <p:txBody>
          <a:bodyPr/>
          <a:lstStyle/>
          <a:p>
            <a:fld id="{ABFA6777-0770-B24C-A92B-F9F5A0486F6D}" type="slidenum">
              <a:rPr lang="nb-NO" smtClean="0"/>
              <a:t>1</a:t>
            </a:fld>
            <a:endParaRPr lang="nb-NO"/>
          </a:p>
        </p:txBody>
      </p:sp>
    </p:spTree>
    <p:extLst>
      <p:ext uri="{BB962C8B-B14F-4D97-AF65-F5344CB8AC3E}">
        <p14:creationId xmlns:p14="http://schemas.microsoft.com/office/powerpoint/2010/main" val="1179831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Kommuneøkonomien</a:t>
            </a:r>
            <a:r>
              <a:rPr lang="en-US"/>
              <a:t> er </a:t>
            </a:r>
            <a:r>
              <a:rPr lang="en-US" err="1"/>
              <a:t>i</a:t>
            </a:r>
            <a:r>
              <a:rPr lang="en-US"/>
              <a:t> </a:t>
            </a:r>
            <a:r>
              <a:rPr lang="en-US" err="1"/>
              <a:t>krise</a:t>
            </a:r>
            <a:r>
              <a:rPr lang="en-US"/>
              <a:t> </a:t>
            </a:r>
            <a:r>
              <a:rPr lang="en-US" err="1"/>
              <a:t>og</a:t>
            </a:r>
            <a:r>
              <a:rPr lang="en-US"/>
              <a:t> </a:t>
            </a:r>
            <a:r>
              <a:rPr lang="en-US" err="1"/>
              <a:t>i</a:t>
            </a:r>
            <a:r>
              <a:rPr lang="en-US"/>
              <a:t> </a:t>
            </a:r>
            <a:r>
              <a:rPr lang="en-US" err="1"/>
              <a:t>årene</a:t>
            </a:r>
            <a:r>
              <a:rPr lang="en-US"/>
              <a:t> </a:t>
            </a:r>
            <a:r>
              <a:rPr lang="en-US" err="1"/>
              <a:t>som</a:t>
            </a:r>
            <a:r>
              <a:rPr lang="en-US"/>
              <a:t> </a:t>
            </a:r>
            <a:r>
              <a:rPr lang="en-US" err="1"/>
              <a:t>kommer</a:t>
            </a:r>
            <a:r>
              <a:rPr lang="en-US"/>
              <a:t> </a:t>
            </a:r>
            <a:r>
              <a:rPr lang="en-US" err="1"/>
              <a:t>blir</a:t>
            </a:r>
            <a:r>
              <a:rPr lang="en-US"/>
              <a:t> de </a:t>
            </a:r>
            <a:r>
              <a:rPr lang="en-US" err="1"/>
              <a:t>tvunget</a:t>
            </a:r>
            <a:r>
              <a:rPr lang="en-US"/>
              <a:t> </a:t>
            </a:r>
            <a:r>
              <a:rPr lang="en-US" err="1"/>
              <a:t>til</a:t>
            </a:r>
            <a:r>
              <a:rPr lang="en-US"/>
              <a:t> å </a:t>
            </a:r>
            <a:r>
              <a:rPr lang="en-US" err="1"/>
              <a:t>legge</a:t>
            </a:r>
            <a:r>
              <a:rPr lang="en-US"/>
              <a:t> </a:t>
            </a:r>
            <a:r>
              <a:rPr lang="en-US" err="1"/>
              <a:t>ned</a:t>
            </a:r>
            <a:r>
              <a:rPr lang="en-US"/>
              <a:t> </a:t>
            </a:r>
            <a:r>
              <a:rPr lang="en-US" err="1"/>
              <a:t>skoler</a:t>
            </a:r>
            <a:r>
              <a:rPr lang="en-US"/>
              <a:t> </a:t>
            </a:r>
            <a:r>
              <a:rPr lang="en-US" err="1"/>
              <a:t>og</a:t>
            </a:r>
            <a:r>
              <a:rPr lang="en-US"/>
              <a:t> </a:t>
            </a:r>
            <a:r>
              <a:rPr lang="en-US" err="1"/>
              <a:t>si</a:t>
            </a:r>
            <a:r>
              <a:rPr lang="en-US"/>
              <a:t> </a:t>
            </a:r>
            <a:r>
              <a:rPr lang="en-US" err="1"/>
              <a:t>opp</a:t>
            </a:r>
            <a:r>
              <a:rPr lang="en-US"/>
              <a:t> </a:t>
            </a:r>
            <a:r>
              <a:rPr lang="en-US" err="1"/>
              <a:t>ansatte</a:t>
            </a:r>
            <a:r>
              <a:rPr lang="en-US"/>
              <a:t> </a:t>
            </a:r>
            <a:r>
              <a:rPr lang="en-US" err="1"/>
              <a:t>i</a:t>
            </a:r>
            <a:r>
              <a:rPr lang="en-US"/>
              <a:t> </a:t>
            </a:r>
            <a:r>
              <a:rPr lang="en-US" err="1"/>
              <a:t>skoler</a:t>
            </a:r>
            <a:r>
              <a:rPr lang="en-US"/>
              <a:t> </a:t>
            </a:r>
            <a:r>
              <a:rPr lang="en-US" err="1"/>
              <a:t>og</a:t>
            </a:r>
            <a:r>
              <a:rPr lang="en-US"/>
              <a:t> </a:t>
            </a:r>
            <a:r>
              <a:rPr lang="en-US" err="1"/>
              <a:t>barnehager</a:t>
            </a:r>
            <a:r>
              <a:rPr lang="en-US"/>
              <a:t> </a:t>
            </a:r>
            <a:r>
              <a:rPr lang="en-US" err="1"/>
              <a:t>hvis</a:t>
            </a:r>
            <a:r>
              <a:rPr lang="en-US"/>
              <a:t> </a:t>
            </a:r>
            <a:r>
              <a:rPr lang="en-US" err="1"/>
              <a:t>ikke</a:t>
            </a:r>
            <a:r>
              <a:rPr lang="en-US"/>
              <a:t> vi </a:t>
            </a:r>
            <a:r>
              <a:rPr lang="en-US" err="1"/>
              <a:t>endrer</a:t>
            </a:r>
            <a:r>
              <a:rPr lang="en-US"/>
              <a:t> </a:t>
            </a:r>
            <a:r>
              <a:rPr lang="en-US" err="1"/>
              <a:t>kurs</a:t>
            </a:r>
            <a:r>
              <a:rPr lang="en-US"/>
              <a:t>. </a:t>
            </a:r>
          </a:p>
          <a:p>
            <a:r>
              <a:rPr lang="en-US"/>
              <a:t> </a:t>
            </a:r>
            <a:endParaRPr lang="en-US">
              <a:ea typeface="Calibri"/>
              <a:cs typeface="Calibri"/>
            </a:endParaRPr>
          </a:p>
          <a:p>
            <a:r>
              <a:rPr lang="en-US"/>
              <a:t>Det er bare </a:t>
            </a:r>
            <a:r>
              <a:rPr lang="en-US" err="1"/>
              <a:t>noen</a:t>
            </a:r>
            <a:r>
              <a:rPr lang="en-US"/>
              <a:t> </a:t>
            </a:r>
            <a:r>
              <a:rPr lang="en-US" err="1"/>
              <a:t>få</a:t>
            </a:r>
            <a:r>
              <a:rPr lang="en-US"/>
              <a:t> </a:t>
            </a:r>
            <a:r>
              <a:rPr lang="en-US" err="1"/>
              <a:t>måneder</a:t>
            </a:r>
            <a:r>
              <a:rPr lang="en-US"/>
              <a:t> </a:t>
            </a:r>
            <a:r>
              <a:rPr lang="en-US" err="1"/>
              <a:t>siden</a:t>
            </a:r>
            <a:r>
              <a:rPr lang="en-US"/>
              <a:t> </a:t>
            </a:r>
            <a:r>
              <a:rPr lang="en-US" err="1"/>
              <a:t>forsvarsforliket</a:t>
            </a:r>
            <a:r>
              <a:rPr lang="en-US"/>
              <a:t> </a:t>
            </a:r>
            <a:r>
              <a:rPr lang="en-US" err="1"/>
              <a:t>ble</a:t>
            </a:r>
            <a:r>
              <a:rPr lang="en-US"/>
              <a:t> </a:t>
            </a:r>
            <a:r>
              <a:rPr lang="en-US" err="1"/>
              <a:t>fornyet</a:t>
            </a:r>
            <a:r>
              <a:rPr lang="en-US"/>
              <a:t> </a:t>
            </a:r>
            <a:r>
              <a:rPr lang="en-US" err="1"/>
              <a:t>på</a:t>
            </a:r>
            <a:r>
              <a:rPr lang="en-US"/>
              <a:t> Stortinget, med </a:t>
            </a:r>
            <a:r>
              <a:rPr lang="en-US" err="1"/>
              <a:t>godt</a:t>
            </a:r>
            <a:r>
              <a:rPr lang="en-US"/>
              <a:t> over 700 </a:t>
            </a:r>
            <a:r>
              <a:rPr lang="en-US" err="1"/>
              <a:t>milliarder</a:t>
            </a:r>
            <a:r>
              <a:rPr lang="en-US"/>
              <a:t> </a:t>
            </a:r>
            <a:r>
              <a:rPr lang="en-US" err="1"/>
              <a:t>i</a:t>
            </a:r>
            <a:r>
              <a:rPr lang="en-US"/>
              <a:t> </a:t>
            </a:r>
            <a:r>
              <a:rPr lang="en-US" err="1"/>
              <a:t>potten</a:t>
            </a:r>
            <a:r>
              <a:rPr lang="en-US"/>
              <a:t>. Alle er </a:t>
            </a:r>
            <a:r>
              <a:rPr lang="en-US" err="1"/>
              <a:t>enige</a:t>
            </a:r>
            <a:r>
              <a:rPr lang="en-US"/>
              <a:t> om at det er </a:t>
            </a:r>
            <a:r>
              <a:rPr lang="en-US" err="1"/>
              <a:t>viktig</a:t>
            </a:r>
            <a:r>
              <a:rPr lang="en-US"/>
              <a:t> at vi </a:t>
            </a:r>
            <a:r>
              <a:rPr lang="en-US" err="1"/>
              <a:t>kan</a:t>
            </a:r>
            <a:r>
              <a:rPr lang="en-US"/>
              <a:t> ta </a:t>
            </a:r>
            <a:r>
              <a:rPr lang="en-US" err="1"/>
              <a:t>vare</a:t>
            </a:r>
            <a:r>
              <a:rPr lang="en-US"/>
              <a:t> </a:t>
            </a:r>
            <a:r>
              <a:rPr lang="en-US" err="1"/>
              <a:t>på</a:t>
            </a:r>
            <a:r>
              <a:rPr lang="en-US"/>
              <a:t> </a:t>
            </a:r>
            <a:r>
              <a:rPr lang="en-US" err="1"/>
              <a:t>vår</a:t>
            </a:r>
            <a:r>
              <a:rPr lang="en-US"/>
              <a:t> </a:t>
            </a:r>
            <a:r>
              <a:rPr lang="en-US" err="1"/>
              <a:t>sikkerhet</a:t>
            </a:r>
            <a:r>
              <a:rPr lang="en-US"/>
              <a:t> </a:t>
            </a:r>
            <a:r>
              <a:rPr lang="en-US" err="1"/>
              <a:t>og</a:t>
            </a:r>
            <a:r>
              <a:rPr lang="en-US"/>
              <a:t> </a:t>
            </a:r>
            <a:r>
              <a:rPr lang="en-US" err="1"/>
              <a:t>trygghet</a:t>
            </a:r>
            <a:r>
              <a:rPr lang="en-US"/>
              <a:t>. </a:t>
            </a:r>
            <a:r>
              <a:rPr lang="en-US" err="1"/>
              <a:t>Nå</a:t>
            </a:r>
            <a:r>
              <a:rPr lang="en-US"/>
              <a:t> er det </a:t>
            </a:r>
            <a:r>
              <a:rPr lang="en-US" err="1"/>
              <a:t>på</a:t>
            </a:r>
            <a:r>
              <a:rPr lang="en-US"/>
              <a:t> tide at vi </a:t>
            </a:r>
            <a:r>
              <a:rPr lang="en-US" err="1"/>
              <a:t>også</a:t>
            </a:r>
            <a:r>
              <a:rPr lang="en-US"/>
              <a:t> </a:t>
            </a:r>
            <a:r>
              <a:rPr lang="en-US" err="1"/>
              <a:t>sørger</a:t>
            </a:r>
            <a:r>
              <a:rPr lang="en-US"/>
              <a:t> for at det </a:t>
            </a:r>
            <a:r>
              <a:rPr lang="en-US" err="1"/>
              <a:t>brukes</a:t>
            </a:r>
            <a:r>
              <a:rPr lang="en-US"/>
              <a:t> </a:t>
            </a:r>
            <a:r>
              <a:rPr lang="en-US" err="1"/>
              <a:t>nok</a:t>
            </a:r>
            <a:r>
              <a:rPr lang="en-US"/>
              <a:t> </a:t>
            </a:r>
            <a:r>
              <a:rPr lang="en-US" err="1"/>
              <a:t>penger</a:t>
            </a:r>
            <a:r>
              <a:rPr lang="en-US"/>
              <a:t> </a:t>
            </a:r>
            <a:r>
              <a:rPr lang="en-US" err="1"/>
              <a:t>på</a:t>
            </a:r>
            <a:r>
              <a:rPr lang="en-US"/>
              <a:t> </a:t>
            </a:r>
            <a:r>
              <a:rPr lang="en-US" err="1"/>
              <a:t>våre</a:t>
            </a:r>
            <a:r>
              <a:rPr lang="en-US"/>
              <a:t> barns </a:t>
            </a:r>
            <a:r>
              <a:rPr lang="en-US" err="1"/>
              <a:t>fremtid</a:t>
            </a:r>
            <a:r>
              <a:rPr lang="en-US"/>
              <a:t>. </a:t>
            </a:r>
            <a:endParaRPr lang="en-US">
              <a:ea typeface="Calibri"/>
              <a:cs typeface="Calibri"/>
            </a:endParaRPr>
          </a:p>
          <a:p>
            <a:r>
              <a:rPr lang="en-US"/>
              <a:t> </a:t>
            </a:r>
            <a:endParaRPr lang="en-US">
              <a:ea typeface="Calibri"/>
              <a:cs typeface="Calibri"/>
            </a:endParaRPr>
          </a:p>
          <a:p>
            <a:r>
              <a:rPr lang="en-US"/>
              <a:t>Det er </a:t>
            </a:r>
            <a:r>
              <a:rPr lang="en-US" err="1"/>
              <a:t>også</a:t>
            </a:r>
            <a:r>
              <a:rPr lang="en-US"/>
              <a:t> bare </a:t>
            </a:r>
            <a:r>
              <a:rPr lang="en-US" err="1"/>
              <a:t>noen</a:t>
            </a:r>
            <a:r>
              <a:rPr lang="en-US"/>
              <a:t> </a:t>
            </a:r>
            <a:r>
              <a:rPr lang="en-US" err="1"/>
              <a:t>måneder</a:t>
            </a:r>
            <a:r>
              <a:rPr lang="en-US"/>
              <a:t> </a:t>
            </a:r>
            <a:r>
              <a:rPr lang="en-US" err="1"/>
              <a:t>siden</a:t>
            </a:r>
            <a:r>
              <a:rPr lang="en-US"/>
              <a:t> </a:t>
            </a:r>
            <a:r>
              <a:rPr lang="en-US" err="1"/>
              <a:t>kommunekommisjonen</a:t>
            </a:r>
            <a:r>
              <a:rPr lang="en-US"/>
              <a:t> </a:t>
            </a:r>
            <a:r>
              <a:rPr lang="en-US" err="1"/>
              <a:t>tok</a:t>
            </a:r>
            <a:r>
              <a:rPr lang="en-US"/>
              <a:t> </a:t>
            </a:r>
            <a:r>
              <a:rPr lang="en-US" err="1"/>
              <a:t>til</a:t>
            </a:r>
            <a:r>
              <a:rPr lang="en-US"/>
              <a:t> </a:t>
            </a:r>
            <a:r>
              <a:rPr lang="en-US" err="1"/>
              <a:t>orde</a:t>
            </a:r>
            <a:r>
              <a:rPr lang="en-US"/>
              <a:t> for å </a:t>
            </a:r>
            <a:r>
              <a:rPr lang="en-US" err="1"/>
              <a:t>skrote</a:t>
            </a:r>
            <a:r>
              <a:rPr lang="en-US"/>
              <a:t> </a:t>
            </a:r>
            <a:r>
              <a:rPr lang="en-US" err="1"/>
              <a:t>lovens</a:t>
            </a:r>
            <a:r>
              <a:rPr lang="en-US"/>
              <a:t> </a:t>
            </a:r>
            <a:r>
              <a:rPr lang="en-US" err="1"/>
              <a:t>krav</a:t>
            </a:r>
            <a:r>
              <a:rPr lang="en-US"/>
              <a:t> </a:t>
            </a:r>
            <a:r>
              <a:rPr lang="en-US" err="1"/>
              <a:t>til</a:t>
            </a:r>
            <a:r>
              <a:rPr lang="en-US"/>
              <a:t> </a:t>
            </a:r>
            <a:r>
              <a:rPr lang="en-US" err="1"/>
              <a:t>hvor</a:t>
            </a:r>
            <a:r>
              <a:rPr lang="en-US"/>
              <a:t> mange </a:t>
            </a:r>
            <a:r>
              <a:rPr lang="en-US" err="1"/>
              <a:t>lærere</a:t>
            </a:r>
            <a:r>
              <a:rPr lang="en-US"/>
              <a:t> det </a:t>
            </a:r>
            <a:r>
              <a:rPr lang="en-US" err="1"/>
              <a:t>skal</a:t>
            </a:r>
            <a:r>
              <a:rPr lang="en-US"/>
              <a:t> </a:t>
            </a:r>
            <a:r>
              <a:rPr lang="en-US" err="1"/>
              <a:t>være</a:t>
            </a:r>
            <a:r>
              <a:rPr lang="en-US"/>
              <a:t> </a:t>
            </a:r>
            <a:r>
              <a:rPr lang="en-US" err="1"/>
              <a:t>i</a:t>
            </a:r>
            <a:r>
              <a:rPr lang="en-US"/>
              <a:t> </a:t>
            </a:r>
            <a:r>
              <a:rPr lang="en-US" err="1"/>
              <a:t>skolen</a:t>
            </a:r>
            <a:r>
              <a:rPr lang="en-US"/>
              <a:t>. </a:t>
            </a:r>
            <a:r>
              <a:rPr lang="en-US" err="1"/>
              <a:t>Høyre</a:t>
            </a:r>
            <a:r>
              <a:rPr lang="en-US"/>
              <a:t> </a:t>
            </a:r>
            <a:r>
              <a:rPr lang="en-US" err="1"/>
              <a:t>og</a:t>
            </a:r>
            <a:r>
              <a:rPr lang="en-US"/>
              <a:t> </a:t>
            </a:r>
            <a:r>
              <a:rPr lang="en-US" err="1"/>
              <a:t>FrP</a:t>
            </a:r>
            <a:r>
              <a:rPr lang="en-US"/>
              <a:t> </a:t>
            </a:r>
            <a:r>
              <a:rPr lang="en-US" err="1"/>
              <a:t>vil</a:t>
            </a:r>
            <a:r>
              <a:rPr lang="en-US"/>
              <a:t> </a:t>
            </a:r>
            <a:r>
              <a:rPr lang="en-US" err="1"/>
              <a:t>begge</a:t>
            </a:r>
            <a:r>
              <a:rPr lang="en-US"/>
              <a:t> </a:t>
            </a:r>
            <a:r>
              <a:rPr lang="en-US" err="1"/>
              <a:t>kutte</a:t>
            </a:r>
            <a:r>
              <a:rPr lang="en-US"/>
              <a:t> </a:t>
            </a:r>
            <a:r>
              <a:rPr lang="en-US" err="1"/>
              <a:t>i</a:t>
            </a:r>
            <a:r>
              <a:rPr lang="en-US"/>
              <a:t> </a:t>
            </a:r>
            <a:r>
              <a:rPr lang="en-US" err="1"/>
              <a:t>kravene</a:t>
            </a:r>
            <a:r>
              <a:rPr lang="en-US"/>
              <a:t> </a:t>
            </a:r>
            <a:r>
              <a:rPr lang="en-US" err="1"/>
              <a:t>eller</a:t>
            </a:r>
            <a:r>
              <a:rPr lang="en-US"/>
              <a:t> </a:t>
            </a:r>
            <a:r>
              <a:rPr lang="en-US" err="1"/>
              <a:t>fjerne</a:t>
            </a:r>
            <a:r>
              <a:rPr lang="en-US"/>
              <a:t> </a:t>
            </a:r>
            <a:r>
              <a:rPr lang="en-US" err="1"/>
              <a:t>normen</a:t>
            </a:r>
            <a:r>
              <a:rPr lang="en-US"/>
              <a:t> </a:t>
            </a:r>
            <a:r>
              <a:rPr lang="en-US" err="1"/>
              <a:t>helt</a:t>
            </a:r>
            <a:r>
              <a:rPr lang="en-US"/>
              <a:t>. Det </a:t>
            </a:r>
            <a:r>
              <a:rPr lang="en-US" err="1"/>
              <a:t>vil</a:t>
            </a:r>
            <a:r>
              <a:rPr lang="en-US"/>
              <a:t> </a:t>
            </a:r>
            <a:r>
              <a:rPr lang="en-US" err="1"/>
              <a:t>være</a:t>
            </a:r>
            <a:r>
              <a:rPr lang="en-US"/>
              <a:t> </a:t>
            </a:r>
            <a:r>
              <a:rPr lang="en-US" err="1"/>
              <a:t>dramatisk</a:t>
            </a:r>
            <a:r>
              <a:rPr lang="en-US"/>
              <a:t> for </a:t>
            </a:r>
            <a:r>
              <a:rPr lang="en-US" err="1"/>
              <a:t>norsk</a:t>
            </a:r>
            <a:r>
              <a:rPr lang="en-US"/>
              <a:t> </a:t>
            </a:r>
            <a:r>
              <a:rPr lang="en-US" err="1"/>
              <a:t>skole</a:t>
            </a:r>
            <a:r>
              <a:rPr lang="en-US"/>
              <a:t>. </a:t>
            </a:r>
            <a:r>
              <a:rPr lang="en-US" err="1"/>
              <a:t>Fjernes</a:t>
            </a:r>
            <a:r>
              <a:rPr lang="en-US"/>
              <a:t> </a:t>
            </a:r>
            <a:r>
              <a:rPr lang="en-US" err="1"/>
              <a:t>eller</a:t>
            </a:r>
            <a:r>
              <a:rPr lang="en-US"/>
              <a:t> </a:t>
            </a:r>
            <a:r>
              <a:rPr lang="en-US" err="1"/>
              <a:t>svekkes</a:t>
            </a:r>
            <a:r>
              <a:rPr lang="en-US"/>
              <a:t> </a:t>
            </a:r>
            <a:r>
              <a:rPr lang="en-US" err="1"/>
              <a:t>kravene</a:t>
            </a:r>
            <a:r>
              <a:rPr lang="en-US"/>
              <a:t> er det bare et </a:t>
            </a:r>
            <a:r>
              <a:rPr lang="en-US" err="1"/>
              <a:t>spørsmål</a:t>
            </a:r>
            <a:r>
              <a:rPr lang="en-US"/>
              <a:t> om </a:t>
            </a:r>
            <a:r>
              <a:rPr lang="en-US" err="1"/>
              <a:t>tid</a:t>
            </a:r>
            <a:r>
              <a:rPr lang="en-US"/>
              <a:t> </a:t>
            </a:r>
            <a:r>
              <a:rPr lang="en-US" err="1"/>
              <a:t>før</a:t>
            </a:r>
            <a:r>
              <a:rPr lang="en-US"/>
              <a:t> </a:t>
            </a:r>
            <a:r>
              <a:rPr lang="en-US" err="1"/>
              <a:t>kommuner</a:t>
            </a:r>
            <a:r>
              <a:rPr lang="en-US"/>
              <a:t> med </a:t>
            </a:r>
            <a:r>
              <a:rPr lang="en-US" err="1"/>
              <a:t>bunnskrapte</a:t>
            </a:r>
            <a:r>
              <a:rPr lang="en-US"/>
              <a:t> </a:t>
            </a:r>
            <a:r>
              <a:rPr lang="en-US" err="1"/>
              <a:t>kommunekasser</a:t>
            </a:r>
            <a:r>
              <a:rPr lang="en-US"/>
              <a:t> </a:t>
            </a:r>
            <a:r>
              <a:rPr lang="en-US" err="1"/>
              <a:t>vil</a:t>
            </a:r>
            <a:r>
              <a:rPr lang="en-US"/>
              <a:t> </a:t>
            </a:r>
            <a:r>
              <a:rPr lang="en-US" err="1"/>
              <a:t>kutte</a:t>
            </a:r>
            <a:r>
              <a:rPr lang="en-US"/>
              <a:t> </a:t>
            </a:r>
            <a:r>
              <a:rPr lang="en-US" err="1"/>
              <a:t>i</a:t>
            </a:r>
            <a:r>
              <a:rPr lang="en-US"/>
              <a:t> </a:t>
            </a:r>
            <a:r>
              <a:rPr lang="en-US" err="1"/>
              <a:t>penger</a:t>
            </a:r>
            <a:r>
              <a:rPr lang="en-US"/>
              <a:t> </a:t>
            </a:r>
            <a:r>
              <a:rPr lang="en-US" err="1"/>
              <a:t>til</a:t>
            </a:r>
            <a:r>
              <a:rPr lang="en-US"/>
              <a:t> </a:t>
            </a:r>
            <a:r>
              <a:rPr lang="en-US" err="1"/>
              <a:t>skole</a:t>
            </a:r>
            <a:r>
              <a:rPr lang="en-US"/>
              <a:t>. Dette </a:t>
            </a:r>
            <a:r>
              <a:rPr lang="en-US" err="1"/>
              <a:t>vil</a:t>
            </a:r>
            <a:r>
              <a:rPr lang="en-US"/>
              <a:t> </a:t>
            </a:r>
            <a:r>
              <a:rPr lang="en-US" err="1"/>
              <a:t>altså</a:t>
            </a:r>
            <a:r>
              <a:rPr lang="en-US"/>
              <a:t> </a:t>
            </a:r>
            <a:r>
              <a:rPr lang="en-US" err="1"/>
              <a:t>være</a:t>
            </a:r>
            <a:r>
              <a:rPr lang="en-US"/>
              <a:t> å </a:t>
            </a:r>
            <a:r>
              <a:rPr lang="en-US" err="1"/>
              <a:t>gjøre</a:t>
            </a:r>
            <a:r>
              <a:rPr lang="en-US"/>
              <a:t> </a:t>
            </a:r>
            <a:r>
              <a:rPr lang="en-US" err="1"/>
              <a:t>kommunene</a:t>
            </a:r>
            <a:r>
              <a:rPr lang="en-US"/>
              <a:t> </a:t>
            </a:r>
            <a:r>
              <a:rPr lang="en-US" err="1"/>
              <a:t>en</a:t>
            </a:r>
            <a:r>
              <a:rPr lang="en-US"/>
              <a:t> </a:t>
            </a:r>
            <a:r>
              <a:rPr lang="en-US" err="1"/>
              <a:t>alvorlig</a:t>
            </a:r>
            <a:r>
              <a:rPr lang="en-US"/>
              <a:t> </a:t>
            </a:r>
            <a:r>
              <a:rPr lang="en-US" err="1"/>
              <a:t>bjørnetjeneste</a:t>
            </a:r>
            <a:r>
              <a:rPr lang="en-US"/>
              <a:t>. </a:t>
            </a:r>
            <a:endParaRPr lang="en-US">
              <a:ea typeface="Calibri"/>
              <a:cs typeface="Calibri"/>
            </a:endParaRPr>
          </a:p>
          <a:p>
            <a:r>
              <a:rPr lang="en-US"/>
              <a:t> </a:t>
            </a:r>
            <a:endParaRPr lang="en-US">
              <a:ea typeface="Calibri"/>
              <a:cs typeface="Calibri"/>
            </a:endParaRPr>
          </a:p>
          <a:p>
            <a:r>
              <a:rPr lang="en-US"/>
              <a:t>Kutter vi </a:t>
            </a:r>
            <a:r>
              <a:rPr lang="en-US" err="1"/>
              <a:t>i</a:t>
            </a:r>
            <a:r>
              <a:rPr lang="en-US"/>
              <a:t> </a:t>
            </a:r>
            <a:r>
              <a:rPr lang="en-US" err="1"/>
              <a:t>skolen</a:t>
            </a:r>
            <a:r>
              <a:rPr lang="en-US"/>
              <a:t> </a:t>
            </a:r>
            <a:r>
              <a:rPr lang="en-US" err="1"/>
              <a:t>nå</a:t>
            </a:r>
            <a:r>
              <a:rPr lang="en-US"/>
              <a:t> </a:t>
            </a:r>
            <a:r>
              <a:rPr lang="en-US" err="1"/>
              <a:t>vil</a:t>
            </a:r>
            <a:r>
              <a:rPr lang="en-US"/>
              <a:t> det </a:t>
            </a:r>
            <a:r>
              <a:rPr lang="en-US" err="1"/>
              <a:t>kunne</a:t>
            </a:r>
            <a:r>
              <a:rPr lang="en-US"/>
              <a:t> </a:t>
            </a:r>
            <a:r>
              <a:rPr lang="en-US" err="1"/>
              <a:t>bli</a:t>
            </a:r>
            <a:r>
              <a:rPr lang="en-US"/>
              <a:t> </a:t>
            </a:r>
            <a:r>
              <a:rPr lang="en-US" err="1"/>
              <a:t>veldig</a:t>
            </a:r>
            <a:r>
              <a:rPr lang="en-US"/>
              <a:t> </a:t>
            </a:r>
            <a:r>
              <a:rPr lang="en-US" err="1"/>
              <a:t>dyrt</a:t>
            </a:r>
            <a:r>
              <a:rPr lang="en-US"/>
              <a:t> for </a:t>
            </a:r>
            <a:r>
              <a:rPr lang="en-US" err="1"/>
              <a:t>fellesskapet</a:t>
            </a:r>
            <a:r>
              <a:rPr lang="en-US"/>
              <a:t> </a:t>
            </a:r>
            <a:r>
              <a:rPr lang="en-US" err="1"/>
              <a:t>i</a:t>
            </a:r>
            <a:r>
              <a:rPr lang="en-US"/>
              <a:t> </a:t>
            </a:r>
            <a:r>
              <a:rPr lang="en-US" err="1"/>
              <a:t>fremtiden</a:t>
            </a:r>
            <a:r>
              <a:rPr lang="en-US"/>
              <a:t>. Det er </a:t>
            </a:r>
            <a:r>
              <a:rPr lang="en-US" err="1"/>
              <a:t>mye</a:t>
            </a:r>
            <a:r>
              <a:rPr lang="en-US"/>
              <a:t> </a:t>
            </a:r>
            <a:r>
              <a:rPr lang="en-US" err="1"/>
              <a:t>billigere</a:t>
            </a:r>
            <a:r>
              <a:rPr lang="en-US"/>
              <a:t> å </a:t>
            </a:r>
            <a:r>
              <a:rPr lang="en-US" err="1"/>
              <a:t>forebygge</a:t>
            </a:r>
            <a:r>
              <a:rPr lang="en-US"/>
              <a:t> </a:t>
            </a:r>
            <a:r>
              <a:rPr lang="en-US" err="1"/>
              <a:t>enn</a:t>
            </a:r>
            <a:r>
              <a:rPr lang="en-US"/>
              <a:t> å </a:t>
            </a:r>
            <a:r>
              <a:rPr lang="en-US" err="1"/>
              <a:t>reparere</a:t>
            </a:r>
            <a:r>
              <a:rPr lang="en-US"/>
              <a:t>. </a:t>
            </a:r>
            <a:r>
              <a:rPr lang="en-US" err="1"/>
              <a:t>Hvis</a:t>
            </a:r>
            <a:r>
              <a:rPr lang="en-US"/>
              <a:t> vi </a:t>
            </a:r>
            <a:r>
              <a:rPr lang="en-US" err="1"/>
              <a:t>derimot</a:t>
            </a:r>
            <a:r>
              <a:rPr lang="en-US"/>
              <a:t> </a:t>
            </a:r>
            <a:r>
              <a:rPr lang="en-US" err="1"/>
              <a:t>tør</a:t>
            </a:r>
            <a:r>
              <a:rPr lang="en-US"/>
              <a:t> å </a:t>
            </a:r>
            <a:r>
              <a:rPr lang="en-US" err="1"/>
              <a:t>investere</a:t>
            </a:r>
            <a:r>
              <a:rPr lang="en-US"/>
              <a:t> </a:t>
            </a:r>
            <a:r>
              <a:rPr lang="en-US" err="1"/>
              <a:t>i</a:t>
            </a:r>
            <a:r>
              <a:rPr lang="en-US"/>
              <a:t> barn </a:t>
            </a:r>
            <a:r>
              <a:rPr lang="en-US" err="1"/>
              <a:t>og</a:t>
            </a:r>
            <a:r>
              <a:rPr lang="en-US"/>
              <a:t> </a:t>
            </a:r>
            <a:r>
              <a:rPr lang="en-US" err="1"/>
              <a:t>unge</a:t>
            </a:r>
            <a:r>
              <a:rPr lang="en-US"/>
              <a:t> </a:t>
            </a:r>
            <a:r>
              <a:rPr lang="en-US" err="1"/>
              <a:t>også</a:t>
            </a:r>
            <a:r>
              <a:rPr lang="en-US"/>
              <a:t> </a:t>
            </a:r>
            <a:r>
              <a:rPr lang="en-US" err="1"/>
              <a:t>i</a:t>
            </a:r>
            <a:r>
              <a:rPr lang="en-US"/>
              <a:t> </a:t>
            </a:r>
            <a:r>
              <a:rPr lang="en-US" err="1"/>
              <a:t>krevende</a:t>
            </a:r>
            <a:r>
              <a:rPr lang="en-US"/>
              <a:t> </a:t>
            </a:r>
            <a:r>
              <a:rPr lang="en-US" err="1"/>
              <a:t>tider</a:t>
            </a:r>
            <a:r>
              <a:rPr lang="en-US"/>
              <a:t>, </a:t>
            </a:r>
            <a:r>
              <a:rPr lang="en-US" err="1"/>
              <a:t>så</a:t>
            </a:r>
            <a:r>
              <a:rPr lang="en-US"/>
              <a:t> </a:t>
            </a:r>
            <a:r>
              <a:rPr lang="en-US" err="1"/>
              <a:t>vil</a:t>
            </a:r>
            <a:r>
              <a:rPr lang="en-US"/>
              <a:t> det </a:t>
            </a:r>
            <a:r>
              <a:rPr lang="en-US" err="1"/>
              <a:t>lønne</a:t>
            </a:r>
            <a:r>
              <a:rPr lang="en-US"/>
              <a:t> seg. En </a:t>
            </a:r>
            <a:r>
              <a:rPr lang="en-US" err="1"/>
              <a:t>sterk</a:t>
            </a:r>
            <a:r>
              <a:rPr lang="en-US"/>
              <a:t> </a:t>
            </a:r>
            <a:r>
              <a:rPr lang="en-US" err="1"/>
              <a:t>fellesskole</a:t>
            </a:r>
            <a:r>
              <a:rPr lang="en-US"/>
              <a:t> </a:t>
            </a:r>
            <a:r>
              <a:rPr lang="en-US" err="1"/>
              <a:t>gir</a:t>
            </a:r>
            <a:r>
              <a:rPr lang="en-US"/>
              <a:t> </a:t>
            </a:r>
            <a:r>
              <a:rPr lang="en-US" err="1"/>
              <a:t>bedre</a:t>
            </a:r>
            <a:r>
              <a:rPr lang="en-US"/>
              <a:t> </a:t>
            </a:r>
            <a:r>
              <a:rPr lang="en-US" err="1"/>
              <a:t>læring</a:t>
            </a:r>
            <a:r>
              <a:rPr lang="en-US"/>
              <a:t>, </a:t>
            </a:r>
            <a:r>
              <a:rPr lang="en-US" err="1"/>
              <a:t>færre</a:t>
            </a:r>
            <a:r>
              <a:rPr lang="en-US"/>
              <a:t> </a:t>
            </a:r>
            <a:r>
              <a:rPr lang="en-US" err="1"/>
              <a:t>som</a:t>
            </a:r>
            <a:r>
              <a:rPr lang="en-US"/>
              <a:t> </a:t>
            </a:r>
            <a:r>
              <a:rPr lang="en-US" err="1"/>
              <a:t>står</a:t>
            </a:r>
            <a:r>
              <a:rPr lang="en-US"/>
              <a:t> </a:t>
            </a:r>
            <a:r>
              <a:rPr lang="en-US" err="1"/>
              <a:t>utenfor</a:t>
            </a:r>
            <a:r>
              <a:rPr lang="en-US"/>
              <a:t> </a:t>
            </a:r>
            <a:r>
              <a:rPr lang="en-US" err="1"/>
              <a:t>arbeid</a:t>
            </a:r>
            <a:r>
              <a:rPr lang="en-US"/>
              <a:t>, </a:t>
            </a:r>
            <a:r>
              <a:rPr lang="en-US" err="1"/>
              <a:t>sterkere</a:t>
            </a:r>
            <a:r>
              <a:rPr lang="en-US"/>
              <a:t> </a:t>
            </a:r>
            <a:r>
              <a:rPr lang="en-US" err="1"/>
              <a:t>demokrati</a:t>
            </a:r>
            <a:r>
              <a:rPr lang="en-US"/>
              <a:t>, </a:t>
            </a:r>
            <a:r>
              <a:rPr lang="en-US" err="1"/>
              <a:t>høyere</a:t>
            </a:r>
            <a:r>
              <a:rPr lang="en-US"/>
              <a:t> </a:t>
            </a:r>
            <a:r>
              <a:rPr lang="en-US" err="1"/>
              <a:t>sysselsetting</a:t>
            </a:r>
            <a:r>
              <a:rPr lang="en-US"/>
              <a:t> </a:t>
            </a:r>
            <a:r>
              <a:rPr lang="en-US" err="1"/>
              <a:t>og</a:t>
            </a:r>
            <a:r>
              <a:rPr lang="en-US"/>
              <a:t> </a:t>
            </a:r>
            <a:r>
              <a:rPr lang="en-US" err="1"/>
              <a:t>bedre</a:t>
            </a:r>
            <a:r>
              <a:rPr lang="en-US"/>
              <a:t> </a:t>
            </a:r>
            <a:r>
              <a:rPr lang="en-US" err="1"/>
              <a:t>folkehelse</a:t>
            </a:r>
            <a:r>
              <a:rPr lang="en-US"/>
              <a:t>. </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ABFA6777-0770-B24C-A92B-F9F5A0486F6D}" type="slidenum">
              <a:rPr lang="nb-NO" smtClean="0"/>
              <a:t>3</a:t>
            </a:fld>
            <a:endParaRPr lang="nb-NO"/>
          </a:p>
        </p:txBody>
      </p:sp>
    </p:spTree>
    <p:extLst>
      <p:ext uri="{BB962C8B-B14F-4D97-AF65-F5344CB8AC3E}">
        <p14:creationId xmlns:p14="http://schemas.microsoft.com/office/powerpoint/2010/main" val="17886230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Frem mot 2035 </a:t>
            </a:r>
            <a:r>
              <a:rPr lang="en-US" err="1">
                <a:ea typeface="Calibri"/>
                <a:cs typeface="Calibri"/>
              </a:rPr>
              <a:t>blir</a:t>
            </a:r>
            <a:r>
              <a:rPr lang="en-US">
                <a:ea typeface="Calibri"/>
                <a:cs typeface="Calibri"/>
              </a:rPr>
              <a:t> det </a:t>
            </a:r>
            <a:r>
              <a:rPr lang="en-US" err="1">
                <a:ea typeface="Calibri"/>
                <a:cs typeface="Calibri"/>
              </a:rPr>
              <a:t>flere</a:t>
            </a:r>
            <a:r>
              <a:rPr lang="en-US">
                <a:ea typeface="Calibri"/>
                <a:cs typeface="Calibri"/>
              </a:rPr>
              <a:t> </a:t>
            </a:r>
            <a:r>
              <a:rPr lang="en-US" err="1">
                <a:ea typeface="Calibri"/>
                <a:cs typeface="Calibri"/>
              </a:rPr>
              <a:t>eldre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litt</a:t>
            </a:r>
            <a:r>
              <a:rPr lang="en-US">
                <a:ea typeface="Calibri"/>
                <a:cs typeface="Calibri"/>
              </a:rPr>
              <a:t> </a:t>
            </a:r>
            <a:r>
              <a:rPr lang="en-US" err="1">
                <a:ea typeface="Calibri"/>
                <a:cs typeface="Calibri"/>
              </a:rPr>
              <a:t>færre</a:t>
            </a:r>
            <a:r>
              <a:rPr lang="en-US">
                <a:ea typeface="Calibri"/>
                <a:cs typeface="Calibri"/>
              </a:rPr>
              <a:t> barn. </a:t>
            </a:r>
            <a:r>
              <a:rPr lang="en-US" err="1">
                <a:ea typeface="Calibri"/>
                <a:cs typeface="Calibri"/>
              </a:rPr>
              <a:t>Når</a:t>
            </a:r>
            <a:r>
              <a:rPr lang="en-US">
                <a:ea typeface="Calibri"/>
                <a:cs typeface="Calibri"/>
              </a:rPr>
              <a:t> </a:t>
            </a:r>
            <a:r>
              <a:rPr lang="en-US" err="1">
                <a:ea typeface="Calibri"/>
                <a:cs typeface="Calibri"/>
              </a:rPr>
              <a:t>kommunene</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nok</a:t>
            </a:r>
            <a:r>
              <a:rPr lang="en-US">
                <a:ea typeface="Calibri"/>
                <a:cs typeface="Calibri"/>
              </a:rPr>
              <a:t> </a:t>
            </a:r>
            <a:r>
              <a:rPr lang="en-US" err="1">
                <a:ea typeface="Calibri"/>
                <a:cs typeface="Calibri"/>
              </a:rPr>
              <a:t>penger</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velferd</a:t>
            </a:r>
            <a:r>
              <a:rPr lang="en-US">
                <a:ea typeface="Calibri"/>
                <a:cs typeface="Calibri"/>
              </a:rPr>
              <a:t> </a:t>
            </a:r>
            <a:r>
              <a:rPr lang="en-US" err="1">
                <a:ea typeface="Calibri"/>
                <a:cs typeface="Calibri"/>
              </a:rPr>
              <a:t>så</a:t>
            </a:r>
            <a:r>
              <a:rPr lang="en-US">
                <a:ea typeface="Calibri"/>
                <a:cs typeface="Calibri"/>
              </a:rPr>
              <a:t> </a:t>
            </a:r>
            <a:r>
              <a:rPr lang="en-US" err="1">
                <a:ea typeface="Calibri"/>
                <a:cs typeface="Calibri"/>
              </a:rPr>
              <a:t>tvinges</a:t>
            </a:r>
            <a:r>
              <a:rPr lang="en-US">
                <a:ea typeface="Calibri"/>
                <a:cs typeface="Calibri"/>
              </a:rPr>
              <a:t> de </a:t>
            </a:r>
            <a:r>
              <a:rPr lang="en-US" err="1">
                <a:ea typeface="Calibri"/>
                <a:cs typeface="Calibri"/>
              </a:rPr>
              <a:t>til</a:t>
            </a:r>
            <a:r>
              <a:rPr lang="en-US">
                <a:ea typeface="Calibri"/>
                <a:cs typeface="Calibri"/>
              </a:rPr>
              <a:t> å </a:t>
            </a:r>
            <a:r>
              <a:rPr lang="en-US" err="1">
                <a:ea typeface="Calibri"/>
                <a:cs typeface="Calibri"/>
              </a:rPr>
              <a:t>kutte</a:t>
            </a:r>
            <a:r>
              <a:rPr lang="en-US">
                <a:ea typeface="Calibri"/>
                <a:cs typeface="Calibri"/>
              </a:rPr>
              <a:t> I </a:t>
            </a:r>
            <a:r>
              <a:rPr lang="en-US" err="1">
                <a:ea typeface="Calibri"/>
                <a:cs typeface="Calibri"/>
              </a:rPr>
              <a:t>skoler</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barnehager</a:t>
            </a:r>
            <a:r>
              <a:rPr lang="en-US">
                <a:ea typeface="Calibri"/>
                <a:cs typeface="Calibri"/>
              </a:rPr>
              <a:t>, mange </a:t>
            </a:r>
            <a:r>
              <a:rPr lang="en-US" err="1">
                <a:ea typeface="Calibri"/>
                <a:cs typeface="Calibri"/>
              </a:rPr>
              <a:t>steder</a:t>
            </a:r>
            <a:r>
              <a:rPr lang="en-US">
                <a:ea typeface="Calibri"/>
                <a:cs typeface="Calibri"/>
              </a:rPr>
              <a:t> er </a:t>
            </a:r>
            <a:r>
              <a:rPr lang="en-US" err="1">
                <a:ea typeface="Calibri"/>
                <a:cs typeface="Calibri"/>
              </a:rPr>
              <a:t>skolene</a:t>
            </a:r>
            <a:r>
              <a:rPr lang="en-US">
                <a:ea typeface="Calibri"/>
                <a:cs typeface="Calibri"/>
              </a:rPr>
              <a:t> </a:t>
            </a:r>
            <a:r>
              <a:rPr lang="en-US" err="1">
                <a:ea typeface="Calibri"/>
                <a:cs typeface="Calibri"/>
              </a:rPr>
              <a:t>nedleggingstruet</a:t>
            </a:r>
            <a:r>
              <a:rPr lang="en-US">
                <a:ea typeface="Calibri"/>
                <a:cs typeface="Calibri"/>
              </a:rPr>
              <a:t>. </a:t>
            </a:r>
            <a:r>
              <a:rPr lang="en-US" err="1">
                <a:ea typeface="Calibri"/>
                <a:cs typeface="Calibri"/>
              </a:rPr>
              <a:t>Resultatet</a:t>
            </a:r>
            <a:r>
              <a:rPr lang="en-US">
                <a:ea typeface="Calibri"/>
                <a:cs typeface="Calibri"/>
              </a:rPr>
              <a:t> er et </a:t>
            </a:r>
            <a:r>
              <a:rPr lang="en-US" err="1">
                <a:ea typeface="Calibri"/>
                <a:cs typeface="Calibri"/>
              </a:rPr>
              <a:t>dårligere</a:t>
            </a:r>
            <a:r>
              <a:rPr lang="en-US">
                <a:ea typeface="Calibri"/>
                <a:cs typeface="Calibri"/>
              </a:rPr>
              <a:t> </a:t>
            </a:r>
            <a:r>
              <a:rPr lang="en-US" err="1">
                <a:ea typeface="Calibri"/>
                <a:cs typeface="Calibri"/>
              </a:rPr>
              <a:t>skoletilbud</a:t>
            </a:r>
            <a:r>
              <a:rPr lang="en-US">
                <a:ea typeface="Calibri"/>
                <a:cs typeface="Calibri"/>
              </a:rPr>
              <a:t> for </a:t>
            </a:r>
            <a:r>
              <a:rPr lang="en-US" err="1">
                <a:ea typeface="Calibri"/>
                <a:cs typeface="Calibri"/>
              </a:rPr>
              <a:t>barna</a:t>
            </a:r>
            <a:r>
              <a:rPr lang="en-US">
                <a:ea typeface="Calibri"/>
                <a:cs typeface="Calibri"/>
              </a:rPr>
              <a:t> </a:t>
            </a:r>
            <a:r>
              <a:rPr lang="en-US" err="1">
                <a:ea typeface="Calibri"/>
                <a:cs typeface="Calibri"/>
              </a:rPr>
              <a:t>våre</a:t>
            </a:r>
            <a:r>
              <a:rPr lang="en-US">
                <a:ea typeface="Calibri"/>
                <a:cs typeface="Calibri"/>
              </a:rPr>
              <a:t>. Det er </a:t>
            </a:r>
            <a:r>
              <a:rPr lang="en-US" err="1">
                <a:ea typeface="Calibri"/>
                <a:cs typeface="Calibri"/>
              </a:rPr>
              <a:t>dårlig</a:t>
            </a:r>
            <a:r>
              <a:rPr lang="en-US">
                <a:ea typeface="Calibri"/>
                <a:cs typeface="Calibri"/>
              </a:rPr>
              <a:t> </a:t>
            </a:r>
            <a:r>
              <a:rPr lang="en-US" err="1">
                <a:ea typeface="Calibri"/>
                <a:cs typeface="Calibri"/>
              </a:rPr>
              <a:t>samfunnsøkonomi</a:t>
            </a:r>
            <a:r>
              <a:rPr lang="en-US">
                <a:ea typeface="Calibri"/>
                <a:cs typeface="Calibri"/>
              </a:rPr>
              <a:t> </a:t>
            </a:r>
            <a:r>
              <a:rPr lang="en-US" err="1">
                <a:ea typeface="Calibri"/>
                <a:cs typeface="Calibri"/>
              </a:rPr>
              <a:t>og</a:t>
            </a:r>
            <a:r>
              <a:rPr lang="en-US">
                <a:ea typeface="Calibri"/>
                <a:cs typeface="Calibri"/>
              </a:rPr>
              <a:t> det </a:t>
            </a:r>
            <a:r>
              <a:rPr lang="en-US" err="1">
                <a:ea typeface="Calibri"/>
                <a:cs typeface="Calibri"/>
              </a:rPr>
              <a:t>vil</a:t>
            </a:r>
            <a:r>
              <a:rPr lang="en-US">
                <a:ea typeface="Calibri"/>
                <a:cs typeface="Calibri"/>
              </a:rPr>
              <a:t> </a:t>
            </a:r>
            <a:r>
              <a:rPr lang="en-US" err="1">
                <a:ea typeface="Calibri"/>
                <a:cs typeface="Calibri"/>
              </a:rPr>
              <a:t>gi</a:t>
            </a:r>
            <a:r>
              <a:rPr lang="en-US">
                <a:ea typeface="Calibri"/>
                <a:cs typeface="Calibri"/>
              </a:rPr>
              <a:t> </a:t>
            </a:r>
            <a:r>
              <a:rPr lang="en-US" err="1">
                <a:ea typeface="Calibri"/>
                <a:cs typeface="Calibri"/>
              </a:rPr>
              <a:t>økte</a:t>
            </a:r>
            <a:r>
              <a:rPr lang="en-US">
                <a:ea typeface="Calibri"/>
                <a:cs typeface="Calibri"/>
              </a:rPr>
              <a:t> </a:t>
            </a:r>
            <a:r>
              <a:rPr lang="en-US" err="1">
                <a:ea typeface="Calibri"/>
                <a:cs typeface="Calibri"/>
              </a:rPr>
              <a:t>kostnader</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sikt</a:t>
            </a:r>
            <a:r>
              <a:rPr lang="en-US">
                <a:ea typeface="Calibri"/>
                <a:cs typeface="Calibri"/>
              </a:rPr>
              <a:t> </a:t>
            </a:r>
            <a:r>
              <a:rPr lang="en-US" err="1">
                <a:ea typeface="Calibri"/>
                <a:cs typeface="Calibri"/>
              </a:rPr>
              <a:t>hvis</a:t>
            </a:r>
            <a:r>
              <a:rPr lang="en-US">
                <a:ea typeface="Calibri"/>
                <a:cs typeface="Calibri"/>
              </a:rPr>
              <a:t> det </a:t>
            </a:r>
            <a:r>
              <a:rPr lang="en-US" err="1">
                <a:ea typeface="Calibri"/>
                <a:cs typeface="Calibri"/>
              </a:rPr>
              <a:t>gjør</a:t>
            </a:r>
            <a:r>
              <a:rPr lang="en-US">
                <a:ea typeface="Calibri"/>
                <a:cs typeface="Calibri"/>
              </a:rPr>
              <a:t> at </a:t>
            </a:r>
            <a:r>
              <a:rPr lang="en-US" err="1">
                <a:ea typeface="Calibri"/>
                <a:cs typeface="Calibri"/>
              </a:rPr>
              <a:t>flere</a:t>
            </a:r>
            <a:r>
              <a:rPr lang="en-US">
                <a:ea typeface="Calibri"/>
                <a:cs typeface="Calibri"/>
              </a:rPr>
              <a:t> faller </a:t>
            </a:r>
            <a:r>
              <a:rPr lang="en-US" err="1">
                <a:ea typeface="Calibri"/>
                <a:cs typeface="Calibri"/>
              </a:rPr>
              <a:t>utenfor</a:t>
            </a:r>
            <a:r>
              <a:rPr lang="en-US">
                <a:ea typeface="Calibri"/>
                <a:cs typeface="Calibri"/>
              </a:rPr>
              <a:t> </a:t>
            </a:r>
            <a:r>
              <a:rPr lang="en-US" err="1">
                <a:ea typeface="Calibri"/>
                <a:cs typeface="Calibri"/>
              </a:rPr>
              <a:t>arbeidslivet</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dårlig</a:t>
            </a:r>
            <a:r>
              <a:rPr lang="en-US">
                <a:ea typeface="Calibri"/>
                <a:cs typeface="Calibri"/>
              </a:rPr>
              <a:t> </a:t>
            </a:r>
            <a:r>
              <a:rPr lang="en-US" err="1">
                <a:ea typeface="Calibri"/>
                <a:cs typeface="Calibri"/>
              </a:rPr>
              <a:t>helse</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problemer</a:t>
            </a:r>
            <a:r>
              <a:rPr lang="en-US">
                <a:ea typeface="Calibri"/>
                <a:cs typeface="Calibri"/>
              </a:rPr>
              <a:t> med </a:t>
            </a:r>
            <a:r>
              <a:rPr lang="en-US" err="1">
                <a:ea typeface="Calibri"/>
                <a:cs typeface="Calibri"/>
              </a:rPr>
              <a:t>rus</a:t>
            </a:r>
            <a:r>
              <a:rPr lang="en-US">
                <a:ea typeface="Calibri"/>
                <a:cs typeface="Calibri"/>
              </a:rPr>
              <a:t> </a:t>
            </a:r>
            <a:r>
              <a:rPr lang="en-US" err="1">
                <a:ea typeface="Calibri"/>
                <a:cs typeface="Calibri"/>
              </a:rPr>
              <a:t>eller</a:t>
            </a:r>
            <a:r>
              <a:rPr lang="en-US">
                <a:ea typeface="Calibri"/>
                <a:cs typeface="Calibri"/>
              </a:rPr>
              <a:t> </a:t>
            </a:r>
            <a:r>
              <a:rPr lang="en-US" err="1">
                <a:ea typeface="Calibri"/>
                <a:cs typeface="Calibri"/>
              </a:rPr>
              <a:t>kriminalitet</a:t>
            </a:r>
            <a:r>
              <a:rPr lang="en-US">
                <a:ea typeface="Calibri"/>
                <a:cs typeface="Calibri"/>
              </a:rPr>
              <a:t>. </a:t>
            </a:r>
          </a:p>
          <a:p>
            <a:endParaRPr lang="en-US">
              <a:ea typeface="Calibri"/>
              <a:cs typeface="Calibri"/>
            </a:endParaRPr>
          </a:p>
          <a:p>
            <a:r>
              <a:rPr lang="en-US">
                <a:ea typeface="Calibri"/>
                <a:cs typeface="Calibri"/>
              </a:rPr>
              <a:t>De </a:t>
            </a:r>
            <a:r>
              <a:rPr lang="en-US" err="1">
                <a:ea typeface="Calibri"/>
                <a:cs typeface="Calibri"/>
              </a:rPr>
              <a:t>siste</a:t>
            </a:r>
            <a:r>
              <a:rPr lang="en-US">
                <a:ea typeface="Calibri"/>
                <a:cs typeface="Calibri"/>
              </a:rPr>
              <a:t> </a:t>
            </a:r>
            <a:r>
              <a:rPr lang="en-US" err="1">
                <a:ea typeface="Calibri"/>
                <a:cs typeface="Calibri"/>
              </a:rPr>
              <a:t>ti</a:t>
            </a:r>
            <a:r>
              <a:rPr lang="en-US">
                <a:ea typeface="Calibri"/>
                <a:cs typeface="Calibri"/>
              </a:rPr>
              <a:t> </a:t>
            </a:r>
            <a:r>
              <a:rPr lang="en-US" err="1">
                <a:ea typeface="Calibri"/>
                <a:cs typeface="Calibri"/>
              </a:rPr>
              <a:t>årene</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antallet</a:t>
            </a:r>
            <a:r>
              <a:rPr lang="en-US">
                <a:ea typeface="Calibri"/>
                <a:cs typeface="Calibri"/>
              </a:rPr>
              <a:t> barn I private </a:t>
            </a:r>
            <a:r>
              <a:rPr lang="en-US" err="1">
                <a:ea typeface="Calibri"/>
                <a:cs typeface="Calibri"/>
              </a:rPr>
              <a:t>grunnskoler</a:t>
            </a:r>
            <a:r>
              <a:rPr lang="en-US">
                <a:ea typeface="Calibri"/>
                <a:cs typeface="Calibri"/>
              </a:rPr>
              <a:t> </a:t>
            </a:r>
            <a:r>
              <a:rPr lang="en-US" err="1">
                <a:ea typeface="Calibri"/>
                <a:cs typeface="Calibri"/>
              </a:rPr>
              <a:t>økt</a:t>
            </a:r>
            <a:r>
              <a:rPr lang="en-US">
                <a:ea typeface="Calibri"/>
                <a:cs typeface="Calibri"/>
              </a:rPr>
              <a:t> med </a:t>
            </a:r>
            <a:r>
              <a:rPr lang="en-US" err="1">
                <a:ea typeface="Calibri"/>
                <a:cs typeface="Calibri"/>
              </a:rPr>
              <a:t>nær</a:t>
            </a:r>
            <a:r>
              <a:rPr lang="en-US">
                <a:ea typeface="Calibri"/>
                <a:cs typeface="Calibri"/>
              </a:rPr>
              <a:t> 10%. </a:t>
            </a:r>
            <a:r>
              <a:rPr lang="en-US"/>
              <a:t>Det er </a:t>
            </a:r>
            <a:r>
              <a:rPr lang="en-US" err="1"/>
              <a:t>noen</a:t>
            </a:r>
            <a:r>
              <a:rPr lang="en-US"/>
              <a:t> </a:t>
            </a:r>
            <a:r>
              <a:rPr lang="en-US" err="1"/>
              <a:t>steder</a:t>
            </a:r>
            <a:r>
              <a:rPr lang="en-US"/>
              <a:t> at det </a:t>
            </a:r>
            <a:r>
              <a:rPr lang="en-US" err="1"/>
              <a:t>etableres</a:t>
            </a:r>
            <a:r>
              <a:rPr lang="en-US"/>
              <a:t> </a:t>
            </a:r>
            <a:r>
              <a:rPr lang="en-US" err="1"/>
              <a:t>lokale</a:t>
            </a:r>
            <a:r>
              <a:rPr lang="en-US"/>
              <a:t> private </a:t>
            </a:r>
            <a:r>
              <a:rPr lang="en-US" err="1"/>
              <a:t>skoler</a:t>
            </a:r>
            <a:r>
              <a:rPr lang="en-US"/>
              <a:t> </a:t>
            </a:r>
            <a:r>
              <a:rPr lang="en-US" err="1"/>
              <a:t>hvis</a:t>
            </a:r>
            <a:r>
              <a:rPr lang="en-US"/>
              <a:t> den </a:t>
            </a:r>
            <a:r>
              <a:rPr lang="en-US" err="1"/>
              <a:t>offentlige</a:t>
            </a:r>
            <a:r>
              <a:rPr lang="en-US"/>
              <a:t> </a:t>
            </a:r>
            <a:r>
              <a:rPr lang="en-US" err="1"/>
              <a:t>legges</a:t>
            </a:r>
            <a:r>
              <a:rPr lang="en-US"/>
              <a:t> </a:t>
            </a:r>
            <a:r>
              <a:rPr lang="en-US" err="1"/>
              <a:t>ned</a:t>
            </a:r>
            <a:r>
              <a:rPr lang="en-US"/>
              <a:t>, men </a:t>
            </a:r>
            <a:r>
              <a:rPr lang="en-US" err="1"/>
              <a:t>privatskolene</a:t>
            </a:r>
            <a:r>
              <a:rPr lang="en-US"/>
              <a:t> </a:t>
            </a:r>
            <a:r>
              <a:rPr lang="en-US" err="1"/>
              <a:t>tiltrekker</a:t>
            </a:r>
            <a:r>
              <a:rPr lang="en-US"/>
              <a:t> seg </a:t>
            </a:r>
            <a:r>
              <a:rPr lang="en-US" err="1"/>
              <a:t>i</a:t>
            </a:r>
            <a:r>
              <a:rPr lang="en-US"/>
              <a:t> </a:t>
            </a:r>
            <a:r>
              <a:rPr lang="en-US" err="1"/>
              <a:t>større</a:t>
            </a:r>
            <a:r>
              <a:rPr lang="en-US"/>
              <a:t> grad </a:t>
            </a:r>
            <a:r>
              <a:rPr lang="en-US" err="1"/>
              <a:t>elever</a:t>
            </a:r>
            <a:r>
              <a:rPr lang="en-US"/>
              <a:t> </a:t>
            </a:r>
            <a:r>
              <a:rPr lang="en-US" err="1"/>
              <a:t>fra</a:t>
            </a:r>
            <a:r>
              <a:rPr lang="en-US"/>
              <a:t> </a:t>
            </a:r>
            <a:r>
              <a:rPr lang="en-US" err="1"/>
              <a:t>familier</a:t>
            </a:r>
            <a:r>
              <a:rPr lang="en-US"/>
              <a:t> med </a:t>
            </a:r>
            <a:r>
              <a:rPr lang="en-US" err="1"/>
              <a:t>høy</a:t>
            </a:r>
            <a:r>
              <a:rPr lang="en-US"/>
              <a:t> </a:t>
            </a:r>
            <a:r>
              <a:rPr lang="en-US" err="1"/>
              <a:t>utdanning</a:t>
            </a:r>
            <a:r>
              <a:rPr lang="en-US"/>
              <a:t> </a:t>
            </a:r>
            <a:r>
              <a:rPr lang="en-US" err="1"/>
              <a:t>og</a:t>
            </a:r>
            <a:r>
              <a:rPr lang="en-US"/>
              <a:t> </a:t>
            </a:r>
            <a:r>
              <a:rPr lang="en-US" err="1"/>
              <a:t>høy</a:t>
            </a:r>
            <a:r>
              <a:rPr lang="en-US"/>
              <a:t> </a:t>
            </a:r>
            <a:r>
              <a:rPr lang="en-US" err="1"/>
              <a:t>inntekt</a:t>
            </a:r>
            <a:r>
              <a:rPr lang="en-US"/>
              <a:t> </a:t>
            </a:r>
            <a:r>
              <a:rPr lang="en-US" err="1"/>
              <a:t>og</a:t>
            </a:r>
            <a:r>
              <a:rPr lang="en-US"/>
              <a:t> det var </a:t>
            </a:r>
            <a:r>
              <a:rPr lang="en-US" err="1"/>
              <a:t>en</a:t>
            </a:r>
            <a:r>
              <a:rPr lang="en-US"/>
              <a:t> </a:t>
            </a:r>
            <a:r>
              <a:rPr lang="en-US" err="1"/>
              <a:t>særlig</a:t>
            </a:r>
            <a:r>
              <a:rPr lang="en-US"/>
              <a:t> </a:t>
            </a:r>
            <a:r>
              <a:rPr lang="en-US" err="1"/>
              <a:t>stor</a:t>
            </a:r>
            <a:r>
              <a:rPr lang="en-US"/>
              <a:t> </a:t>
            </a:r>
            <a:r>
              <a:rPr lang="en-US" err="1"/>
              <a:t>økning</a:t>
            </a:r>
            <a:r>
              <a:rPr lang="en-US"/>
              <a:t> </a:t>
            </a:r>
            <a:r>
              <a:rPr lang="en-US" err="1"/>
              <a:t>etter</a:t>
            </a:r>
            <a:r>
              <a:rPr lang="en-US"/>
              <a:t> at </a:t>
            </a:r>
            <a:r>
              <a:rPr lang="en-US" err="1"/>
              <a:t>Høyre</a:t>
            </a:r>
            <a:r>
              <a:rPr lang="en-US"/>
              <a:t> </a:t>
            </a:r>
            <a:r>
              <a:rPr lang="en-US" err="1"/>
              <a:t>regjeringen</a:t>
            </a:r>
            <a:r>
              <a:rPr lang="en-US"/>
              <a:t> </a:t>
            </a:r>
            <a:r>
              <a:rPr lang="en-US" err="1"/>
              <a:t>åpnet</a:t>
            </a:r>
            <a:r>
              <a:rPr lang="en-US"/>
              <a:t> </a:t>
            </a:r>
            <a:r>
              <a:rPr lang="en-US" err="1"/>
              <a:t>opp</a:t>
            </a:r>
            <a:r>
              <a:rPr lang="en-US"/>
              <a:t> for </a:t>
            </a:r>
            <a:r>
              <a:rPr lang="en-US" err="1"/>
              <a:t>profilskoler</a:t>
            </a:r>
            <a:r>
              <a:rPr lang="en-US"/>
              <a:t>. Dette </a:t>
            </a:r>
            <a:r>
              <a:rPr lang="en-US" err="1"/>
              <a:t>bidro</a:t>
            </a:r>
            <a:r>
              <a:rPr lang="en-US"/>
              <a:t> </a:t>
            </a:r>
            <a:r>
              <a:rPr lang="en-US" err="1"/>
              <a:t>til</a:t>
            </a:r>
            <a:r>
              <a:rPr lang="en-US"/>
              <a:t> </a:t>
            </a:r>
            <a:r>
              <a:rPr lang="en-US" err="1"/>
              <a:t>økt</a:t>
            </a:r>
            <a:r>
              <a:rPr lang="en-US"/>
              <a:t> </a:t>
            </a:r>
            <a:r>
              <a:rPr lang="en-US" err="1"/>
              <a:t>segregering</a:t>
            </a:r>
            <a:r>
              <a:rPr lang="en-US"/>
              <a:t> I </a:t>
            </a:r>
            <a:r>
              <a:rPr lang="en-US" err="1"/>
              <a:t>skoler</a:t>
            </a:r>
            <a:r>
              <a:rPr lang="en-US"/>
              <a:t> </a:t>
            </a:r>
            <a:r>
              <a:rPr lang="en-US" err="1"/>
              <a:t>og</a:t>
            </a:r>
            <a:r>
              <a:rPr lang="en-US"/>
              <a:t> </a:t>
            </a:r>
            <a:r>
              <a:rPr lang="en-US" err="1"/>
              <a:t>sortering</a:t>
            </a:r>
            <a:r>
              <a:rPr lang="en-US"/>
              <a:t> av </a:t>
            </a:r>
            <a:r>
              <a:rPr lang="en-US" err="1"/>
              <a:t>elever</a:t>
            </a:r>
            <a:r>
              <a:rPr lang="en-US"/>
              <a:t>, </a:t>
            </a:r>
            <a:r>
              <a:rPr lang="en-US" err="1"/>
              <a:t>noe</a:t>
            </a:r>
            <a:r>
              <a:rPr lang="en-US"/>
              <a:t> </a:t>
            </a:r>
            <a:r>
              <a:rPr lang="en-US" err="1"/>
              <a:t>som</a:t>
            </a:r>
            <a:r>
              <a:rPr lang="en-US"/>
              <a:t> </a:t>
            </a:r>
            <a:r>
              <a:rPr lang="en-US" err="1"/>
              <a:t>svekker</a:t>
            </a:r>
            <a:r>
              <a:rPr lang="en-US"/>
              <a:t> </a:t>
            </a:r>
            <a:r>
              <a:rPr lang="en-US" err="1"/>
              <a:t>fellesskolen</a:t>
            </a:r>
            <a:r>
              <a:rPr lang="en-US"/>
              <a:t>.</a:t>
            </a:r>
          </a:p>
          <a:p>
            <a:endParaRPr lang="en-US"/>
          </a:p>
          <a:p>
            <a:r>
              <a:rPr lang="en-US" err="1"/>
              <a:t>Lærere</a:t>
            </a:r>
            <a:r>
              <a:rPr lang="en-US"/>
              <a:t> </a:t>
            </a:r>
            <a:r>
              <a:rPr lang="en-US" err="1"/>
              <a:t>har</a:t>
            </a:r>
            <a:r>
              <a:rPr lang="en-US"/>
              <a:t> over mange </a:t>
            </a:r>
            <a:r>
              <a:rPr lang="en-US" err="1"/>
              <a:t>år</a:t>
            </a:r>
            <a:r>
              <a:rPr lang="en-US"/>
              <a:t> </a:t>
            </a:r>
            <a:r>
              <a:rPr lang="en-US" err="1"/>
              <a:t>advart</a:t>
            </a:r>
            <a:r>
              <a:rPr lang="en-US"/>
              <a:t> mot at </a:t>
            </a:r>
            <a:r>
              <a:rPr lang="en-US" err="1"/>
              <a:t>undervisningen</a:t>
            </a:r>
            <a:r>
              <a:rPr lang="en-US"/>
              <a:t> </a:t>
            </a:r>
            <a:r>
              <a:rPr lang="en-US" err="1"/>
              <a:t>blir</a:t>
            </a:r>
            <a:r>
              <a:rPr lang="en-US"/>
              <a:t> </a:t>
            </a:r>
            <a:r>
              <a:rPr lang="en-US" err="1"/>
              <a:t>dårlihgere</a:t>
            </a:r>
            <a:r>
              <a:rPr lang="en-US"/>
              <a:t> </a:t>
            </a:r>
            <a:r>
              <a:rPr lang="en-US" err="1"/>
              <a:t>på</a:t>
            </a:r>
            <a:r>
              <a:rPr lang="en-US"/>
              <a:t> </a:t>
            </a:r>
            <a:r>
              <a:rPr lang="en-US" err="1"/>
              <a:t>grunn</a:t>
            </a:r>
            <a:r>
              <a:rPr lang="en-US"/>
              <a:t> av </a:t>
            </a:r>
            <a:r>
              <a:rPr lang="en-US" err="1"/>
              <a:t>tidstyver</a:t>
            </a:r>
            <a:r>
              <a:rPr lang="en-US"/>
              <a:t> I </a:t>
            </a:r>
            <a:r>
              <a:rPr lang="en-US" err="1"/>
              <a:t>deres</a:t>
            </a:r>
            <a:r>
              <a:rPr lang="en-US"/>
              <a:t> </a:t>
            </a:r>
            <a:r>
              <a:rPr lang="en-US" err="1"/>
              <a:t>arbeidshverdag</a:t>
            </a:r>
            <a:r>
              <a:rPr lang="en-US"/>
              <a:t>. </a:t>
            </a:r>
            <a:r>
              <a:rPr lang="en-US" err="1"/>
              <a:t>Økt</a:t>
            </a:r>
            <a:r>
              <a:rPr lang="en-US"/>
              <a:t> </a:t>
            </a:r>
            <a:r>
              <a:rPr lang="en-US" err="1"/>
              <a:t>rapportering</a:t>
            </a:r>
            <a:r>
              <a:rPr lang="en-US"/>
              <a:t>, </a:t>
            </a:r>
            <a:r>
              <a:rPr lang="en-US" err="1"/>
              <a:t>dokumentasjonskrav</a:t>
            </a:r>
            <a:r>
              <a:rPr lang="en-US"/>
              <a:t>, </a:t>
            </a:r>
            <a:r>
              <a:rPr lang="en-US" err="1"/>
              <a:t>kontrollregimer</a:t>
            </a:r>
            <a:r>
              <a:rPr lang="en-US"/>
              <a:t> </a:t>
            </a:r>
            <a:r>
              <a:rPr lang="en-US" err="1"/>
              <a:t>og</a:t>
            </a:r>
            <a:r>
              <a:rPr lang="en-US"/>
              <a:t> </a:t>
            </a:r>
            <a:r>
              <a:rPr lang="en-US" err="1"/>
              <a:t>politisk</a:t>
            </a:r>
            <a:r>
              <a:rPr lang="en-US"/>
              <a:t> </a:t>
            </a:r>
            <a:r>
              <a:rPr lang="en-US" err="1"/>
              <a:t>detaljstyring</a:t>
            </a:r>
            <a:r>
              <a:rPr lang="en-US"/>
              <a:t> av </a:t>
            </a:r>
            <a:r>
              <a:rPr lang="en-US" err="1"/>
              <a:t>pedagogiske</a:t>
            </a:r>
            <a:r>
              <a:rPr lang="en-US"/>
              <a:t> </a:t>
            </a:r>
            <a:r>
              <a:rPr lang="en-US" err="1"/>
              <a:t>valg</a:t>
            </a:r>
            <a:r>
              <a:rPr lang="en-US"/>
              <a:t>. Dette </a:t>
            </a:r>
            <a:r>
              <a:rPr lang="en-US" err="1"/>
              <a:t>tid</a:t>
            </a:r>
            <a:r>
              <a:rPr lang="en-US"/>
              <a:t> bort </a:t>
            </a:r>
            <a:r>
              <a:rPr lang="en-US" err="1"/>
              <a:t>fra</a:t>
            </a:r>
            <a:r>
              <a:rPr lang="en-US"/>
              <a:t> </a:t>
            </a:r>
            <a:r>
              <a:rPr lang="en-US" err="1"/>
              <a:t>undervisning</a:t>
            </a:r>
            <a:r>
              <a:rPr lang="en-US"/>
              <a:t> </a:t>
            </a:r>
            <a:r>
              <a:rPr lang="en-US" err="1"/>
              <a:t>og</a:t>
            </a:r>
            <a:r>
              <a:rPr lang="en-US"/>
              <a:t> </a:t>
            </a:r>
            <a:r>
              <a:rPr lang="en-US" err="1"/>
              <a:t>oppfølging</a:t>
            </a:r>
            <a:r>
              <a:rPr lang="en-US"/>
              <a:t> av </a:t>
            </a:r>
            <a:r>
              <a:rPr lang="en-US" err="1"/>
              <a:t>elever</a:t>
            </a:r>
            <a:r>
              <a:rPr lang="en-US"/>
              <a:t>.</a:t>
            </a:r>
            <a:endParaRPr lang="en-US">
              <a:ea typeface="Calibri"/>
              <a:cs typeface="Calibri"/>
            </a:endParaRPr>
          </a:p>
          <a:p>
            <a:endParaRPr lang="en-US">
              <a:ea typeface="Calibri"/>
              <a:cs typeface="Calibri"/>
            </a:endParaRPr>
          </a:p>
          <a:p>
            <a:r>
              <a:rPr lang="en-US">
                <a:ea typeface="Calibri"/>
                <a:cs typeface="Calibri"/>
              </a:rPr>
              <a:t>Det </a:t>
            </a:r>
            <a:r>
              <a:rPr lang="en-US" err="1">
                <a:ea typeface="Calibri"/>
                <a:cs typeface="Calibri"/>
              </a:rPr>
              <a:t>har</a:t>
            </a:r>
            <a:r>
              <a:rPr lang="en-US">
                <a:ea typeface="Calibri"/>
                <a:cs typeface="Calibri"/>
              </a:rPr>
              <a:t> </a:t>
            </a:r>
            <a:r>
              <a:rPr lang="en-US" err="1">
                <a:ea typeface="Calibri"/>
                <a:cs typeface="Calibri"/>
              </a:rPr>
              <a:t>vært</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stor</a:t>
            </a:r>
            <a:r>
              <a:rPr lang="en-US">
                <a:ea typeface="Calibri"/>
                <a:cs typeface="Calibri"/>
              </a:rPr>
              <a:t> </a:t>
            </a:r>
            <a:r>
              <a:rPr lang="en-US" err="1">
                <a:ea typeface="Calibri"/>
                <a:cs typeface="Calibri"/>
              </a:rPr>
              <a:t>økning</a:t>
            </a:r>
            <a:r>
              <a:rPr lang="en-US">
                <a:ea typeface="Calibri"/>
                <a:cs typeface="Calibri"/>
              </a:rPr>
              <a:t> </a:t>
            </a:r>
            <a:r>
              <a:rPr lang="en-US" err="1">
                <a:ea typeface="Calibri"/>
                <a:cs typeface="Calibri"/>
              </a:rPr>
              <a:t>siste</a:t>
            </a:r>
            <a:r>
              <a:rPr lang="en-US">
                <a:ea typeface="Calibri"/>
                <a:cs typeface="Calibri"/>
              </a:rPr>
              <a:t> </a:t>
            </a:r>
            <a:r>
              <a:rPr lang="en-US" err="1">
                <a:ea typeface="Calibri"/>
                <a:cs typeface="Calibri"/>
              </a:rPr>
              <a:t>ti</a:t>
            </a:r>
            <a:r>
              <a:rPr lang="en-US">
                <a:ea typeface="Calibri"/>
                <a:cs typeface="Calibri"/>
              </a:rPr>
              <a:t> </a:t>
            </a:r>
            <a:r>
              <a:rPr lang="en-US" err="1">
                <a:ea typeface="Calibri"/>
                <a:cs typeface="Calibri"/>
              </a:rPr>
              <a:t>år</a:t>
            </a:r>
            <a:r>
              <a:rPr lang="en-US">
                <a:ea typeface="Calibri"/>
                <a:cs typeface="Calibri"/>
              </a:rPr>
              <a:t> I barn </a:t>
            </a:r>
            <a:r>
              <a:rPr lang="en-US" err="1">
                <a:ea typeface="Calibri"/>
                <a:cs typeface="Calibri"/>
              </a:rPr>
              <a:t>som</a:t>
            </a:r>
            <a:r>
              <a:rPr lang="en-US">
                <a:ea typeface="Calibri"/>
                <a:cs typeface="Calibri"/>
              </a:rPr>
              <a:t> </a:t>
            </a:r>
            <a:r>
              <a:rPr lang="en-US" err="1">
                <a:ea typeface="Calibri"/>
                <a:cs typeface="Calibri"/>
              </a:rPr>
              <a:t>får</a:t>
            </a:r>
            <a:r>
              <a:rPr lang="en-US">
                <a:ea typeface="Calibri"/>
                <a:cs typeface="Calibri"/>
              </a:rPr>
              <a:t> </a:t>
            </a:r>
            <a:r>
              <a:rPr lang="en-US" err="1">
                <a:ea typeface="Calibri"/>
                <a:cs typeface="Calibri"/>
              </a:rPr>
              <a:t>diagnoser</a:t>
            </a:r>
            <a:r>
              <a:rPr lang="en-US">
                <a:ea typeface="Calibri"/>
                <a:cs typeface="Calibri"/>
              </a:rPr>
              <a:t>. </a:t>
            </a:r>
            <a:r>
              <a:rPr lang="en-US" err="1">
                <a:ea typeface="Calibri"/>
                <a:cs typeface="Calibri"/>
              </a:rPr>
              <a:t>Særlig</a:t>
            </a:r>
            <a:r>
              <a:rPr lang="en-US">
                <a:ea typeface="Calibri"/>
                <a:cs typeface="Calibri"/>
              </a:rPr>
              <a:t> </a:t>
            </a:r>
            <a:r>
              <a:rPr lang="en-US" err="1">
                <a:ea typeface="Calibri"/>
                <a:cs typeface="Calibri"/>
              </a:rPr>
              <a:t>har</a:t>
            </a:r>
            <a:r>
              <a:rPr lang="en-US">
                <a:ea typeface="Calibri"/>
                <a:cs typeface="Calibri"/>
              </a:rPr>
              <a:t> det </a:t>
            </a:r>
            <a:r>
              <a:rPr lang="en-US" err="1">
                <a:ea typeface="Calibri"/>
                <a:cs typeface="Calibri"/>
              </a:rPr>
              <a:t>vært</a:t>
            </a:r>
            <a:r>
              <a:rPr lang="en-US">
                <a:ea typeface="Calibri"/>
                <a:cs typeface="Calibri"/>
              </a:rPr>
              <a:t> </a:t>
            </a:r>
            <a:r>
              <a:rPr lang="en-US" err="1">
                <a:ea typeface="Calibri"/>
                <a:cs typeface="Calibri"/>
              </a:rPr>
              <a:t>økning</a:t>
            </a:r>
            <a:r>
              <a:rPr lang="en-US">
                <a:ea typeface="Calibri"/>
                <a:cs typeface="Calibri"/>
              </a:rPr>
              <a:t> I ADHD </a:t>
            </a:r>
            <a:r>
              <a:rPr lang="en-US" err="1">
                <a:ea typeface="Calibri"/>
                <a:cs typeface="Calibri"/>
              </a:rPr>
              <a:t>og</a:t>
            </a:r>
            <a:r>
              <a:rPr lang="en-US">
                <a:ea typeface="Calibri"/>
                <a:cs typeface="Calibri"/>
              </a:rPr>
              <a:t> </a:t>
            </a:r>
            <a:r>
              <a:rPr lang="en-US" err="1">
                <a:ea typeface="Calibri"/>
                <a:cs typeface="Calibri"/>
              </a:rPr>
              <a:t>diagnoser</a:t>
            </a:r>
            <a:r>
              <a:rPr lang="en-US">
                <a:ea typeface="Calibri"/>
                <a:cs typeface="Calibri"/>
              </a:rPr>
              <a:t> </a:t>
            </a:r>
            <a:r>
              <a:rPr lang="en-US" err="1">
                <a:ea typeface="Calibri"/>
                <a:cs typeface="Calibri"/>
              </a:rPr>
              <a:t>innenfor</a:t>
            </a:r>
            <a:r>
              <a:rPr lang="en-US">
                <a:ea typeface="Calibri"/>
                <a:cs typeface="Calibri"/>
              </a:rPr>
              <a:t> </a:t>
            </a:r>
            <a:r>
              <a:rPr lang="en-US" err="1">
                <a:ea typeface="Calibri"/>
                <a:cs typeface="Calibri"/>
              </a:rPr>
              <a:t>autismespekteret</a:t>
            </a:r>
            <a:r>
              <a:rPr lang="en-US">
                <a:ea typeface="Calibri"/>
                <a:cs typeface="Calibri"/>
              </a:rPr>
              <a:t>. Men </a:t>
            </a:r>
            <a:r>
              <a:rPr lang="en-US" err="1">
                <a:ea typeface="Calibri"/>
                <a:cs typeface="Calibri"/>
              </a:rPr>
              <a:t>skolen</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ikke</a:t>
            </a:r>
            <a:r>
              <a:rPr lang="en-US">
                <a:ea typeface="Calibri"/>
                <a:cs typeface="Calibri"/>
              </a:rPr>
              <a:t> </a:t>
            </a:r>
            <a:r>
              <a:rPr lang="en-US" err="1">
                <a:ea typeface="Calibri"/>
                <a:cs typeface="Calibri"/>
              </a:rPr>
              <a:t>fått</a:t>
            </a:r>
            <a:r>
              <a:rPr lang="en-US">
                <a:ea typeface="Calibri"/>
                <a:cs typeface="Calibri"/>
              </a:rPr>
              <a:t> mer </a:t>
            </a:r>
            <a:r>
              <a:rPr lang="en-US" err="1">
                <a:ea typeface="Calibri"/>
                <a:cs typeface="Calibri"/>
              </a:rPr>
              <a:t>ressurser</a:t>
            </a:r>
            <a:r>
              <a:rPr lang="en-US">
                <a:ea typeface="Calibri"/>
                <a:cs typeface="Calibri"/>
              </a:rPr>
              <a:t> </a:t>
            </a:r>
            <a:r>
              <a:rPr lang="en-US" err="1">
                <a:ea typeface="Calibri"/>
                <a:cs typeface="Calibri"/>
              </a:rPr>
              <a:t>til</a:t>
            </a:r>
            <a:r>
              <a:rPr lang="en-US">
                <a:ea typeface="Calibri"/>
                <a:cs typeface="Calibri"/>
              </a:rPr>
              <a:t> å </a:t>
            </a:r>
            <a:r>
              <a:rPr lang="en-US" err="1">
                <a:ea typeface="Calibri"/>
                <a:cs typeface="Calibri"/>
              </a:rPr>
              <a:t>følge</a:t>
            </a:r>
            <a:r>
              <a:rPr lang="en-US">
                <a:ea typeface="Calibri"/>
                <a:cs typeface="Calibri"/>
              </a:rPr>
              <a:t> </a:t>
            </a:r>
            <a:r>
              <a:rPr lang="en-US" err="1">
                <a:ea typeface="Calibri"/>
                <a:cs typeface="Calibri"/>
              </a:rPr>
              <a:t>elevene</a:t>
            </a:r>
            <a:r>
              <a:rPr lang="en-US">
                <a:ea typeface="Calibri"/>
                <a:cs typeface="Calibri"/>
              </a:rPr>
              <a:t> </a:t>
            </a:r>
            <a:r>
              <a:rPr lang="en-US" err="1">
                <a:ea typeface="Calibri"/>
                <a:cs typeface="Calibri"/>
              </a:rPr>
              <a:t>godt</a:t>
            </a:r>
            <a:r>
              <a:rPr lang="en-US">
                <a:ea typeface="Calibri"/>
                <a:cs typeface="Calibri"/>
              </a:rPr>
              <a:t> </a:t>
            </a:r>
            <a:r>
              <a:rPr lang="en-US" err="1">
                <a:ea typeface="Calibri"/>
                <a:cs typeface="Calibri"/>
              </a:rPr>
              <a:t>nok</a:t>
            </a:r>
            <a:r>
              <a:rPr lang="en-US">
                <a:ea typeface="Calibri"/>
                <a:cs typeface="Calibri"/>
              </a:rPr>
              <a:t> opp.</a:t>
            </a:r>
            <a:endParaRPr lang="en-US"/>
          </a:p>
          <a:p>
            <a:r>
              <a:rPr lang="en-US"/>
              <a:t> </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ABFA6777-0770-B24C-A92B-F9F5A0486F6D}" type="slidenum">
              <a:rPr lang="nb-NO" smtClean="0"/>
              <a:t>4</a:t>
            </a:fld>
            <a:endParaRPr lang="nb-NO"/>
          </a:p>
        </p:txBody>
      </p:sp>
    </p:spTree>
    <p:extLst>
      <p:ext uri="{BB962C8B-B14F-4D97-AF65-F5344CB8AC3E}">
        <p14:creationId xmlns:p14="http://schemas.microsoft.com/office/powerpoint/2010/main" val="2593594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Barn I dag </a:t>
            </a:r>
            <a:r>
              <a:rPr lang="en-US" err="1">
                <a:ea typeface="Calibri"/>
                <a:cs typeface="Calibri"/>
              </a:rPr>
              <a:t>bruker</a:t>
            </a:r>
            <a:r>
              <a:rPr lang="en-US">
                <a:ea typeface="Calibri"/>
                <a:cs typeface="Calibri"/>
              </a:rPr>
              <a:t> </a:t>
            </a:r>
            <a:r>
              <a:rPr lang="en-US" err="1">
                <a:ea typeface="Calibri"/>
                <a:cs typeface="Calibri"/>
              </a:rPr>
              <a:t>mindre</a:t>
            </a:r>
            <a:r>
              <a:rPr lang="en-US">
                <a:ea typeface="Calibri"/>
                <a:cs typeface="Calibri"/>
              </a:rPr>
              <a:t> </a:t>
            </a:r>
            <a:r>
              <a:rPr lang="en-US" err="1">
                <a:ea typeface="Calibri"/>
                <a:cs typeface="Calibri"/>
              </a:rPr>
              <a:t>tid</a:t>
            </a:r>
            <a:r>
              <a:rPr lang="en-US">
                <a:ea typeface="Calibri"/>
                <a:cs typeface="Calibri"/>
              </a:rPr>
              <a:t> </a:t>
            </a:r>
            <a:r>
              <a:rPr lang="en-US" err="1">
                <a:ea typeface="Calibri"/>
                <a:cs typeface="Calibri"/>
              </a:rPr>
              <a:t>på</a:t>
            </a:r>
            <a:r>
              <a:rPr lang="en-US">
                <a:ea typeface="Calibri"/>
                <a:cs typeface="Calibri"/>
              </a:rPr>
              <a:t> lek, </a:t>
            </a:r>
            <a:r>
              <a:rPr lang="en-US" err="1">
                <a:ea typeface="Calibri"/>
                <a:cs typeface="Calibri"/>
              </a:rPr>
              <a:t>fysisk</a:t>
            </a:r>
            <a:r>
              <a:rPr lang="en-US">
                <a:ea typeface="Calibri"/>
                <a:cs typeface="Calibri"/>
              </a:rPr>
              <a:t> </a:t>
            </a:r>
            <a:r>
              <a:rPr lang="en-US" err="1">
                <a:ea typeface="Calibri"/>
                <a:cs typeface="Calibri"/>
              </a:rPr>
              <a:t>aktivitet</a:t>
            </a:r>
            <a:r>
              <a:rPr lang="en-US">
                <a:ea typeface="Calibri"/>
                <a:cs typeface="Calibri"/>
              </a:rPr>
              <a:t> </a:t>
            </a:r>
            <a:r>
              <a:rPr lang="en-US" err="1">
                <a:ea typeface="Calibri"/>
                <a:cs typeface="Calibri"/>
              </a:rPr>
              <a:t>ute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mindre</a:t>
            </a:r>
            <a:r>
              <a:rPr lang="en-US">
                <a:ea typeface="Calibri"/>
                <a:cs typeface="Calibri"/>
              </a:rPr>
              <a:t> </a:t>
            </a:r>
            <a:r>
              <a:rPr lang="en-US" err="1">
                <a:ea typeface="Calibri"/>
                <a:cs typeface="Calibri"/>
              </a:rPr>
              <a:t>tid</a:t>
            </a:r>
            <a:r>
              <a:rPr lang="en-US">
                <a:ea typeface="Calibri"/>
                <a:cs typeface="Calibri"/>
              </a:rPr>
              <a:t> </a:t>
            </a:r>
            <a:r>
              <a:rPr lang="en-US" err="1">
                <a:ea typeface="Calibri"/>
                <a:cs typeface="Calibri"/>
              </a:rPr>
              <a:t>i</a:t>
            </a:r>
            <a:r>
              <a:rPr lang="en-US">
                <a:ea typeface="Calibri"/>
                <a:cs typeface="Calibri"/>
              </a:rPr>
              <a:t> </a:t>
            </a:r>
            <a:r>
              <a:rPr lang="en-US" err="1">
                <a:ea typeface="Calibri"/>
                <a:cs typeface="Calibri"/>
              </a:rPr>
              <a:t>naturen</a:t>
            </a:r>
            <a:r>
              <a:rPr lang="en-US">
                <a:ea typeface="Calibri"/>
                <a:cs typeface="Calibri"/>
              </a:rPr>
              <a:t>. Lek </a:t>
            </a:r>
            <a:r>
              <a:rPr lang="en-US" err="1">
                <a:ea typeface="Calibri"/>
                <a:cs typeface="Calibri"/>
              </a:rPr>
              <a:t>og</a:t>
            </a:r>
            <a:r>
              <a:rPr lang="en-US">
                <a:ea typeface="Calibri"/>
                <a:cs typeface="Calibri"/>
              </a:rPr>
              <a:t> </a:t>
            </a:r>
            <a:r>
              <a:rPr lang="en-US" err="1">
                <a:ea typeface="Calibri"/>
                <a:cs typeface="Calibri"/>
              </a:rPr>
              <a:t>særlig</a:t>
            </a:r>
            <a:r>
              <a:rPr lang="en-US">
                <a:ea typeface="Calibri"/>
                <a:cs typeface="Calibri"/>
              </a:rPr>
              <a:t> den </a:t>
            </a:r>
            <a:r>
              <a:rPr lang="en-US" err="1">
                <a:ea typeface="Calibri"/>
                <a:cs typeface="Calibri"/>
              </a:rPr>
              <a:t>frie</a:t>
            </a:r>
            <a:r>
              <a:rPr lang="en-US">
                <a:ea typeface="Calibri"/>
                <a:cs typeface="Calibri"/>
              </a:rPr>
              <a:t> </a:t>
            </a:r>
            <a:r>
              <a:rPr lang="en-US" err="1">
                <a:ea typeface="Calibri"/>
                <a:cs typeface="Calibri"/>
              </a:rPr>
              <a:t>leken</a:t>
            </a:r>
            <a:r>
              <a:rPr lang="en-US">
                <a:ea typeface="Calibri"/>
                <a:cs typeface="Calibri"/>
              </a:rPr>
              <a:t> er </a:t>
            </a:r>
            <a:r>
              <a:rPr lang="en-US" err="1">
                <a:ea typeface="Calibri"/>
                <a:cs typeface="Calibri"/>
              </a:rPr>
              <a:t>truet</a:t>
            </a:r>
            <a:r>
              <a:rPr lang="en-US">
                <a:ea typeface="Calibri"/>
                <a:cs typeface="Calibri"/>
              </a:rPr>
              <a:t> </a:t>
            </a:r>
            <a:r>
              <a:rPr lang="en-US" err="1">
                <a:ea typeface="Calibri"/>
                <a:cs typeface="Calibri"/>
              </a:rPr>
              <a:t>og</a:t>
            </a:r>
            <a:r>
              <a:rPr lang="en-US">
                <a:ea typeface="Calibri"/>
                <a:cs typeface="Calibri"/>
              </a:rPr>
              <a:t> I </a:t>
            </a:r>
            <a:r>
              <a:rPr lang="en-US" err="1">
                <a:ea typeface="Calibri"/>
                <a:cs typeface="Calibri"/>
              </a:rPr>
              <a:t>skolen</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dette</a:t>
            </a:r>
            <a:r>
              <a:rPr lang="en-US">
                <a:ea typeface="Calibri"/>
                <a:cs typeface="Calibri"/>
              </a:rPr>
              <a:t> </a:t>
            </a:r>
            <a:r>
              <a:rPr lang="en-US" err="1">
                <a:ea typeface="Calibri"/>
                <a:cs typeface="Calibri"/>
              </a:rPr>
              <a:t>blirr</a:t>
            </a:r>
            <a:r>
              <a:rPr lang="en-US">
                <a:ea typeface="Calibri"/>
                <a:cs typeface="Calibri"/>
              </a:rPr>
              <a:t> </a:t>
            </a:r>
            <a:r>
              <a:rPr lang="en-US" err="1">
                <a:ea typeface="Calibri"/>
                <a:cs typeface="Calibri"/>
              </a:rPr>
              <a:t>nedpiroitert</a:t>
            </a:r>
            <a:r>
              <a:rPr lang="en-US">
                <a:ea typeface="Calibri"/>
                <a:cs typeface="Calibri"/>
              </a:rPr>
              <a:t> for de </a:t>
            </a:r>
            <a:r>
              <a:rPr lang="en-US" err="1">
                <a:ea typeface="Calibri"/>
                <a:cs typeface="Calibri"/>
              </a:rPr>
              <a:t>minste</a:t>
            </a:r>
            <a:r>
              <a:rPr lang="en-US">
                <a:ea typeface="Calibri"/>
                <a:cs typeface="Calibri"/>
              </a:rPr>
              <a:t> </a:t>
            </a:r>
            <a:r>
              <a:rPr lang="en-US" err="1">
                <a:ea typeface="Calibri"/>
                <a:cs typeface="Calibri"/>
              </a:rPr>
              <a:t>elevene</a:t>
            </a:r>
            <a:r>
              <a:rPr lang="en-US">
                <a:ea typeface="Calibri"/>
                <a:cs typeface="Calibri"/>
              </a:rPr>
              <a:t>. </a:t>
            </a:r>
            <a:r>
              <a:rPr lang="en-US" err="1">
                <a:ea typeface="Calibri"/>
                <a:cs typeface="Calibri"/>
              </a:rPr>
              <a:t>Samtidig</a:t>
            </a:r>
            <a:r>
              <a:rPr lang="en-US">
                <a:ea typeface="Calibri"/>
                <a:cs typeface="Calibri"/>
              </a:rPr>
              <a:t> </a:t>
            </a:r>
            <a:r>
              <a:rPr lang="en-US" err="1">
                <a:ea typeface="Calibri"/>
                <a:cs typeface="Calibri"/>
              </a:rPr>
              <a:t>har</a:t>
            </a:r>
            <a:r>
              <a:rPr lang="en-US">
                <a:ea typeface="Calibri"/>
                <a:cs typeface="Calibri"/>
              </a:rPr>
              <a:t> barn </a:t>
            </a:r>
            <a:r>
              <a:rPr lang="en-US" err="1">
                <a:ea typeface="Calibri"/>
                <a:cs typeface="Calibri"/>
              </a:rPr>
              <a:t>fått</a:t>
            </a:r>
            <a:r>
              <a:rPr lang="en-US">
                <a:ea typeface="Calibri"/>
                <a:cs typeface="Calibri"/>
              </a:rPr>
              <a:t> </a:t>
            </a:r>
            <a:r>
              <a:rPr lang="en-US" err="1">
                <a:ea typeface="Calibri"/>
                <a:cs typeface="Calibri"/>
              </a:rPr>
              <a:t>stadig</a:t>
            </a:r>
            <a:r>
              <a:rPr lang="en-US">
                <a:ea typeface="Calibri"/>
                <a:cs typeface="Calibri"/>
              </a:rPr>
              <a:t> mer </a:t>
            </a:r>
            <a:r>
              <a:rPr lang="en-US" err="1">
                <a:ea typeface="Calibri"/>
                <a:cs typeface="Calibri"/>
              </a:rPr>
              <a:t>tid</a:t>
            </a:r>
            <a:r>
              <a:rPr lang="en-US">
                <a:ea typeface="Calibri"/>
                <a:cs typeface="Calibri"/>
              </a:rPr>
              <a:t> </a:t>
            </a:r>
            <a:r>
              <a:rPr lang="en-US" err="1">
                <a:ea typeface="Calibri"/>
                <a:cs typeface="Calibri"/>
              </a:rPr>
              <a:t>på</a:t>
            </a:r>
            <a:r>
              <a:rPr lang="en-US">
                <a:ea typeface="Calibri"/>
                <a:cs typeface="Calibri"/>
              </a:rPr>
              <a:t> </a:t>
            </a:r>
            <a:r>
              <a:rPr lang="en-US" err="1">
                <a:ea typeface="Calibri"/>
                <a:cs typeface="Calibri"/>
              </a:rPr>
              <a:t>skjerm</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leser</a:t>
            </a:r>
            <a:r>
              <a:rPr lang="en-US">
                <a:ea typeface="Calibri"/>
                <a:cs typeface="Calibri"/>
              </a:rPr>
              <a:t> </a:t>
            </a:r>
            <a:r>
              <a:rPr lang="en-US" err="1">
                <a:ea typeface="Calibri"/>
                <a:cs typeface="Calibri"/>
              </a:rPr>
              <a:t>mindre</a:t>
            </a:r>
            <a:r>
              <a:rPr lang="en-US">
                <a:ea typeface="Calibri"/>
                <a:cs typeface="Calibri"/>
              </a:rPr>
              <a:t> </a:t>
            </a:r>
            <a:r>
              <a:rPr lang="en-US" err="1">
                <a:ea typeface="Calibri"/>
                <a:cs typeface="Calibri"/>
              </a:rPr>
              <a:t>og</a:t>
            </a:r>
            <a:r>
              <a:rPr lang="en-US">
                <a:ea typeface="Calibri"/>
                <a:cs typeface="Calibri"/>
              </a:rPr>
              <a:t> </a:t>
            </a:r>
            <a:r>
              <a:rPr lang="en-US" err="1">
                <a:ea typeface="Calibri"/>
                <a:cs typeface="Calibri"/>
              </a:rPr>
              <a:t>kortere</a:t>
            </a:r>
            <a:r>
              <a:rPr lang="en-US">
                <a:ea typeface="Calibri"/>
                <a:cs typeface="Calibri"/>
              </a:rPr>
              <a:t> </a:t>
            </a:r>
            <a:r>
              <a:rPr lang="en-US" err="1">
                <a:ea typeface="Calibri"/>
                <a:cs typeface="Calibri"/>
              </a:rPr>
              <a:t>tekster</a:t>
            </a:r>
            <a:r>
              <a:rPr lang="en-US">
                <a:ea typeface="Calibri"/>
                <a:cs typeface="Calibri"/>
              </a:rPr>
              <a:t>. </a:t>
            </a:r>
          </a:p>
          <a:p>
            <a:endParaRPr lang="en-US">
              <a:ea typeface="Calibri"/>
              <a:cs typeface="Calibri"/>
            </a:endParaRPr>
          </a:p>
          <a:p>
            <a:r>
              <a:rPr lang="en-US">
                <a:ea typeface="Calibri"/>
                <a:cs typeface="Calibri"/>
              </a:rPr>
              <a:t>De siste ti årene har også mobbing og psykiske helseplager økt. Folkehelseinstituttet skriver at "over tid har flere barn og unge rapportert om psykiske plager, noe som utgjør en bekymringsverdig folkehelseutfordring. Samtidig som bildet av årsaker er komplekst, trekker vi fram ensomhet, skolerelatert stress og søvnvansker som sannsynlige bidragsytere til økningen i psykiske plager hos barn og unge."</a:t>
            </a:r>
          </a:p>
          <a:p>
            <a:endParaRPr lang="en-US">
              <a:ea typeface="Calibri"/>
              <a:cs typeface="Calibri"/>
            </a:endParaRPr>
          </a:p>
          <a:p>
            <a:r>
              <a:rPr lang="en-US"/>
              <a:t>Trivselen i skolen gikk ned mellom 2014 og 2023.</a:t>
            </a:r>
            <a:r>
              <a:rPr lang="en-US">
                <a:solidFill>
                  <a:srgbClr val="000000"/>
                </a:solidFill>
              </a:rPr>
              <a:t> OsloMet har, på oppdrag fra Utdanningsdirektoratet, sett på årsakene. De peker på at </a:t>
            </a:r>
            <a:r>
              <a:rPr lang="en-US"/>
              <a:t>manglende skolemotivasjon kan være en viktig forklaring. Elevenes sosiale relasjoner og livet hjemme er også grunnleggende for trivselen i skolen.</a:t>
            </a:r>
            <a:r>
              <a:rPr lang="en-US">
                <a:ea typeface="Calibri"/>
                <a:cs typeface="Calibri"/>
              </a:rPr>
              <a:t> </a:t>
            </a:r>
          </a:p>
          <a:p>
            <a:endParaRPr lang="en-US">
              <a:ea typeface="Calibri"/>
              <a:cs typeface="Calibri"/>
            </a:endParaRPr>
          </a:p>
          <a:p>
            <a:r>
              <a:rPr lang="en-US">
                <a:ea typeface="Calibri"/>
                <a:cs typeface="Calibri"/>
              </a:rPr>
              <a:t>Samtidig som det er så mange utfordringer I skolen peker pilene ned på internasjonale og nasjonale prøver I lesing, skriving, regning. Det er klart at hvordan barn har det, hvordan skolen styres, hvor mye tid de ansatte har til hver elev spiller en stor rolle for om elevene lærer det de skal.</a:t>
            </a:r>
          </a:p>
        </p:txBody>
      </p:sp>
      <p:sp>
        <p:nvSpPr>
          <p:cNvPr id="4" name="Slide Number Placeholder 3"/>
          <p:cNvSpPr>
            <a:spLocks noGrp="1"/>
          </p:cNvSpPr>
          <p:nvPr>
            <p:ph type="sldNum" sz="quarter" idx="5"/>
          </p:nvPr>
        </p:nvSpPr>
        <p:spPr/>
        <p:txBody>
          <a:bodyPr/>
          <a:lstStyle/>
          <a:p>
            <a:fld id="{ABFA6777-0770-B24C-A92B-F9F5A0486F6D}" type="slidenum">
              <a:rPr lang="nb-NO" smtClean="0"/>
              <a:t>5</a:t>
            </a:fld>
            <a:endParaRPr lang="nb-NO"/>
          </a:p>
        </p:txBody>
      </p:sp>
    </p:spTree>
    <p:extLst>
      <p:ext uri="{BB962C8B-B14F-4D97-AF65-F5344CB8AC3E}">
        <p14:creationId xmlns:p14="http://schemas.microsoft.com/office/powerpoint/2010/main" val="467432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Da 6-årsreformen </a:t>
            </a:r>
            <a:r>
              <a:rPr lang="en-US" err="1">
                <a:ea typeface="Calibri"/>
                <a:cs typeface="Calibri"/>
              </a:rPr>
              <a:t>ble</a:t>
            </a:r>
            <a:r>
              <a:rPr lang="en-US">
                <a:ea typeface="Calibri"/>
                <a:cs typeface="Calibri"/>
              </a:rPr>
              <a:t> </a:t>
            </a:r>
            <a:r>
              <a:rPr lang="en-US" err="1">
                <a:ea typeface="Calibri"/>
                <a:cs typeface="Calibri"/>
              </a:rPr>
              <a:t>innført</a:t>
            </a:r>
            <a:r>
              <a:rPr lang="en-US">
                <a:ea typeface="Calibri"/>
                <a:cs typeface="Calibri"/>
              </a:rPr>
              <a:t> for </a:t>
            </a:r>
            <a:r>
              <a:rPr lang="en-US" err="1">
                <a:ea typeface="Calibri"/>
                <a:cs typeface="Calibri"/>
              </a:rPr>
              <a:t>snart</a:t>
            </a:r>
            <a:r>
              <a:rPr lang="en-US">
                <a:ea typeface="Calibri"/>
                <a:cs typeface="Calibri"/>
              </a:rPr>
              <a:t> 30 </a:t>
            </a:r>
            <a:r>
              <a:rPr lang="en-US" err="1">
                <a:ea typeface="Calibri"/>
                <a:cs typeface="Calibri"/>
              </a:rPr>
              <a:t>år</a:t>
            </a:r>
            <a:r>
              <a:rPr lang="en-US">
                <a:ea typeface="Calibri"/>
                <a:cs typeface="Calibri"/>
              </a:rPr>
              <a:t> </a:t>
            </a:r>
            <a:r>
              <a:rPr lang="en-US" err="1">
                <a:ea typeface="Calibri"/>
                <a:cs typeface="Calibri"/>
              </a:rPr>
              <a:t>siden</a:t>
            </a:r>
            <a:r>
              <a:rPr lang="en-US">
                <a:ea typeface="Calibri"/>
                <a:cs typeface="Calibri"/>
              </a:rPr>
              <a:t> var </a:t>
            </a:r>
            <a:r>
              <a:rPr lang="en-US" err="1">
                <a:ea typeface="Calibri"/>
                <a:cs typeface="Calibri"/>
              </a:rPr>
              <a:t>intensjonen</a:t>
            </a:r>
            <a:r>
              <a:rPr lang="en-US">
                <a:ea typeface="Calibri"/>
                <a:cs typeface="Calibri"/>
              </a:rPr>
              <a:t> </a:t>
            </a:r>
            <a:r>
              <a:rPr lang="en-US" err="1">
                <a:ea typeface="Calibri"/>
                <a:cs typeface="Calibri"/>
              </a:rPr>
              <a:t>blant</a:t>
            </a:r>
            <a:r>
              <a:rPr lang="en-US">
                <a:ea typeface="Calibri"/>
                <a:cs typeface="Calibri"/>
              </a:rPr>
              <a:t> </a:t>
            </a:r>
            <a:r>
              <a:rPr lang="en-US" err="1">
                <a:ea typeface="Calibri"/>
                <a:cs typeface="Calibri"/>
              </a:rPr>
              <a:t>annet</a:t>
            </a:r>
            <a:r>
              <a:rPr lang="en-US">
                <a:ea typeface="Calibri"/>
                <a:cs typeface="Calibri"/>
              </a:rPr>
              <a:t> at </a:t>
            </a:r>
            <a:r>
              <a:rPr lang="en-US" err="1"/>
              <a:t>barna</a:t>
            </a:r>
            <a:r>
              <a:rPr lang="en-US"/>
              <a:t> </a:t>
            </a:r>
            <a:r>
              <a:rPr lang="en-US" err="1"/>
              <a:t>skulle</a:t>
            </a:r>
            <a:r>
              <a:rPr lang="en-US"/>
              <a:t> </a:t>
            </a:r>
            <a:r>
              <a:rPr lang="en-US" err="1"/>
              <a:t>få</a:t>
            </a:r>
            <a:r>
              <a:rPr lang="en-US"/>
              <a:t> </a:t>
            </a:r>
            <a:r>
              <a:rPr lang="en-US" err="1"/>
              <a:t>en</a:t>
            </a:r>
            <a:r>
              <a:rPr lang="en-US"/>
              <a:t> </a:t>
            </a:r>
            <a:r>
              <a:rPr lang="en-US" err="1"/>
              <a:t>myk</a:t>
            </a:r>
            <a:r>
              <a:rPr lang="en-US"/>
              <a:t> </a:t>
            </a:r>
            <a:r>
              <a:rPr lang="en-US" err="1"/>
              <a:t>overgang</a:t>
            </a:r>
            <a:r>
              <a:rPr lang="en-US"/>
              <a:t> </a:t>
            </a:r>
            <a:r>
              <a:rPr lang="en-US" err="1"/>
              <a:t>mellom</a:t>
            </a:r>
            <a:r>
              <a:rPr lang="en-US"/>
              <a:t> </a:t>
            </a:r>
            <a:r>
              <a:rPr lang="en-US" err="1"/>
              <a:t>barnehage</a:t>
            </a:r>
            <a:r>
              <a:rPr lang="en-US"/>
              <a:t> </a:t>
            </a:r>
            <a:r>
              <a:rPr lang="en-US" err="1"/>
              <a:t>og</a:t>
            </a:r>
            <a:r>
              <a:rPr lang="en-US"/>
              <a:t> </a:t>
            </a:r>
            <a:r>
              <a:rPr lang="en-US" err="1"/>
              <a:t>skole</a:t>
            </a:r>
            <a:r>
              <a:rPr lang="en-US"/>
              <a:t>. </a:t>
            </a:r>
            <a:r>
              <a:rPr lang="en-US" err="1"/>
              <a:t>Derfor</a:t>
            </a:r>
            <a:r>
              <a:rPr lang="en-US"/>
              <a:t> </a:t>
            </a:r>
            <a:r>
              <a:rPr lang="en-US" err="1"/>
              <a:t>skulle</a:t>
            </a:r>
            <a:r>
              <a:rPr lang="en-US"/>
              <a:t> </a:t>
            </a:r>
            <a:r>
              <a:rPr lang="en-US" err="1"/>
              <a:t>førsteklasse</a:t>
            </a:r>
            <a:r>
              <a:rPr lang="en-US"/>
              <a:t> ha et </a:t>
            </a:r>
            <a:r>
              <a:rPr lang="en-US" err="1"/>
              <a:t>tydelig</a:t>
            </a:r>
            <a:r>
              <a:rPr lang="en-US"/>
              <a:t> «</a:t>
            </a:r>
            <a:r>
              <a:rPr lang="en-US" err="1"/>
              <a:t>førskolepreg</a:t>
            </a:r>
            <a:r>
              <a:rPr lang="en-US"/>
              <a:t>», med mer </a:t>
            </a:r>
            <a:r>
              <a:rPr lang="en-US" err="1"/>
              <a:t>fokus</a:t>
            </a:r>
            <a:r>
              <a:rPr lang="en-US"/>
              <a:t> </a:t>
            </a:r>
            <a:r>
              <a:rPr lang="en-US" err="1"/>
              <a:t>på</a:t>
            </a:r>
            <a:r>
              <a:rPr lang="en-US"/>
              <a:t> lek. </a:t>
            </a:r>
            <a:r>
              <a:rPr lang="en-US" err="1"/>
              <a:t>Slik</a:t>
            </a:r>
            <a:r>
              <a:rPr lang="en-US"/>
              <a:t> </a:t>
            </a:r>
            <a:r>
              <a:rPr lang="en-US" err="1"/>
              <a:t>har</a:t>
            </a:r>
            <a:r>
              <a:rPr lang="en-US"/>
              <a:t> det </a:t>
            </a:r>
            <a:r>
              <a:rPr lang="en-US" err="1"/>
              <a:t>ikke</a:t>
            </a:r>
            <a:r>
              <a:rPr lang="en-US"/>
              <a:t> </a:t>
            </a:r>
            <a:r>
              <a:rPr lang="en-US" err="1"/>
              <a:t>blitt</a:t>
            </a:r>
            <a:r>
              <a:rPr lang="en-US"/>
              <a:t>, </a:t>
            </a:r>
            <a:r>
              <a:rPr lang="en-US" err="1"/>
              <a:t>noe</a:t>
            </a:r>
            <a:r>
              <a:rPr lang="en-US"/>
              <a:t> </a:t>
            </a:r>
            <a:r>
              <a:rPr lang="en-US" err="1"/>
              <a:t>evalueringer</a:t>
            </a:r>
            <a:r>
              <a:rPr lang="en-US"/>
              <a:t> </a:t>
            </a:r>
            <a:r>
              <a:rPr lang="en-US" err="1"/>
              <a:t>peker</a:t>
            </a:r>
            <a:r>
              <a:rPr lang="en-US"/>
              <a:t> </a:t>
            </a:r>
            <a:r>
              <a:rPr lang="en-US" err="1"/>
              <a:t>på</a:t>
            </a:r>
            <a:r>
              <a:rPr lang="en-US"/>
              <a:t>. </a:t>
            </a:r>
            <a:br>
              <a:rPr lang="en-US">
                <a:cs typeface="+mn-lt"/>
              </a:rPr>
            </a:br>
            <a:br>
              <a:rPr lang="en-US">
                <a:cs typeface="+mn-lt"/>
              </a:rPr>
            </a:br>
            <a:r>
              <a:rPr lang="en-US"/>
              <a:t>I </a:t>
            </a:r>
            <a:r>
              <a:rPr lang="en-US" err="1"/>
              <a:t>tillegg</a:t>
            </a:r>
            <a:r>
              <a:rPr lang="en-US"/>
              <a:t> </a:t>
            </a:r>
            <a:r>
              <a:rPr lang="en-US" err="1"/>
              <a:t>til</a:t>
            </a:r>
            <a:r>
              <a:rPr lang="en-US"/>
              <a:t> å </a:t>
            </a:r>
            <a:r>
              <a:rPr lang="en-US" err="1"/>
              <a:t>utvide</a:t>
            </a:r>
            <a:r>
              <a:rPr lang="en-US"/>
              <a:t> </a:t>
            </a:r>
            <a:r>
              <a:rPr lang="en-US" err="1"/>
              <a:t>skolen</a:t>
            </a:r>
            <a:r>
              <a:rPr lang="en-US"/>
              <a:t> med </a:t>
            </a:r>
            <a:r>
              <a:rPr lang="en-US" err="1"/>
              <a:t>ett</a:t>
            </a:r>
            <a:r>
              <a:rPr lang="en-US"/>
              <a:t> </a:t>
            </a:r>
            <a:r>
              <a:rPr lang="en-US" err="1"/>
              <a:t>ekstra</a:t>
            </a:r>
            <a:r>
              <a:rPr lang="en-US"/>
              <a:t> </a:t>
            </a:r>
            <a:r>
              <a:rPr lang="en-US" err="1"/>
              <a:t>år</a:t>
            </a:r>
            <a:r>
              <a:rPr lang="en-US"/>
              <a:t> </a:t>
            </a:r>
            <a:r>
              <a:rPr lang="en-US" err="1"/>
              <a:t>gjennom</a:t>
            </a:r>
            <a:r>
              <a:rPr lang="en-US"/>
              <a:t> 6-årsreformen, </a:t>
            </a:r>
            <a:r>
              <a:rPr lang="en-US" err="1"/>
              <a:t>har</a:t>
            </a:r>
            <a:r>
              <a:rPr lang="en-US"/>
              <a:t> </a:t>
            </a:r>
            <a:r>
              <a:rPr lang="en-US" err="1"/>
              <a:t>stadig</a:t>
            </a:r>
            <a:r>
              <a:rPr lang="en-US"/>
              <a:t> </a:t>
            </a:r>
            <a:r>
              <a:rPr lang="en-US" err="1"/>
              <a:t>utvidelse</a:t>
            </a:r>
            <a:r>
              <a:rPr lang="en-US"/>
              <a:t> av </a:t>
            </a:r>
            <a:r>
              <a:rPr lang="en-US" err="1"/>
              <a:t>timeplanene</a:t>
            </a:r>
            <a:r>
              <a:rPr lang="en-US"/>
              <a:t> </a:t>
            </a:r>
            <a:r>
              <a:rPr lang="en-US" err="1"/>
              <a:t>ført</a:t>
            </a:r>
            <a:r>
              <a:rPr lang="en-US"/>
              <a:t> med seg </a:t>
            </a:r>
            <a:r>
              <a:rPr lang="en-US" err="1"/>
              <a:t>enda</a:t>
            </a:r>
            <a:r>
              <a:rPr lang="en-US"/>
              <a:t> et </a:t>
            </a:r>
            <a:r>
              <a:rPr lang="en-US" err="1"/>
              <a:t>ekstra</a:t>
            </a:r>
            <a:r>
              <a:rPr lang="en-US"/>
              <a:t> </a:t>
            </a:r>
            <a:r>
              <a:rPr lang="en-US" err="1"/>
              <a:t>skoleår</a:t>
            </a:r>
            <a:r>
              <a:rPr lang="en-US"/>
              <a:t>. </a:t>
            </a:r>
            <a:r>
              <a:rPr lang="en-US" err="1"/>
              <a:t>Hovedsakelig</a:t>
            </a:r>
            <a:r>
              <a:rPr lang="en-US"/>
              <a:t> </a:t>
            </a:r>
            <a:r>
              <a:rPr lang="en-US" err="1"/>
              <a:t>har</a:t>
            </a:r>
            <a:r>
              <a:rPr lang="en-US"/>
              <a:t> </a:t>
            </a:r>
            <a:r>
              <a:rPr lang="en-US" err="1"/>
              <a:t>denne</a:t>
            </a:r>
            <a:r>
              <a:rPr lang="en-US"/>
              <a:t> </a:t>
            </a:r>
            <a:r>
              <a:rPr lang="en-US" err="1"/>
              <a:t>utvidelsen</a:t>
            </a:r>
            <a:r>
              <a:rPr lang="en-US"/>
              <a:t> </a:t>
            </a:r>
            <a:r>
              <a:rPr lang="en-US" err="1"/>
              <a:t>gått</a:t>
            </a:r>
            <a:r>
              <a:rPr lang="en-US"/>
              <a:t> </a:t>
            </a:r>
            <a:r>
              <a:rPr lang="en-US" err="1"/>
              <a:t>ut</a:t>
            </a:r>
            <a:r>
              <a:rPr lang="en-US"/>
              <a:t> over </a:t>
            </a:r>
            <a:r>
              <a:rPr lang="en-US" err="1"/>
              <a:t>skolehverdagen</a:t>
            </a:r>
            <a:r>
              <a:rPr lang="en-US"/>
              <a:t> </a:t>
            </a:r>
            <a:r>
              <a:rPr lang="en-US" err="1"/>
              <a:t>til</a:t>
            </a:r>
            <a:r>
              <a:rPr lang="en-US"/>
              <a:t> de </a:t>
            </a:r>
            <a:r>
              <a:rPr lang="en-US" err="1"/>
              <a:t>minste</a:t>
            </a:r>
            <a:r>
              <a:rPr lang="en-US"/>
              <a:t> </a:t>
            </a:r>
            <a:r>
              <a:rPr lang="en-US" err="1"/>
              <a:t>barna</a:t>
            </a:r>
            <a:r>
              <a:rPr lang="en-US"/>
              <a:t>, </a:t>
            </a:r>
            <a:r>
              <a:rPr lang="en-US" err="1"/>
              <a:t>som</a:t>
            </a:r>
            <a:r>
              <a:rPr lang="en-US"/>
              <a:t> </a:t>
            </a:r>
            <a:r>
              <a:rPr lang="en-US" err="1"/>
              <a:t>har</a:t>
            </a:r>
            <a:r>
              <a:rPr lang="en-US"/>
              <a:t> </a:t>
            </a:r>
            <a:r>
              <a:rPr lang="en-US" err="1"/>
              <a:t>fått</a:t>
            </a:r>
            <a:r>
              <a:rPr lang="en-US"/>
              <a:t> </a:t>
            </a:r>
            <a:r>
              <a:rPr lang="en-US" err="1"/>
              <a:t>flere</a:t>
            </a:r>
            <a:r>
              <a:rPr lang="en-US"/>
              <a:t> timer </a:t>
            </a:r>
            <a:r>
              <a:rPr lang="en-US" err="1"/>
              <a:t>i</a:t>
            </a:r>
            <a:r>
              <a:rPr lang="en-US"/>
              <a:t> </a:t>
            </a:r>
            <a:r>
              <a:rPr lang="en-US" err="1"/>
              <a:t>teoritunge</a:t>
            </a:r>
            <a:r>
              <a:rPr lang="en-US"/>
              <a:t> fag </a:t>
            </a:r>
            <a:r>
              <a:rPr lang="en-US" err="1"/>
              <a:t>som</a:t>
            </a:r>
            <a:r>
              <a:rPr lang="en-US"/>
              <a:t> </a:t>
            </a:r>
            <a:r>
              <a:rPr lang="en-US" err="1"/>
              <a:t>norsk</a:t>
            </a:r>
            <a:r>
              <a:rPr lang="en-US"/>
              <a:t>, </a:t>
            </a:r>
            <a:r>
              <a:rPr lang="en-US" err="1"/>
              <a:t>matematikk</a:t>
            </a:r>
            <a:r>
              <a:rPr lang="en-US"/>
              <a:t> </a:t>
            </a:r>
            <a:r>
              <a:rPr lang="en-US" err="1"/>
              <a:t>og</a:t>
            </a:r>
            <a:r>
              <a:rPr lang="en-US"/>
              <a:t> </a:t>
            </a:r>
            <a:r>
              <a:rPr lang="en-US" err="1"/>
              <a:t>engelsk</a:t>
            </a:r>
            <a:r>
              <a:rPr lang="en-US"/>
              <a:t>. </a:t>
            </a:r>
            <a:br>
              <a:rPr lang="en-US">
                <a:ea typeface="Calibri"/>
                <a:cs typeface="+mn-lt"/>
              </a:rPr>
            </a:br>
            <a:br>
              <a:rPr lang="en-US">
                <a:ea typeface="Calibri"/>
                <a:cs typeface="+mn-lt"/>
              </a:rPr>
            </a:br>
            <a:r>
              <a:rPr lang="en-US" err="1">
                <a:ea typeface="Calibri"/>
                <a:cs typeface="Calibri"/>
              </a:rPr>
              <a:t>Elevene</a:t>
            </a:r>
            <a:r>
              <a:rPr lang="en-US">
                <a:ea typeface="Calibri"/>
                <a:cs typeface="Calibri"/>
              </a:rPr>
              <a:t> </a:t>
            </a:r>
            <a:r>
              <a:rPr lang="en-US" err="1">
                <a:ea typeface="Calibri"/>
                <a:cs typeface="Calibri"/>
              </a:rPr>
              <a:t>rapporterer</a:t>
            </a:r>
            <a:r>
              <a:rPr lang="en-US">
                <a:ea typeface="Calibri"/>
                <a:cs typeface="Calibri"/>
              </a:rPr>
              <a:t> </a:t>
            </a:r>
            <a:r>
              <a:rPr lang="en-US" err="1">
                <a:ea typeface="Calibri"/>
                <a:cs typeface="Calibri"/>
              </a:rPr>
              <a:t>samtidig</a:t>
            </a:r>
            <a:r>
              <a:rPr lang="en-US">
                <a:ea typeface="Calibri"/>
                <a:cs typeface="Calibri"/>
              </a:rPr>
              <a:t> om at </a:t>
            </a:r>
            <a:r>
              <a:rPr lang="en-US" err="1">
                <a:ea typeface="Calibri"/>
                <a:cs typeface="Calibri"/>
              </a:rPr>
              <a:t>Høyreskolen</a:t>
            </a:r>
            <a:r>
              <a:rPr lang="en-US">
                <a:ea typeface="Calibri"/>
                <a:cs typeface="Calibri"/>
              </a:rPr>
              <a:t> </a:t>
            </a:r>
            <a:r>
              <a:rPr lang="en-US" err="1">
                <a:ea typeface="Calibri"/>
                <a:cs typeface="Calibri"/>
              </a:rPr>
              <a:t>har</a:t>
            </a:r>
            <a:r>
              <a:rPr lang="en-US">
                <a:ea typeface="Calibri"/>
                <a:cs typeface="Calibri"/>
              </a:rPr>
              <a:t> </a:t>
            </a:r>
            <a:r>
              <a:rPr lang="en-US" err="1">
                <a:ea typeface="Calibri"/>
                <a:cs typeface="Calibri"/>
              </a:rPr>
              <a:t>ført</a:t>
            </a:r>
            <a:r>
              <a:rPr lang="en-US">
                <a:ea typeface="Calibri"/>
                <a:cs typeface="Calibri"/>
              </a:rPr>
              <a:t> </a:t>
            </a:r>
            <a:r>
              <a:rPr lang="en-US" err="1">
                <a:ea typeface="Calibri"/>
                <a:cs typeface="Calibri"/>
              </a:rPr>
              <a:t>til</a:t>
            </a:r>
            <a:r>
              <a:rPr lang="en-US">
                <a:ea typeface="Calibri"/>
                <a:cs typeface="Calibri"/>
              </a:rPr>
              <a:t> </a:t>
            </a:r>
            <a:r>
              <a:rPr lang="en-US" err="1">
                <a:ea typeface="Calibri"/>
                <a:cs typeface="Calibri"/>
              </a:rPr>
              <a:t>mindre</a:t>
            </a:r>
            <a:r>
              <a:rPr lang="en-US">
                <a:ea typeface="Calibri"/>
                <a:cs typeface="Calibri"/>
              </a:rPr>
              <a:t> </a:t>
            </a:r>
            <a:r>
              <a:rPr lang="en-US" err="1">
                <a:ea typeface="Calibri"/>
                <a:cs typeface="Calibri"/>
              </a:rPr>
              <a:t>trivsel</a:t>
            </a:r>
            <a:r>
              <a:rPr lang="en-US">
                <a:ea typeface="Calibri"/>
                <a:cs typeface="Calibri"/>
              </a:rPr>
              <a:t> </a:t>
            </a:r>
            <a:r>
              <a:rPr lang="en-US" err="1">
                <a:ea typeface="Calibri"/>
                <a:cs typeface="Calibri"/>
              </a:rPr>
              <a:t>og</a:t>
            </a:r>
            <a:r>
              <a:rPr lang="en-US">
                <a:ea typeface="Calibri"/>
                <a:cs typeface="Calibri"/>
              </a:rPr>
              <a:t> mer stress. </a:t>
            </a:r>
            <a:br>
              <a:rPr lang="en-US">
                <a:ea typeface="Calibri"/>
                <a:cs typeface="+mn-lt"/>
              </a:rPr>
            </a:br>
            <a:br>
              <a:rPr lang="en-US">
                <a:ea typeface="Calibri"/>
                <a:cs typeface="+mn-lt"/>
              </a:rPr>
            </a:br>
            <a:r>
              <a:rPr lang="en-US">
                <a:ea typeface="Calibri"/>
                <a:cs typeface="Calibri"/>
              </a:rPr>
              <a:t>Vi </a:t>
            </a:r>
            <a:r>
              <a:rPr lang="en-US" err="1">
                <a:ea typeface="Calibri"/>
                <a:cs typeface="Calibri"/>
              </a:rPr>
              <a:t>har</a:t>
            </a:r>
            <a:r>
              <a:rPr lang="en-US">
                <a:ea typeface="Calibri"/>
                <a:cs typeface="Calibri"/>
              </a:rPr>
              <a:t> </a:t>
            </a:r>
            <a:r>
              <a:rPr lang="en-US" err="1">
                <a:ea typeface="Calibri"/>
                <a:cs typeface="Calibri"/>
              </a:rPr>
              <a:t>fått</a:t>
            </a:r>
            <a:r>
              <a:rPr lang="en-US">
                <a:ea typeface="Calibri"/>
                <a:cs typeface="Calibri"/>
              </a:rPr>
              <a:t> </a:t>
            </a:r>
            <a:r>
              <a:rPr lang="en-US" err="1">
                <a:ea typeface="Calibri"/>
                <a:cs typeface="Calibri"/>
              </a:rPr>
              <a:t>en</a:t>
            </a:r>
            <a:r>
              <a:rPr lang="en-US">
                <a:ea typeface="Calibri"/>
                <a:cs typeface="Calibri"/>
              </a:rPr>
              <a:t> </a:t>
            </a:r>
            <a:r>
              <a:rPr lang="en-US" err="1">
                <a:ea typeface="Calibri"/>
                <a:cs typeface="Calibri"/>
              </a:rPr>
              <a:t>utvikling</a:t>
            </a:r>
            <a:r>
              <a:rPr lang="en-US">
                <a:ea typeface="Calibri"/>
                <a:cs typeface="Calibri"/>
              </a:rPr>
              <a:t> av </a:t>
            </a:r>
            <a:r>
              <a:rPr lang="en-US" err="1">
                <a:ea typeface="Calibri"/>
                <a:cs typeface="Calibri"/>
              </a:rPr>
              <a:t>fellesskolen</a:t>
            </a:r>
            <a:r>
              <a:rPr lang="en-US">
                <a:ea typeface="Calibri"/>
                <a:cs typeface="Calibri"/>
              </a:rPr>
              <a:t> SV </a:t>
            </a:r>
            <a:r>
              <a:rPr lang="en-US" err="1">
                <a:ea typeface="Calibri"/>
                <a:cs typeface="Calibri"/>
              </a:rPr>
              <a:t>vil</a:t>
            </a:r>
            <a:r>
              <a:rPr lang="en-US">
                <a:ea typeface="Calibri"/>
                <a:cs typeface="Calibri"/>
              </a:rPr>
              <a:t> bort </a:t>
            </a:r>
            <a:r>
              <a:rPr lang="en-US" err="1">
                <a:ea typeface="Calibri"/>
                <a:cs typeface="Calibri"/>
              </a:rPr>
              <a:t>fra</a:t>
            </a:r>
            <a:r>
              <a:rPr lang="en-US">
                <a:ea typeface="Calibri"/>
                <a:cs typeface="Calibri"/>
              </a:rPr>
              <a:t> – for </a:t>
            </a:r>
            <a:r>
              <a:rPr lang="en-US" err="1">
                <a:ea typeface="Calibri"/>
                <a:cs typeface="Calibri"/>
              </a:rPr>
              <a:t>flere</a:t>
            </a:r>
            <a:r>
              <a:rPr lang="en-US">
                <a:ea typeface="Calibri"/>
                <a:cs typeface="Calibri"/>
              </a:rPr>
              <a:t> </a:t>
            </a:r>
            <a:r>
              <a:rPr lang="en-US" err="1">
                <a:ea typeface="Calibri"/>
                <a:cs typeface="Calibri"/>
              </a:rPr>
              <a:t>sittestillende</a:t>
            </a:r>
            <a:r>
              <a:rPr lang="en-US">
                <a:ea typeface="Calibri"/>
                <a:cs typeface="Calibri"/>
              </a:rPr>
              <a:t> timer med </a:t>
            </a:r>
            <a:r>
              <a:rPr lang="en-US" err="1">
                <a:ea typeface="Calibri"/>
                <a:cs typeface="Calibri"/>
              </a:rPr>
              <a:t>flere</a:t>
            </a:r>
            <a:r>
              <a:rPr lang="en-US">
                <a:ea typeface="Calibri"/>
                <a:cs typeface="Calibri"/>
              </a:rPr>
              <a:t> </a:t>
            </a:r>
            <a:r>
              <a:rPr lang="en-US" err="1">
                <a:ea typeface="Calibri"/>
                <a:cs typeface="Calibri"/>
              </a:rPr>
              <a:t>teoritunge</a:t>
            </a:r>
            <a:r>
              <a:rPr lang="en-US">
                <a:ea typeface="Calibri"/>
                <a:cs typeface="Calibri"/>
              </a:rPr>
              <a:t> fag </a:t>
            </a:r>
            <a:r>
              <a:rPr lang="en-US" err="1">
                <a:ea typeface="Calibri"/>
                <a:cs typeface="Calibri"/>
              </a:rPr>
              <a:t>har</a:t>
            </a:r>
            <a:r>
              <a:rPr lang="en-US">
                <a:ea typeface="Calibri"/>
                <a:cs typeface="Calibri"/>
              </a:rPr>
              <a:t> </a:t>
            </a:r>
            <a:r>
              <a:rPr lang="en-US" err="1">
                <a:ea typeface="Calibri"/>
                <a:cs typeface="Calibri"/>
              </a:rPr>
              <a:t>ikke</a:t>
            </a:r>
            <a:r>
              <a:rPr lang="en-US">
                <a:ea typeface="Calibri"/>
                <a:cs typeface="Calibri"/>
              </a:rPr>
              <a:t> gitt </a:t>
            </a:r>
            <a:r>
              <a:rPr lang="en-US" err="1">
                <a:ea typeface="Calibri"/>
                <a:cs typeface="Calibri"/>
              </a:rPr>
              <a:t>bedre</a:t>
            </a:r>
            <a:r>
              <a:rPr lang="en-US">
                <a:ea typeface="Calibri"/>
                <a:cs typeface="Calibri"/>
              </a:rPr>
              <a:t> </a:t>
            </a:r>
            <a:r>
              <a:rPr lang="en-US" err="1">
                <a:ea typeface="Calibri"/>
                <a:cs typeface="Calibri"/>
              </a:rPr>
              <a:t>læring</a:t>
            </a:r>
            <a:r>
              <a:rPr lang="en-US">
                <a:ea typeface="Calibri"/>
                <a:cs typeface="Calibri"/>
              </a:rPr>
              <a:t>.  </a:t>
            </a: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ABFA6777-0770-B24C-A92B-F9F5A0486F6D}" type="slidenum">
              <a:rPr lang="nb-NO" smtClean="0"/>
              <a:t>6</a:t>
            </a:fld>
            <a:endParaRPr lang="nb-NO"/>
          </a:p>
        </p:txBody>
      </p:sp>
    </p:spTree>
    <p:extLst>
      <p:ext uri="{BB962C8B-B14F-4D97-AF65-F5344CB8AC3E}">
        <p14:creationId xmlns:p14="http://schemas.microsoft.com/office/powerpoint/2010/main" val="3014315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rtl="0" fontAlgn="base"/>
            <a:r>
              <a:rPr lang="nb-NO" sz="1200" b="1" i="0" kern="1200">
                <a:solidFill>
                  <a:schemeClr val="tx1"/>
                </a:solidFill>
                <a:effectLst/>
                <a:latin typeface="+mn-lt"/>
                <a:ea typeface="+mn-ea"/>
                <a:cs typeface="+mn-cs"/>
              </a:rPr>
              <a:t>Lek for læring, trygghet og utvikling for barna i 1.-4. trinn</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ha en skole der barn trives, lærer og utvikler seg gjennom lek. 1. trinn skal bli et </a:t>
            </a:r>
            <a:r>
              <a:rPr lang="nb-NO" sz="1200" b="0" i="0" kern="1200" err="1">
                <a:solidFill>
                  <a:schemeClr val="tx1"/>
                </a:solidFill>
                <a:effectLst/>
                <a:latin typeface="+mn-lt"/>
                <a:ea typeface="+mn-ea"/>
                <a:cs typeface="+mn-cs"/>
              </a:rPr>
              <a:t>førskoleår</a:t>
            </a:r>
            <a:r>
              <a:rPr lang="nb-NO" sz="1200" b="0" i="0" kern="1200">
                <a:solidFill>
                  <a:schemeClr val="tx1"/>
                </a:solidFill>
                <a:effectLst/>
                <a:latin typeface="+mn-lt"/>
                <a:ea typeface="+mn-ea"/>
                <a:cs typeface="+mn-cs"/>
              </a:rPr>
              <a:t> med mer fri lek, og i 2.-4. trinn skal lek, praktisk læring og fysisk aktivitet få større plass. Samtidig må skolene ha nok lærere til å følge opp hvert enkelt barn og støtte barn i lek.</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Satsing på praktiske og estetiske fag</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ha en mer praktisk og variert skole. Derfor vil vi styrke fag som musikk, kunst og håndverk, kroppsøving, mat og helse og fysisk aktivitet. Det gir økt trivsel, bedre læring og flere muligheter for mestring.</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Mindre testregime og mer tillit til læreren</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redusere mengden testing, byråkrati og rapportering i skolen. Lærerne må få mer tillit, større faglig frihet og mer tid til undervisning og oppfølging av elevene.</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Styrke laget rundt eleven, stopp kuttene</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styrke laget rundt eleven og stoppe kutt i skolen. Skolene trenger flere lærere og flere fagfolk som kan gi elevene den støtten de trenger. </a:t>
            </a:r>
            <a:r>
              <a:rPr lang="nb-NO" sz="1200" b="0" i="0" u="none" strike="noStrike" kern="1200">
                <a:solidFill>
                  <a:schemeClr val="tx1"/>
                </a:solidFill>
                <a:effectLst/>
                <a:latin typeface="+mn-lt"/>
                <a:ea typeface="+mn-ea"/>
                <a:cs typeface="+mn-cs"/>
              </a:rPr>
              <a:t> For SV er det uaktuelt med endringer i normen for lærertetthet som åpner for kutt i skolen.</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Mer lesing og satsing på skolebibliotek</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styrke lesegleden gjennom mer lesing i skolehverdagen og en større satsing på skolebibliotek. Gode bibliotek og flere utdannede bibliotekarer vil bidra til leselyst, læring og trivsel.</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Gratis skolemat</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innføre gratis skolemat for alle elever. Mette barn lærer bedre, og et gratis måltid bidrar til bedre helse, trivsel og et mer inkluderende skolemiljø.</a:t>
            </a:r>
            <a:r>
              <a:rPr lang="en-GB" sz="1200" b="0" i="0" kern="1200">
                <a:solidFill>
                  <a:schemeClr val="tx1"/>
                </a:solidFill>
                <a:effectLst/>
                <a:latin typeface="+mn-lt"/>
                <a:ea typeface="+mn-ea"/>
                <a:cs typeface="+mn-cs"/>
              </a:rPr>
              <a:t> </a:t>
            </a:r>
          </a:p>
          <a:p>
            <a:pPr lvl="0" rtl="0" fontAlgn="base"/>
            <a:r>
              <a:rPr lang="nb-NO" sz="1200" b="1" i="0" kern="1200">
                <a:solidFill>
                  <a:schemeClr val="tx1"/>
                </a:solidFill>
                <a:effectLst/>
                <a:latin typeface="+mn-lt"/>
                <a:ea typeface="+mn-ea"/>
                <a:cs typeface="+mn-cs"/>
              </a:rPr>
              <a:t>Gratis og godt SFO-tilbud til alle barn</a:t>
            </a:r>
            <a:r>
              <a:rPr lang="en-GB"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bygge videre på SFO-reformen ved å styrke kvaliteten og bemanningen i SFO. Gratis kjernetid skal utvides til også å gjelde 4. trinn.</a:t>
            </a:r>
            <a:r>
              <a:rPr lang="en-GB" sz="1200" b="0" i="0" kern="1200">
                <a:solidFill>
                  <a:schemeClr val="tx1"/>
                </a:solidFill>
                <a:effectLst/>
                <a:latin typeface="+mn-lt"/>
                <a:ea typeface="+mn-ea"/>
                <a:cs typeface="+mn-cs"/>
              </a:rPr>
              <a:t>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7</a:t>
            </a:fld>
            <a:endParaRPr lang="nb-NO"/>
          </a:p>
        </p:txBody>
      </p:sp>
    </p:spTree>
    <p:extLst>
      <p:ext uri="{BB962C8B-B14F-4D97-AF65-F5344CB8AC3E}">
        <p14:creationId xmlns:p14="http://schemas.microsoft.com/office/powerpoint/2010/main" val="587002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1" kern="1200">
                <a:solidFill>
                  <a:schemeClr val="tx1"/>
                </a:solidFill>
                <a:effectLst/>
                <a:latin typeface="+mn-lt"/>
                <a:ea typeface="+mn-ea"/>
                <a:cs typeface="+mn-cs"/>
              </a:rPr>
              <a:t>Kort fortalt</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Norske barn leser for lite og for dårlig, og det er ikke barnas skyld. SV vil derfor ha en skole som lar barn være barn, og med nok lærere som blir gitt tillit til å følge opp barna.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Uten motivasjon er det vanskelig å lære noe. Elevenes motivasjon </a:t>
            </a:r>
            <a:r>
              <a:rPr lang="nb-NO" sz="1200" b="0" i="0" u="sng" strike="noStrike" kern="1200">
                <a:solidFill>
                  <a:schemeClr val="tx1"/>
                </a:solidFill>
                <a:effectLst/>
                <a:latin typeface="+mn-lt"/>
                <a:ea typeface="+mn-ea"/>
                <a:cs typeface="+mn-cs"/>
                <a:hlinkClick r:id="rId3"/>
              </a:rPr>
              <a:t>synker</a:t>
            </a:r>
            <a:r>
              <a:rPr lang="nb-NO" sz="1200" b="0" i="0" kern="1200">
                <a:solidFill>
                  <a:schemeClr val="tx1"/>
                </a:solidFill>
                <a:effectLst/>
                <a:latin typeface="+mn-lt"/>
                <a:ea typeface="+mn-ea"/>
                <a:cs typeface="+mn-cs"/>
              </a:rPr>
              <a:t> gjennom hele grunnskolen[...]. Stadig flere elever kjeder seg, trives dårligere med skolearbeidet og opplever økende stress og press drevet av </a:t>
            </a:r>
            <a:r>
              <a:rPr lang="nb-NO" sz="1200" b="0" i="0" kern="1200" err="1">
                <a:solidFill>
                  <a:schemeClr val="tx1"/>
                </a:solidFill>
                <a:effectLst/>
                <a:latin typeface="+mn-lt"/>
                <a:ea typeface="+mn-ea"/>
                <a:cs typeface="+mn-cs"/>
              </a:rPr>
              <a:t>prestasjonsjag</a:t>
            </a:r>
            <a:r>
              <a:rPr lang="nb-NO" sz="1200" b="0" i="0" kern="1200">
                <a:solidFill>
                  <a:schemeClr val="tx1"/>
                </a:solidFill>
                <a:effectLst/>
                <a:latin typeface="+mn-lt"/>
                <a:ea typeface="+mn-ea"/>
                <a:cs typeface="+mn-cs"/>
              </a:rPr>
              <a:t> og sosiale medier. Samtidig </a:t>
            </a:r>
            <a:r>
              <a:rPr lang="nb-NO" sz="1200" b="0" i="0" u="sng" strike="noStrike" kern="1200">
                <a:solidFill>
                  <a:schemeClr val="tx1"/>
                </a:solidFill>
                <a:effectLst/>
                <a:latin typeface="+mn-lt"/>
                <a:ea typeface="+mn-ea"/>
                <a:cs typeface="+mn-cs"/>
                <a:hlinkClick r:id="rId4"/>
              </a:rPr>
              <a:t>øker skolefraværet</a:t>
            </a:r>
            <a:r>
              <a:rPr lang="nb-NO" sz="1200" b="0" i="0" kern="1200">
                <a:solidFill>
                  <a:schemeClr val="tx1"/>
                </a:solidFill>
                <a:effectLst/>
                <a:latin typeface="+mn-lt"/>
                <a:ea typeface="+mn-ea"/>
                <a:cs typeface="+mn-cs"/>
              </a:rPr>
              <a:t>, og </a:t>
            </a:r>
            <a:r>
              <a:rPr lang="nb-NO" sz="1200" b="0" i="0" u="sng" strike="noStrike" kern="1200">
                <a:solidFill>
                  <a:schemeClr val="tx1"/>
                </a:solidFill>
                <a:effectLst/>
                <a:latin typeface="+mn-lt"/>
                <a:ea typeface="+mn-ea"/>
                <a:cs typeface="+mn-cs"/>
                <a:hlinkClick r:id="rId5"/>
              </a:rPr>
              <a:t>tre av ti</a:t>
            </a:r>
            <a:r>
              <a:rPr lang="nb-NO" sz="1200" b="0" i="0" kern="1200">
                <a:solidFill>
                  <a:schemeClr val="tx1"/>
                </a:solidFill>
                <a:effectLst/>
                <a:latin typeface="+mn-lt"/>
                <a:ea typeface="+mn-ea"/>
                <a:cs typeface="+mn-cs"/>
              </a:rPr>
              <a:t> gruer seg ofte til skoledagen. Når barn og unge vil, men ikke klarer å gå på skolen, har samfunnet sviktet sitt oppdrag. SV vil bygge en fellesskole som fremmer motivasjon, mestring og læringsglede, hvor alle elever kan glede seg til neste time. </a:t>
            </a:r>
          </a:p>
          <a:p>
            <a:pPr rtl="0" fontAlgn="base"/>
            <a:r>
              <a:rPr lang="nb-NO" sz="1200" b="0" i="0" kern="1200">
                <a:solidFill>
                  <a:schemeClr val="tx1"/>
                </a:solidFill>
                <a:effectLst/>
                <a:latin typeface="+mn-lt"/>
                <a:ea typeface="+mn-ea"/>
                <a:cs typeface="+mn-cs"/>
              </a:rPr>
              <a:t> </a:t>
            </a:r>
          </a:p>
          <a:p>
            <a:pPr rtl="0" fontAlgn="base"/>
            <a:r>
              <a:rPr lang="nb-NO" sz="1200" b="0" i="0" u="sng" strike="noStrike" kern="1200">
                <a:solidFill>
                  <a:schemeClr val="tx1"/>
                </a:solidFill>
                <a:effectLst/>
                <a:latin typeface="+mn-lt"/>
                <a:ea typeface="+mn-ea"/>
                <a:cs typeface="+mn-cs"/>
                <a:hlinkClick r:id="rId6"/>
              </a:rPr>
              <a:t>Forskning</a:t>
            </a:r>
            <a:r>
              <a:rPr lang="nb-NO" sz="1200" b="0" i="0" kern="1200">
                <a:solidFill>
                  <a:schemeClr val="tx1"/>
                </a:solidFill>
                <a:effectLst/>
                <a:latin typeface="+mn-lt"/>
                <a:ea typeface="+mn-ea"/>
                <a:cs typeface="+mn-cs"/>
              </a:rPr>
              <a:t> viser at de første skoleårene er avgjørende for barns videre læring. I dag har målstyringen i skolen gått for langt. En sterk vekt på prøver og teoritunge, boklige fag har gjort skolehverdagen mer stillesittende, særlig for de yngste elevene. Samtidig har prinsippet bak seksårsreformen, et “førskolepreget” år med mye frilek, i for liten grad blitt fulgt opp. I mange klasserom forsvinner frileken i overgangen fra barnehage til skole og erstattes av leklignende aktiviteter styrt av voksne og med økt fokus på grunnleggende ferdigheter.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gi leken en tydeligere plass i skolen, særlig i de første skoleårene. Barn skal ikke måtte tilpasse seg skolen før skolestart. Skolen må tilpasse seg barnehagebarna. Derfor må skolen ta ansvar for å møte seksåringene der de er og gi rom for lek, utforsking og trygghet fra første dag. For å sikre en motiverende fellesskole må skolens ute- og </a:t>
            </a:r>
            <a:r>
              <a:rPr lang="nb-NO" sz="1200" b="0" i="0" kern="1200" err="1">
                <a:solidFill>
                  <a:schemeClr val="tx1"/>
                </a:solidFill>
                <a:effectLst/>
                <a:latin typeface="+mn-lt"/>
                <a:ea typeface="+mn-ea"/>
                <a:cs typeface="+mn-cs"/>
              </a:rPr>
              <a:t>innerom</a:t>
            </a:r>
            <a:r>
              <a:rPr lang="nb-NO" sz="1200" b="0" i="0" kern="1200">
                <a:solidFill>
                  <a:schemeClr val="tx1"/>
                </a:solidFill>
                <a:effectLst/>
                <a:latin typeface="+mn-lt"/>
                <a:ea typeface="+mn-ea"/>
                <a:cs typeface="+mn-cs"/>
              </a:rPr>
              <a:t> være universelt utformet og inviterende, slik at lek og samspill er tilgjengelig for alle barn. SV vil beholde 10-årig grunnskole og skolestart for 6-åringer, men vi vil gjøre store endringer i det første skoleåret, og vi vil ha mer lek og fysisk aktivitet inn i de første skoleårene.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 </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endre 1. trinn i den 10-årige grunnskolen til et </a:t>
            </a:r>
            <a:r>
              <a:rPr lang="nb-NO" sz="1200" b="0" i="0" kern="1200" err="1">
                <a:solidFill>
                  <a:schemeClr val="tx1"/>
                </a:solidFill>
                <a:effectLst/>
                <a:latin typeface="+mn-lt"/>
                <a:ea typeface="+mn-ea"/>
                <a:cs typeface="+mn-cs"/>
              </a:rPr>
              <a:t>førskoleår</a:t>
            </a:r>
            <a:r>
              <a:rPr lang="nb-NO" sz="1200" b="0" i="0" kern="1200">
                <a:solidFill>
                  <a:schemeClr val="tx1"/>
                </a:solidFill>
                <a:effectLst/>
                <a:latin typeface="+mn-lt"/>
                <a:ea typeface="+mn-ea"/>
                <a:cs typeface="+mn-cs"/>
              </a:rPr>
              <a:t>, slik at den obligatoriske grunnskolen består av et </a:t>
            </a:r>
            <a:r>
              <a:rPr lang="nb-NO" sz="1200" b="0" i="0" kern="1200" err="1">
                <a:solidFill>
                  <a:schemeClr val="tx1"/>
                </a:solidFill>
                <a:effectLst/>
                <a:latin typeface="+mn-lt"/>
                <a:ea typeface="+mn-ea"/>
                <a:cs typeface="+mn-cs"/>
              </a:rPr>
              <a:t>førskoleår</a:t>
            </a:r>
            <a:r>
              <a:rPr lang="nb-NO" sz="1200" b="0" i="0" kern="1200">
                <a:solidFill>
                  <a:schemeClr val="tx1"/>
                </a:solidFill>
                <a:effectLst/>
                <a:latin typeface="+mn-lt"/>
                <a:ea typeface="+mn-ea"/>
                <a:cs typeface="+mn-cs"/>
              </a:rPr>
              <a:t> og 1.–9. trinn.  </a:t>
            </a:r>
          </a:p>
          <a:p>
            <a:pPr lvl="0" rtl="0" fontAlgn="base"/>
            <a:r>
              <a:rPr lang="nb-NO" sz="1200" b="0" i="0" kern="1200">
                <a:solidFill>
                  <a:schemeClr val="tx1"/>
                </a:solidFill>
                <a:effectLst/>
                <a:latin typeface="+mn-lt"/>
                <a:ea typeface="+mn-ea"/>
                <a:cs typeface="+mn-cs"/>
              </a:rPr>
              <a:t>at førskoleåret skal ha en grunnbemanning bestående av lærere og SFO-ansatte. De daglige aktivitetene skal være organisert på en friere og mindre bundet måte, slik skolen ellers er oppdelt i fag og timer. Minst halvparten av tiden skal brukes til lek. </a:t>
            </a:r>
          </a:p>
          <a:p>
            <a:pPr lvl="0" rtl="0" fontAlgn="base"/>
            <a:r>
              <a:rPr lang="nb-NO" sz="1200" b="0" i="0" kern="1200">
                <a:solidFill>
                  <a:schemeClr val="tx1"/>
                </a:solidFill>
                <a:effectLst/>
                <a:latin typeface="+mn-lt"/>
                <a:ea typeface="+mn-ea"/>
                <a:cs typeface="+mn-cs"/>
              </a:rPr>
              <a:t>innføre en reform for frilek, friluft, fysisk aktivitet og kreativitet innen 2030.  </a:t>
            </a:r>
          </a:p>
          <a:p>
            <a:pPr lvl="0" rtl="0" fontAlgn="base"/>
            <a:r>
              <a:rPr lang="nb-NO" sz="1200" b="0" i="0" kern="1200">
                <a:solidFill>
                  <a:schemeClr val="tx1"/>
                </a:solidFill>
                <a:effectLst/>
                <a:latin typeface="+mn-lt"/>
                <a:ea typeface="+mn-ea"/>
                <a:cs typeface="+mn-cs"/>
              </a:rPr>
              <a:t>innføre frilek som en del av timeplanen på dagens 1.-4. trinn.  </a:t>
            </a:r>
          </a:p>
          <a:p>
            <a:pPr lvl="0" rtl="0" fontAlgn="base"/>
            <a:r>
              <a:rPr lang="nb-NO" sz="1200" b="0" i="0" kern="1200">
                <a:solidFill>
                  <a:schemeClr val="tx1"/>
                </a:solidFill>
                <a:effectLst/>
                <a:latin typeface="+mn-lt"/>
                <a:ea typeface="+mn-ea"/>
                <a:cs typeface="+mn-cs"/>
              </a:rPr>
              <a:t>sikre minst en time daglig fysisk aktivitet på dagens 1.-4. trinn.  </a:t>
            </a:r>
          </a:p>
          <a:p>
            <a:pPr lvl="0" rtl="0" fontAlgn="base"/>
            <a:r>
              <a:rPr lang="nb-NO" sz="1200" b="0" i="0" kern="1200">
                <a:solidFill>
                  <a:schemeClr val="tx1"/>
                </a:solidFill>
                <a:effectLst/>
                <a:latin typeface="+mn-lt"/>
                <a:ea typeface="+mn-ea"/>
                <a:cs typeface="+mn-cs"/>
              </a:rPr>
              <a:t>sikre elevmedvirkning i hvordan lek, fysisk aktivitet og læringsformer organiseres, slik at elevenes ulike behov og preferanser ivaretas.  </a:t>
            </a:r>
          </a:p>
          <a:p>
            <a:pPr lvl="0" rtl="0" fontAlgn="base"/>
            <a:r>
              <a:rPr lang="nb-NO" sz="1200" b="0" i="0" kern="1200">
                <a:solidFill>
                  <a:schemeClr val="tx1"/>
                </a:solidFill>
                <a:effectLst/>
                <a:latin typeface="+mn-lt"/>
                <a:ea typeface="+mn-ea"/>
                <a:cs typeface="+mn-cs"/>
              </a:rPr>
              <a:t>øke lærernes kompetanse i bruk av uteklasserommet, på betydningen av frilek og fysisk aktivitet, og hvordan dette i større grad kan integreres som en del av skolehverdagen.  </a:t>
            </a:r>
          </a:p>
          <a:p>
            <a:pPr lvl="0" rtl="0" fontAlgn="base"/>
            <a:r>
              <a:rPr lang="nb-NO" sz="1200" b="0" i="0" kern="1200">
                <a:solidFill>
                  <a:schemeClr val="tx1"/>
                </a:solidFill>
                <a:effectLst/>
                <a:latin typeface="+mn-lt"/>
                <a:ea typeface="+mn-ea"/>
                <a:cs typeface="+mn-cs"/>
              </a:rPr>
              <a:t>ha en storstilt nasjonal satsning som skal gå til innkjøp av leker og utstyr, samt oppgradering av klasserom og skolens uteareal, til mer tilpasset lek og sambruk med SFO.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8</a:t>
            </a:fld>
            <a:endParaRPr lang="nb-NO"/>
          </a:p>
        </p:txBody>
      </p:sp>
    </p:spTree>
    <p:extLst>
      <p:ext uri="{BB962C8B-B14F-4D97-AF65-F5344CB8AC3E}">
        <p14:creationId xmlns:p14="http://schemas.microsoft.com/office/powerpoint/2010/main" val="514018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0" i="1" kern="1200">
                <a:solidFill>
                  <a:schemeClr val="tx1"/>
                </a:solidFill>
                <a:effectLst/>
                <a:latin typeface="+mn-lt"/>
                <a:ea typeface="+mn-ea"/>
                <a:cs typeface="+mn-cs"/>
              </a:rPr>
              <a:t>Kort fortalt</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Norske barn leser for lite og for dårlig, og det er ikke barnas skyld. SV vil derfor ha en skole som lar barn være barn, og med nok lærere som blir gitt tillit til å følge opp barna.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Uten motivasjon er det vanskelig å lære noe. Elevenes motivasjon </a:t>
            </a:r>
            <a:r>
              <a:rPr lang="nb-NO" sz="1200" b="0" i="0" u="sng" strike="noStrike" kern="1200">
                <a:solidFill>
                  <a:schemeClr val="tx1"/>
                </a:solidFill>
                <a:effectLst/>
                <a:latin typeface="+mn-lt"/>
                <a:ea typeface="+mn-ea"/>
                <a:cs typeface="+mn-cs"/>
                <a:hlinkClick r:id="rId3"/>
              </a:rPr>
              <a:t>synker</a:t>
            </a:r>
            <a:r>
              <a:rPr lang="nb-NO" sz="1200" b="0" i="0" kern="1200">
                <a:solidFill>
                  <a:schemeClr val="tx1"/>
                </a:solidFill>
                <a:effectLst/>
                <a:latin typeface="+mn-lt"/>
                <a:ea typeface="+mn-ea"/>
                <a:cs typeface="+mn-cs"/>
              </a:rPr>
              <a:t> gjennom hele grunnskolen[...]. Stadig flere elever kjeder seg, trives dårligere med skolearbeidet og opplever økende stress og press drevet av </a:t>
            </a:r>
            <a:r>
              <a:rPr lang="nb-NO" sz="1200" b="0" i="0" kern="1200" err="1">
                <a:solidFill>
                  <a:schemeClr val="tx1"/>
                </a:solidFill>
                <a:effectLst/>
                <a:latin typeface="+mn-lt"/>
                <a:ea typeface="+mn-ea"/>
                <a:cs typeface="+mn-cs"/>
              </a:rPr>
              <a:t>prestasjonsjag</a:t>
            </a:r>
            <a:r>
              <a:rPr lang="nb-NO" sz="1200" b="0" i="0" kern="1200">
                <a:solidFill>
                  <a:schemeClr val="tx1"/>
                </a:solidFill>
                <a:effectLst/>
                <a:latin typeface="+mn-lt"/>
                <a:ea typeface="+mn-ea"/>
                <a:cs typeface="+mn-cs"/>
              </a:rPr>
              <a:t> og sosiale medier. Samtidig </a:t>
            </a:r>
            <a:r>
              <a:rPr lang="nb-NO" sz="1200" b="0" i="0" u="sng" strike="noStrike" kern="1200">
                <a:solidFill>
                  <a:schemeClr val="tx1"/>
                </a:solidFill>
                <a:effectLst/>
                <a:latin typeface="+mn-lt"/>
                <a:ea typeface="+mn-ea"/>
                <a:cs typeface="+mn-cs"/>
                <a:hlinkClick r:id="rId4"/>
              </a:rPr>
              <a:t>øker skolefraværet</a:t>
            </a:r>
            <a:r>
              <a:rPr lang="nb-NO" sz="1200" b="0" i="0" kern="1200">
                <a:solidFill>
                  <a:schemeClr val="tx1"/>
                </a:solidFill>
                <a:effectLst/>
                <a:latin typeface="+mn-lt"/>
                <a:ea typeface="+mn-ea"/>
                <a:cs typeface="+mn-cs"/>
              </a:rPr>
              <a:t>, og </a:t>
            </a:r>
            <a:r>
              <a:rPr lang="nb-NO" sz="1200" b="0" i="0" u="sng" strike="noStrike" kern="1200">
                <a:solidFill>
                  <a:schemeClr val="tx1"/>
                </a:solidFill>
                <a:effectLst/>
                <a:latin typeface="+mn-lt"/>
                <a:ea typeface="+mn-ea"/>
                <a:cs typeface="+mn-cs"/>
                <a:hlinkClick r:id="rId5"/>
              </a:rPr>
              <a:t>tre av ti</a:t>
            </a:r>
            <a:r>
              <a:rPr lang="nb-NO" sz="1200" b="0" i="0" kern="1200">
                <a:solidFill>
                  <a:schemeClr val="tx1"/>
                </a:solidFill>
                <a:effectLst/>
                <a:latin typeface="+mn-lt"/>
                <a:ea typeface="+mn-ea"/>
                <a:cs typeface="+mn-cs"/>
              </a:rPr>
              <a:t> gruer seg ofte til skoledagen. Når barn og unge vil, men ikke klarer å gå på skolen, har samfunnet sviktet sitt oppdrag. SV vil bygge en fellesskole som fremmer motivasjon, mestring og læringsglede, hvor alle elever kan glede seg til neste time. </a:t>
            </a:r>
          </a:p>
          <a:p>
            <a:pPr rtl="0" fontAlgn="base"/>
            <a:r>
              <a:rPr lang="nb-NO" sz="1200" b="0" i="0" kern="1200">
                <a:solidFill>
                  <a:schemeClr val="tx1"/>
                </a:solidFill>
                <a:effectLst/>
                <a:latin typeface="+mn-lt"/>
                <a:ea typeface="+mn-ea"/>
                <a:cs typeface="+mn-cs"/>
              </a:rPr>
              <a:t> </a:t>
            </a:r>
          </a:p>
          <a:p>
            <a:pPr rtl="0" fontAlgn="base"/>
            <a:r>
              <a:rPr lang="nb-NO" sz="1200" b="0" i="0" u="sng" strike="noStrike" kern="1200">
                <a:solidFill>
                  <a:schemeClr val="tx1"/>
                </a:solidFill>
                <a:effectLst/>
                <a:latin typeface="+mn-lt"/>
                <a:ea typeface="+mn-ea"/>
                <a:cs typeface="+mn-cs"/>
                <a:hlinkClick r:id="rId6"/>
              </a:rPr>
              <a:t>Forskning</a:t>
            </a:r>
            <a:r>
              <a:rPr lang="nb-NO" sz="1200" b="0" i="0" kern="1200">
                <a:solidFill>
                  <a:schemeClr val="tx1"/>
                </a:solidFill>
                <a:effectLst/>
                <a:latin typeface="+mn-lt"/>
                <a:ea typeface="+mn-ea"/>
                <a:cs typeface="+mn-cs"/>
              </a:rPr>
              <a:t> viser at de første skoleårene er avgjørende for barns videre læring. I dag har målstyringen i skolen gått for langt. En sterk vekt på prøver og teoritunge, boklige fag har gjort skolehverdagen mer stillesittende, særlig for de yngste elevene. Samtidig har prinsippet bak seksårsreformen, et “førskolepreget” år med mye frilek, i for liten grad blitt fulgt opp. I mange klasserom forsvinner frileken i overgangen fra barnehage til skole og erstattes av leklignende aktiviteter styrt av voksne og med økt fokus på grunnleggende ferdigheter.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gi leken en tydeligere plass i skolen, særlig i de første skoleårene. Barn skal ikke måtte tilpasse seg skolen før skolestart. Skolen må tilpasse seg barnehagebarna. Derfor må skolen ta ansvar for å møte seksåringene der de er og gi rom for lek, utforsking og trygghet fra første dag. For å sikre en motiverende fellesskole må skolens ute- og </a:t>
            </a:r>
            <a:r>
              <a:rPr lang="nb-NO" sz="1200" b="0" i="0" kern="1200" err="1">
                <a:solidFill>
                  <a:schemeClr val="tx1"/>
                </a:solidFill>
                <a:effectLst/>
                <a:latin typeface="+mn-lt"/>
                <a:ea typeface="+mn-ea"/>
                <a:cs typeface="+mn-cs"/>
              </a:rPr>
              <a:t>innerom</a:t>
            </a:r>
            <a:r>
              <a:rPr lang="nb-NO" sz="1200" b="0" i="0" kern="1200">
                <a:solidFill>
                  <a:schemeClr val="tx1"/>
                </a:solidFill>
                <a:effectLst/>
                <a:latin typeface="+mn-lt"/>
                <a:ea typeface="+mn-ea"/>
                <a:cs typeface="+mn-cs"/>
              </a:rPr>
              <a:t> være universelt utformet og inviterende, slik at lek og samspill er tilgjengelig for alle barn. SV vil beholde 10-årig grunnskole og skolestart for 6-åringer, men vi vil gjøre store endringer i det første skoleåret, og vi vil ha mer lek og fysisk aktivitet inn i de første skoleårene.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 </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endre 1. trinn i den 10-årige grunnskolen til et </a:t>
            </a:r>
            <a:r>
              <a:rPr lang="nb-NO" sz="1200" b="0" i="0" kern="1200" err="1">
                <a:solidFill>
                  <a:schemeClr val="tx1"/>
                </a:solidFill>
                <a:effectLst/>
                <a:latin typeface="+mn-lt"/>
                <a:ea typeface="+mn-ea"/>
                <a:cs typeface="+mn-cs"/>
              </a:rPr>
              <a:t>førskoleår</a:t>
            </a:r>
            <a:r>
              <a:rPr lang="nb-NO" sz="1200" b="0" i="0" kern="1200">
                <a:solidFill>
                  <a:schemeClr val="tx1"/>
                </a:solidFill>
                <a:effectLst/>
                <a:latin typeface="+mn-lt"/>
                <a:ea typeface="+mn-ea"/>
                <a:cs typeface="+mn-cs"/>
              </a:rPr>
              <a:t>, slik at den obligatoriske grunnskolen består av et </a:t>
            </a:r>
            <a:r>
              <a:rPr lang="nb-NO" sz="1200" b="0" i="0" kern="1200" err="1">
                <a:solidFill>
                  <a:schemeClr val="tx1"/>
                </a:solidFill>
                <a:effectLst/>
                <a:latin typeface="+mn-lt"/>
                <a:ea typeface="+mn-ea"/>
                <a:cs typeface="+mn-cs"/>
              </a:rPr>
              <a:t>førskoleår</a:t>
            </a:r>
            <a:r>
              <a:rPr lang="nb-NO" sz="1200" b="0" i="0" kern="1200">
                <a:solidFill>
                  <a:schemeClr val="tx1"/>
                </a:solidFill>
                <a:effectLst/>
                <a:latin typeface="+mn-lt"/>
                <a:ea typeface="+mn-ea"/>
                <a:cs typeface="+mn-cs"/>
              </a:rPr>
              <a:t> og 1.–9. trinn.  </a:t>
            </a:r>
          </a:p>
          <a:p>
            <a:pPr lvl="0" rtl="0" fontAlgn="base"/>
            <a:r>
              <a:rPr lang="nb-NO" sz="1200" b="0" i="0" kern="1200">
                <a:solidFill>
                  <a:schemeClr val="tx1"/>
                </a:solidFill>
                <a:effectLst/>
                <a:latin typeface="+mn-lt"/>
                <a:ea typeface="+mn-ea"/>
                <a:cs typeface="+mn-cs"/>
              </a:rPr>
              <a:t>at førskoleåret skal ha en grunnbemanning bestående av lærere og SFO-ansatte. De daglige aktivitetene skal være organisert på en friere og mindre bundet måte, slik skolen ellers er oppdelt i fag og timer. Minst halvparten av tiden skal brukes til lek. </a:t>
            </a:r>
          </a:p>
          <a:p>
            <a:pPr lvl="0" rtl="0" fontAlgn="base"/>
            <a:r>
              <a:rPr lang="nb-NO" sz="1200" b="0" i="0" kern="1200">
                <a:solidFill>
                  <a:schemeClr val="tx1"/>
                </a:solidFill>
                <a:effectLst/>
                <a:latin typeface="+mn-lt"/>
                <a:ea typeface="+mn-ea"/>
                <a:cs typeface="+mn-cs"/>
              </a:rPr>
              <a:t>innføre en reform for frilek, friluft, fysisk aktivitet og kreativitet innen 2030.  </a:t>
            </a:r>
          </a:p>
          <a:p>
            <a:pPr lvl="0" rtl="0" fontAlgn="base"/>
            <a:r>
              <a:rPr lang="nb-NO" sz="1200" b="0" i="0" kern="1200">
                <a:solidFill>
                  <a:schemeClr val="tx1"/>
                </a:solidFill>
                <a:effectLst/>
                <a:latin typeface="+mn-lt"/>
                <a:ea typeface="+mn-ea"/>
                <a:cs typeface="+mn-cs"/>
              </a:rPr>
              <a:t>innføre frilek som en del av timeplanen på dagens 1.-4. trinn.  </a:t>
            </a:r>
          </a:p>
          <a:p>
            <a:pPr lvl="0" rtl="0" fontAlgn="base"/>
            <a:r>
              <a:rPr lang="nb-NO" sz="1200" b="0" i="0" kern="1200">
                <a:solidFill>
                  <a:schemeClr val="tx1"/>
                </a:solidFill>
                <a:effectLst/>
                <a:latin typeface="+mn-lt"/>
                <a:ea typeface="+mn-ea"/>
                <a:cs typeface="+mn-cs"/>
              </a:rPr>
              <a:t>sikre minst en time daglig fysisk aktivitet på dagens 1.-4. trinn.  </a:t>
            </a:r>
          </a:p>
          <a:p>
            <a:pPr lvl="0" rtl="0" fontAlgn="base"/>
            <a:r>
              <a:rPr lang="nb-NO" sz="1200" b="0" i="0" kern="1200">
                <a:solidFill>
                  <a:schemeClr val="tx1"/>
                </a:solidFill>
                <a:effectLst/>
                <a:latin typeface="+mn-lt"/>
                <a:ea typeface="+mn-ea"/>
                <a:cs typeface="+mn-cs"/>
              </a:rPr>
              <a:t>sikre elevmedvirkning i hvordan lek, fysisk aktivitet og læringsformer organiseres, slik at elevenes ulike behov og preferanser ivaretas.  </a:t>
            </a:r>
          </a:p>
          <a:p>
            <a:pPr lvl="0" rtl="0" fontAlgn="base"/>
            <a:r>
              <a:rPr lang="nb-NO" sz="1200" b="0" i="0" kern="1200">
                <a:solidFill>
                  <a:schemeClr val="tx1"/>
                </a:solidFill>
                <a:effectLst/>
                <a:latin typeface="+mn-lt"/>
                <a:ea typeface="+mn-ea"/>
                <a:cs typeface="+mn-cs"/>
              </a:rPr>
              <a:t>øke lærernes kompetanse i bruk av uteklasserommet, på betydningen av frilek og fysisk aktivitet, og hvordan dette i større grad kan integreres som en del av skolehverdagen.  </a:t>
            </a:r>
          </a:p>
          <a:p>
            <a:pPr lvl="0" rtl="0" fontAlgn="base"/>
            <a:r>
              <a:rPr lang="nb-NO" sz="1200" b="0" i="0" kern="1200">
                <a:solidFill>
                  <a:schemeClr val="tx1"/>
                </a:solidFill>
                <a:effectLst/>
                <a:latin typeface="+mn-lt"/>
                <a:ea typeface="+mn-ea"/>
                <a:cs typeface="+mn-cs"/>
              </a:rPr>
              <a:t>ha en storstilt nasjonal satsning som skal gå til innkjøp av leker og utstyr, samt oppgradering av klasserom og skolens uteareal, til mer tilpasset lek og sambruk med SFO.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9</a:t>
            </a:fld>
            <a:endParaRPr lang="nb-NO"/>
          </a:p>
        </p:txBody>
      </p:sp>
    </p:spTree>
    <p:extLst>
      <p:ext uri="{BB962C8B-B14F-4D97-AF65-F5344CB8AC3E}">
        <p14:creationId xmlns:p14="http://schemas.microsoft.com/office/powerpoint/2010/main" val="40323592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a:solidFill>
                  <a:schemeClr val="tx1"/>
                </a:solidFill>
                <a:effectLst/>
                <a:latin typeface="+mn-lt"/>
                <a:ea typeface="+mn-ea"/>
                <a:cs typeface="+mn-cs"/>
              </a:rPr>
              <a:t>Punkt 3: Mindre testregime og mer tillit til læreren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Kort fortalt: </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Stadig mer testing og rangering har skapt en skole som ikke passer for alle. Vi trenger ikke mer av det som ikke har virket. Skal vi snu den negative utviklingen i skolen må vi bort fra en skole som styres av standardiserte tester, vi må kutte i byråkrati og rapportering, og gi læreren mer tillit og tid til å følge opp sine elever.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Dagens styring av skolen er i for stor grad preget av en tankegang der utdanning først og fremst skal levere målbare resultater og konkurransedyktig arbeidskraft. Et slikt syn på skolen reduserer eleven til fremtidig humankapital, læreren til gjennomfører av forhåndsdefinerte mål og skolen til et virkemiddel for økonomisk vekst. Når styringen vektlegger standardisering, måling og kontroll, fortrenges skolens bredere samfunnsoppdrag: å danne mennesker, styrke fellesskap og utvikle et levende demokrati.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Lærere er skolens viktigste ressurs, men mange opplever i dag at deres profesjonelle handlingsrom er blitt snevret inn av krav og føringer som går langt inn i hvordan undervisningen skal gjennomføres. Ikke bare stilles det krav til hva eleven skal lære, men også til hvordan og i hvilket tempo. Samtidig preges arbeidshverdagen av detaljstyring, tidspress og stadig flere oppgaver som tar tid bort fra kjerneoppgavene: undervisning og oppfølging av elevene. Lærere forventes også å håndtere oppgaver utenfor undervisningen, ofte uten tilstrekkelig støtteapparat, noe som reduserer tiden til faglig forberedelse, tilpasset opplæring og relasjonsbygging.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Når lærere får mindre tid til å følge opp den enkelte elev, svekkes både kvaliteten på undervisningen og elevenes opplevelse av mestring og motivasjon. Samtidig fører manglende autonomi og høyt arbeidspress til lavere jobbtilfredshet blant lærere, noe som igjen påvirker læringsmiljøet i klasserommet. For at lærernes faglige handlingsrom skal bli reelt, må det understøttes av tilstrekkelig bemanning, tid til for- og etterarbeid og gode fysiske rammer i form av rom og utstyr.  </a:t>
            </a:r>
          </a:p>
          <a:p>
            <a:pPr rtl="0" fontAlgn="base"/>
            <a:r>
              <a:rPr lang="nb-NO" sz="1200" b="0" i="0" kern="1200">
                <a:solidFill>
                  <a:schemeClr val="tx1"/>
                </a:solidFill>
                <a:effectLst/>
                <a:latin typeface="+mn-lt"/>
                <a:ea typeface="+mn-ea"/>
                <a:cs typeface="+mn-cs"/>
              </a:rPr>
              <a:t>Undersøkelser blant lærere viser at økt tillit og handlingsrom i skolen har positive effekter for både lærere og elever. Ifølge OECD får erfarne lærere med større faglig og pedagogisk frihet bedre mulighet til å tilpasse undervisningen til elevenes behov, samtidig som de opplever høyere mestring i klasserommet. Faglig frihet til lærere kombinert med sterke profesjonsfellesskap der lærere observerer hverandre, gir hverandre tilbakemeldinger og utvikler en felles forståelse av god praksis bidrar til god undervisning og sikrer at hver enkelt elev blir sett og fulgt opp.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ta et oppgjør med detaljstyringen av skolen og en politikk som gir lærerne større frihet til å utøve sitt fag til beste for både elevene og samfunnet.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nedsette en lærerkommisjon som kartlegger hvordan styring, krav og praksis i dag begrenser lærerens handlingsrom, og som gir konkrete anbefalinger for hvordan handlingsrommet kan styrkes. Dette må følges opp gjennom å tydeliggjøre og styrke lærerens profesjonelle skjønn i lov- og forskriftsverk, herunder sikre metodefriheten i undervisningen.  </a:t>
            </a:r>
          </a:p>
          <a:p>
            <a:pPr lvl="0" rtl="0" fontAlgn="base"/>
            <a:r>
              <a:rPr lang="nb-NO" sz="1200" b="0" i="0" kern="1200">
                <a:solidFill>
                  <a:schemeClr val="tx1"/>
                </a:solidFill>
                <a:effectLst/>
                <a:latin typeface="+mn-lt"/>
                <a:ea typeface="+mn-ea"/>
                <a:cs typeface="+mn-cs"/>
              </a:rPr>
              <a:t>vurdere å gjennomgå læreplanene på ungdomstrinnet og sikre at læreplanene fungerer bedre som arbeidsverktøy for lærerne.  </a:t>
            </a:r>
          </a:p>
          <a:p>
            <a:pPr lvl="0" rtl="0" fontAlgn="base"/>
            <a:r>
              <a:rPr lang="nb-NO" sz="1200" b="0" i="0" kern="1200">
                <a:solidFill>
                  <a:schemeClr val="tx1"/>
                </a:solidFill>
                <a:effectLst/>
                <a:latin typeface="+mn-lt"/>
                <a:ea typeface="+mn-ea"/>
                <a:cs typeface="+mn-cs"/>
              </a:rPr>
              <a:t>innføre gode, veiledende nasjonale innholdslister for noen fag i grunnskolen for å støtte skolenes arbeid med verdigrunnlaget og bidra med felles referanserammer. Listene skal være frivillige for lærerne å bruke, slik at læreren gis handlingsrom til å vurdere hvordan undervisningen best kan gjennomføres.  </a:t>
            </a:r>
          </a:p>
          <a:p>
            <a:pPr lvl="0" rtl="0" fontAlgn="base"/>
            <a:r>
              <a:rPr lang="nb-NO" sz="1200" b="0" i="0" kern="1200">
                <a:solidFill>
                  <a:schemeClr val="tx1"/>
                </a:solidFill>
                <a:effectLst/>
                <a:latin typeface="+mn-lt"/>
                <a:ea typeface="+mn-ea"/>
                <a:cs typeface="+mn-cs"/>
              </a:rPr>
              <a:t>redusere lærernes rapporteringskrav kraftig, og sikre lærerne større grad av metodefrihet.  </a:t>
            </a:r>
          </a:p>
          <a:p>
            <a:pPr lvl="0" rtl="0" fontAlgn="base"/>
            <a:r>
              <a:rPr lang="nb-NO" sz="1200" b="0" i="0" kern="1200">
                <a:solidFill>
                  <a:schemeClr val="tx1"/>
                </a:solidFill>
                <a:effectLst/>
                <a:latin typeface="+mn-lt"/>
                <a:ea typeface="+mn-ea"/>
                <a:cs typeface="+mn-cs"/>
              </a:rPr>
              <a:t>aktivt jobbe for en ytringskultur i kommuner og fylkeskommuner som oppfordrer lærere til å bruke ytringsfriheten sin og delta i den offentlige debatten om skole- og utdanningspolitikk.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10</a:t>
            </a:fld>
            <a:endParaRPr lang="nb-NO"/>
          </a:p>
        </p:txBody>
      </p:sp>
    </p:spTree>
    <p:extLst>
      <p:ext uri="{BB962C8B-B14F-4D97-AF65-F5344CB8AC3E}">
        <p14:creationId xmlns:p14="http://schemas.microsoft.com/office/powerpoint/2010/main" val="732655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a:solidFill>
                  <a:schemeClr val="tx1"/>
                </a:solidFill>
                <a:effectLst/>
                <a:latin typeface="+mn-lt"/>
                <a:ea typeface="+mn-ea"/>
                <a:cs typeface="+mn-cs"/>
              </a:rPr>
              <a:t>Punkt 4: Styrke laget rundt eleven, stopp kuttene</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Kort fortalt: </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styrke laget rundt eleven, og stoppe kuttene i ressursene til skolen. For å snu utviklingen i norsk skole må vi ha nok lærere og nok fagfolk til å følge opp elevene, ikke færre.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Store klasser og mye administrasjon gjør at lærere ofte ender opp med brannslukking fremfor forebygging og kulturbygging. SV vil ikke være med på konkurransen om å være hardest mulig mot de barna og ungdommene som utfordrer. SV-skolen gir alle barn mulighet til å lykkes. Vi kommer ingen vei om vi ser på elever som problemer som må løses. Vi vil gi kommuner, fylkeskommuner, skoleledere og ansatte i skolen ressursene, tiden og kompetansen som trengs for å jobbe helhetlig og systematisk med skolemiljø og klassekultur.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Det diskuteres nå hvorvidt man skal beholde dagens </a:t>
            </a:r>
            <a:r>
              <a:rPr lang="nb-NO" sz="1200" b="0" i="0" kern="1200" err="1">
                <a:solidFill>
                  <a:schemeClr val="tx1"/>
                </a:solidFill>
                <a:effectLst/>
                <a:latin typeface="+mn-lt"/>
                <a:ea typeface="+mn-ea"/>
                <a:cs typeface="+mn-cs"/>
              </a:rPr>
              <a:t>lærernorm</a:t>
            </a:r>
            <a:r>
              <a:rPr lang="nb-NO" sz="1200" b="0" i="0" kern="1200">
                <a:solidFill>
                  <a:schemeClr val="tx1"/>
                </a:solidFill>
                <a:effectLst/>
                <a:latin typeface="+mn-lt"/>
                <a:ea typeface="+mn-ea"/>
                <a:cs typeface="+mn-cs"/>
              </a:rPr>
              <a:t> i kommunene. Lærernormen bestemmer hvor mange lærere man skal ha på en skole. Dagens norm er minst 1 lærer per 15 elever for totalen av elever på 1.– 4. trinn, og minst 1 lærer per 20 elever for totalen på 5.–10. trinn. Etter innføringen av lærernormen fikk vi rundt </a:t>
            </a:r>
            <a:r>
              <a:rPr lang="nb-NO" sz="1200" b="0" i="0" u="sng" strike="noStrike" kern="1200">
                <a:solidFill>
                  <a:schemeClr val="tx1"/>
                </a:solidFill>
                <a:effectLst/>
                <a:latin typeface="+mn-lt"/>
                <a:ea typeface="+mn-ea"/>
                <a:cs typeface="+mn-cs"/>
                <a:hlinkClick r:id="rId3"/>
              </a:rPr>
              <a:t>2500</a:t>
            </a:r>
            <a:r>
              <a:rPr lang="nb-NO" sz="1200" b="0" i="0" kern="1200">
                <a:solidFill>
                  <a:schemeClr val="tx1"/>
                </a:solidFill>
                <a:effectLst/>
                <a:latin typeface="+mn-lt"/>
                <a:ea typeface="+mn-ea"/>
                <a:cs typeface="+mn-cs"/>
              </a:rPr>
              <a:t> flere lærere i norsk skole. Utdanningsforbundet </a:t>
            </a:r>
            <a:r>
              <a:rPr lang="nb-NO" sz="1200" b="0" i="0" u="sng" strike="noStrike" kern="1200">
                <a:solidFill>
                  <a:schemeClr val="tx1"/>
                </a:solidFill>
                <a:effectLst/>
                <a:latin typeface="+mn-lt"/>
                <a:ea typeface="+mn-ea"/>
                <a:cs typeface="+mn-cs"/>
                <a:hlinkClick r:id="rId4"/>
              </a:rPr>
              <a:t>sier</a:t>
            </a:r>
            <a:r>
              <a:rPr lang="nb-NO" sz="1200" b="0" i="0" kern="1200">
                <a:solidFill>
                  <a:schemeClr val="tx1"/>
                </a:solidFill>
                <a:effectLst/>
                <a:latin typeface="+mn-lt"/>
                <a:ea typeface="+mn-ea"/>
                <a:cs typeface="+mn-cs"/>
              </a:rPr>
              <a:t> at å fjerne den er en oppskrift på en dårligere skole. Å skrote dagens </a:t>
            </a:r>
            <a:r>
              <a:rPr lang="nb-NO" sz="1200" b="0" i="0" kern="1200" err="1">
                <a:solidFill>
                  <a:schemeClr val="tx1"/>
                </a:solidFill>
                <a:effectLst/>
                <a:latin typeface="+mn-lt"/>
                <a:ea typeface="+mn-ea"/>
                <a:cs typeface="+mn-cs"/>
              </a:rPr>
              <a:t>lærernorm</a:t>
            </a:r>
            <a:r>
              <a:rPr lang="nb-NO" sz="1200" b="0" i="0" kern="1200">
                <a:solidFill>
                  <a:schemeClr val="tx1"/>
                </a:solidFill>
                <a:effectLst/>
                <a:latin typeface="+mn-lt"/>
                <a:ea typeface="+mn-ea"/>
                <a:cs typeface="+mn-cs"/>
              </a:rPr>
              <a:t> vil føre til færre lærere, og det er noe SV er veldig kritisk til. Høyre har sagt at de er åpen for å skrote den, og høyre har også hatt et </a:t>
            </a:r>
            <a:r>
              <a:rPr lang="nb-NO" sz="1200" b="0" i="0" u="sng" strike="noStrike" kern="1200">
                <a:solidFill>
                  <a:schemeClr val="tx1"/>
                </a:solidFill>
                <a:effectLst/>
                <a:latin typeface="+mn-lt"/>
                <a:ea typeface="+mn-ea"/>
                <a:cs typeface="+mn-cs"/>
                <a:hlinkClick r:id="rId5"/>
              </a:rPr>
              <a:t>ordføreropprop</a:t>
            </a:r>
            <a:r>
              <a:rPr lang="nb-NO" sz="1200" b="0" i="0" kern="1200">
                <a:solidFill>
                  <a:schemeClr val="tx1"/>
                </a:solidFill>
                <a:effectLst/>
                <a:latin typeface="+mn-lt"/>
                <a:ea typeface="+mn-ea"/>
                <a:cs typeface="+mn-cs"/>
              </a:rPr>
              <a:t> mot lærenormen. SV vil være en motstemme mot endringer som gir oss færre ansatte i skolen. Vi vil ha en skole der vi styrker laget rundt eleven, ikke svekker det.  </a:t>
            </a:r>
          </a:p>
          <a:p>
            <a:pPr rtl="0" fontAlgn="base"/>
            <a:r>
              <a:rPr lang="nb-NO" sz="1200" b="0" i="0" kern="1200">
                <a:solidFill>
                  <a:schemeClr val="tx1"/>
                </a:solidFill>
                <a:effectLst/>
                <a:latin typeface="+mn-lt"/>
                <a:ea typeface="+mn-ea"/>
                <a:cs typeface="+mn-cs"/>
              </a:rPr>
              <a:t> </a:t>
            </a:r>
          </a:p>
          <a:p>
            <a:pPr rtl="0" fontAlgn="base"/>
            <a:r>
              <a:rPr lang="en-GB" sz="1200" b="0" i="1" kern="1200">
                <a:solidFill>
                  <a:schemeClr val="tx1"/>
                </a:solidFill>
                <a:effectLst/>
                <a:latin typeface="+mn-lt"/>
                <a:ea typeface="+mn-ea"/>
                <a:cs typeface="+mn-cs"/>
              </a:rPr>
              <a:t>SV </a:t>
            </a:r>
            <a:r>
              <a:rPr lang="en-GB" sz="1200" b="0" i="1" kern="1200" err="1">
                <a:solidFill>
                  <a:schemeClr val="tx1"/>
                </a:solidFill>
                <a:effectLst/>
                <a:latin typeface="+mn-lt"/>
                <a:ea typeface="+mn-ea"/>
                <a:cs typeface="+mn-cs"/>
              </a:rPr>
              <a:t>vil</a:t>
            </a:r>
            <a:r>
              <a:rPr lang="en-GB" sz="1200" b="0" i="1" kern="1200">
                <a:solidFill>
                  <a:schemeClr val="tx1"/>
                </a:solidFill>
                <a:effectLst/>
                <a:latin typeface="+mn-lt"/>
                <a:ea typeface="+mn-ea"/>
                <a:cs typeface="+mn-cs"/>
              </a:rPr>
              <a:t>:</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at arbeidet med skolemiljø og elevmedvirkning i større grad skal handle om at elevene skal høre til og være en aktiv del av fellesskapet.  </a:t>
            </a:r>
          </a:p>
          <a:p>
            <a:pPr lvl="0" rtl="0" fontAlgn="base"/>
            <a:r>
              <a:rPr lang="nb-NO" sz="1200" b="0" i="0" kern="1200">
                <a:solidFill>
                  <a:schemeClr val="tx1"/>
                </a:solidFill>
                <a:effectLst/>
                <a:latin typeface="+mn-lt"/>
                <a:ea typeface="+mn-ea"/>
                <a:cs typeface="+mn-cs"/>
              </a:rPr>
              <a:t>holde fast på prinsippet om at dersom barn og unge skal ut av fellesskapet på nærskolen sin for å få undervisning på alternative opplæringsarenaer, så skal det både være til barnets beste og nødvendig for å gi bedre utbytte av opplæringen. </a:t>
            </a:r>
          </a:p>
          <a:p>
            <a:pPr lvl="0" rtl="0" fontAlgn="base"/>
            <a:r>
              <a:rPr lang="nb-NO" sz="1200" b="0" i="0" kern="1200">
                <a:solidFill>
                  <a:schemeClr val="tx1"/>
                </a:solidFill>
                <a:effectLst/>
                <a:latin typeface="+mn-lt"/>
                <a:ea typeface="+mn-ea"/>
                <a:cs typeface="+mn-cs"/>
              </a:rPr>
              <a:t>Stoppe kuttene i skolen </a:t>
            </a:r>
          </a:p>
          <a:p>
            <a:endParaRPr lang="nb-NO"/>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11</a:t>
            </a:fld>
            <a:endParaRPr lang="nb-NO"/>
          </a:p>
        </p:txBody>
      </p:sp>
    </p:spTree>
    <p:extLst>
      <p:ext uri="{BB962C8B-B14F-4D97-AF65-F5344CB8AC3E}">
        <p14:creationId xmlns:p14="http://schemas.microsoft.com/office/powerpoint/2010/main" val="5420584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a:solidFill>
                  <a:schemeClr val="tx1"/>
                </a:solidFill>
                <a:effectLst/>
                <a:latin typeface="+mn-lt"/>
                <a:ea typeface="+mn-ea"/>
                <a:cs typeface="+mn-cs"/>
              </a:rPr>
              <a:t>Punkt 5: Mer lesing og satsing på skolebibliotek</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Kort fortalt: </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mener at mer leseglede gir bedre leseferdigheter. Det krever at vi bygger kultur for lesing. Derfor vil vi at lesing skal bli en del av hele skolens praksis hver dag.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 </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styrke barn og unges leseferdigheter ved å legge større vekt på leseglede i skolen. For mange elever blir lesing først og fremst knyttet til plikt og testing, i stedet for nysgjerrighet og opplevelser. Norske tiåringer leser </a:t>
            </a:r>
            <a:r>
              <a:rPr lang="nb-NO" sz="1200" b="0" i="0" u="sng" strike="noStrike" kern="1200">
                <a:solidFill>
                  <a:schemeClr val="tx1"/>
                </a:solidFill>
                <a:effectLst/>
                <a:latin typeface="+mn-lt"/>
                <a:ea typeface="+mn-ea"/>
                <a:cs typeface="+mn-cs"/>
                <a:hlinkClick r:id="rId3"/>
              </a:rPr>
              <a:t>mindre</a:t>
            </a:r>
            <a:r>
              <a:rPr lang="nb-NO" sz="1200" b="0" i="0" kern="1200">
                <a:solidFill>
                  <a:schemeClr val="tx1"/>
                </a:solidFill>
                <a:effectLst/>
                <a:latin typeface="+mn-lt"/>
                <a:ea typeface="+mn-ea"/>
                <a:cs typeface="+mn-cs"/>
              </a:rPr>
              <a:t> enn tidligere, og Norge ligger langt under det internasjonale gjennomsnittet for leselyst blant barn. I flere sammenhenger pekes det på digitaliseringen av samfunnet som en mulig delvis forklaring på dette. Lesing på skjerm kan føre til mer overfladisk lesning og mindre lesing av lange tekster. Leseforståelsen av lengre eller kompliserte tekster er bedre på papir enn på skjerm. SV vil derfor gi elevene mer tid til å lese i skolehverdagen, gi dem tilgang til et bredt utvalg av bøker og styrke skolebibliotekene. Erfaring viser at satsing på bibliotek gir stor verdi tilbake til samfunnet, både sosialt og økonomisk. Skolebibliotekene er åpne og inkluderende rom som kan styrke tilhørighet og forebygge frafall. Derfor må vi satse på sterke skolebibliotek og sikre kompetente bibliotekarer som en del av laget rundt eleven. Når barn får møte litteratur som engasjerer dem og får tid til å lese uten prestasjonspress, øker både lesegleden og leseferdighetene. Målet er en skole som gjør flere til trygge og motiverte lesere, fordi de opplever at lesing kan være både meningsfull og gøy.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 </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jobbe for at lesing ikke blir et tiltak, men en kultur. Lesing må bli en del av hele skolens praksis hver dag.  </a:t>
            </a:r>
          </a:p>
          <a:p>
            <a:pPr lvl="0" rtl="0" fontAlgn="base"/>
            <a:r>
              <a:rPr lang="nb-NO" sz="1200" b="0" i="0" kern="1200">
                <a:solidFill>
                  <a:schemeClr val="tx1"/>
                </a:solidFill>
                <a:effectLst/>
                <a:latin typeface="+mn-lt"/>
                <a:ea typeface="+mn-ea"/>
                <a:cs typeface="+mn-cs"/>
              </a:rPr>
              <a:t>lovfeste retten til bemannede skolebibliotek for alle barn i Norge.  </a:t>
            </a:r>
          </a:p>
          <a:p>
            <a:pPr lvl="0" rtl="0" fontAlgn="base"/>
            <a:r>
              <a:rPr lang="nb-NO" sz="1200" b="0" i="0" kern="1200">
                <a:solidFill>
                  <a:schemeClr val="tx1"/>
                </a:solidFill>
                <a:effectLst/>
                <a:latin typeface="+mn-lt"/>
                <a:ea typeface="+mn-ea"/>
                <a:cs typeface="+mn-cs"/>
              </a:rPr>
              <a:t>sikre skolene gode rammevilkår for å kunne kjøpe inn læremidler av god faglig kvalitet, og sørge for en god balanse mellom digitale og analoge læringsressurser.  </a:t>
            </a:r>
          </a:p>
          <a:p>
            <a:pPr lvl="0" rtl="0" fontAlgn="base"/>
            <a:r>
              <a:rPr lang="nb-NO" sz="1200" b="0" i="0" kern="1200">
                <a:solidFill>
                  <a:schemeClr val="tx1"/>
                </a:solidFill>
                <a:effectLst/>
                <a:latin typeface="+mn-lt"/>
                <a:ea typeface="+mn-ea"/>
                <a:cs typeface="+mn-cs"/>
              </a:rPr>
              <a:t>at elever med lese- og skrivevansker får tilgang til digitale verktøy som støtter skolens arbeid med å tilrettelegge undervisningen.   </a:t>
            </a:r>
          </a:p>
          <a:p>
            <a:pPr lvl="0" rtl="0" fontAlgn="base"/>
            <a:r>
              <a:rPr lang="nb-NO" sz="1200" b="0" i="0" kern="1200">
                <a:solidFill>
                  <a:schemeClr val="tx1"/>
                </a:solidFill>
                <a:effectLst/>
                <a:latin typeface="+mn-lt"/>
                <a:ea typeface="+mn-ea"/>
                <a:cs typeface="+mn-cs"/>
              </a:rPr>
              <a:t>jobbe for en nasjonal standard for skolebibliotek som blant annet tydeliggjør forventninger til kvalitet, bemanning og kompetanse, tilgjengelighet og medieinnkjøp.  </a:t>
            </a:r>
          </a:p>
          <a:p>
            <a:pPr lvl="0" rtl="0" fontAlgn="base"/>
            <a:r>
              <a:rPr lang="nb-NO" sz="1200" b="0" i="0" kern="1200">
                <a:solidFill>
                  <a:schemeClr val="tx1"/>
                </a:solidFill>
                <a:effectLst/>
                <a:latin typeface="+mn-lt"/>
                <a:ea typeface="+mn-ea"/>
                <a:cs typeface="+mn-cs"/>
              </a:rPr>
              <a:t>bedre tilgangen på relevant og oppdatert litteratur på skolebibliotekene gjennom å styrke skolebibliotekenes innkjøpsordning.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12</a:t>
            </a:fld>
            <a:endParaRPr lang="nb-NO"/>
          </a:p>
        </p:txBody>
      </p:sp>
    </p:spTree>
    <p:extLst>
      <p:ext uri="{BB962C8B-B14F-4D97-AF65-F5344CB8AC3E}">
        <p14:creationId xmlns:p14="http://schemas.microsoft.com/office/powerpoint/2010/main" val="41693579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a:solidFill>
                  <a:schemeClr val="tx1"/>
                </a:solidFill>
                <a:effectLst/>
                <a:latin typeface="+mn-lt"/>
                <a:ea typeface="+mn-ea"/>
                <a:cs typeface="+mn-cs"/>
              </a:rPr>
              <a:t>Punkt 6: Gratis skolemat</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Kort fortalt:</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vil ha gratis skolemat, for vi vet at det gir bedre trivsel, bedre skolemiljø og bedre læring.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Vi vet at mette barn lærer best, og at et sunt måltid i løpet av skoledagen gir bedre helse, bedre trivsel og læring for alle. Når økte levekostnader gjør at stadig flere familier strever med å få endene til å møtes, kan et gratis måltid være forskjellen mellom å henge med eller å falle utenfor.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 </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innføre gratis skolemat for alle elever i grunnskolen og videregående skole,.</a:t>
            </a:r>
          </a:p>
        </p:txBody>
      </p:sp>
      <p:sp>
        <p:nvSpPr>
          <p:cNvPr id="4" name="Plassholder for lysbildenummer 3"/>
          <p:cNvSpPr>
            <a:spLocks noGrp="1"/>
          </p:cNvSpPr>
          <p:nvPr>
            <p:ph type="sldNum" sz="quarter" idx="5"/>
          </p:nvPr>
        </p:nvSpPr>
        <p:spPr/>
        <p:txBody>
          <a:bodyPr/>
          <a:lstStyle/>
          <a:p>
            <a:fld id="{ABFA6777-0770-B24C-A92B-F9F5A0486F6D}" type="slidenum">
              <a:rPr lang="nb-NO" smtClean="0"/>
              <a:t>13</a:t>
            </a:fld>
            <a:endParaRPr lang="nb-NO"/>
          </a:p>
        </p:txBody>
      </p:sp>
    </p:spTree>
    <p:extLst>
      <p:ext uri="{BB962C8B-B14F-4D97-AF65-F5344CB8AC3E}">
        <p14:creationId xmlns:p14="http://schemas.microsoft.com/office/powerpoint/2010/main" val="2459507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rtl="0" fontAlgn="base"/>
            <a:r>
              <a:rPr lang="nb-NO" sz="1200" b="1" i="0" kern="1200">
                <a:solidFill>
                  <a:schemeClr val="tx1"/>
                </a:solidFill>
                <a:effectLst/>
                <a:latin typeface="+mn-lt"/>
                <a:ea typeface="+mn-ea"/>
                <a:cs typeface="+mn-cs"/>
              </a:rPr>
              <a:t>Punkt 7: Gratis og godt SFO-tilbud til alle barn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Kort fortalt</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SV har i opposisjon fått på plass en av de største velferdsreformene for barn de siste årene. SV vil fortsette å utvide SFO-reformen med å styrke bemanningen og kvaliteten i SFO, samtidig som gratis kjernetid utvides til også å omfatte 4. trinn.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Bakgrunn</a:t>
            </a:r>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Gratis halvdagsplass i SFO for 1.–3. trinn har gjort at </a:t>
            </a:r>
            <a:r>
              <a:rPr lang="nb-NO" sz="1200" b="0" i="0" u="sng" strike="noStrike" kern="1200">
                <a:solidFill>
                  <a:schemeClr val="tx1"/>
                </a:solidFill>
                <a:effectLst/>
                <a:latin typeface="+mn-lt"/>
                <a:ea typeface="+mn-ea"/>
                <a:cs typeface="+mn-cs"/>
                <a:hlinkClick r:id="rId3"/>
              </a:rPr>
              <a:t>mange flere</a:t>
            </a:r>
            <a:r>
              <a:rPr lang="nb-NO" sz="1200" b="0" i="0" kern="1200">
                <a:solidFill>
                  <a:schemeClr val="tx1"/>
                </a:solidFill>
                <a:effectLst/>
                <a:latin typeface="+mn-lt"/>
                <a:ea typeface="+mn-ea"/>
                <a:cs typeface="+mn-cs"/>
              </a:rPr>
              <a:t> barn får delta, og dette er bra for fellesskapet. Etter innføringen i førsteklasse gikk deltakelsen opp fra 84 prosent til 92 prosent. Familiene </a:t>
            </a:r>
            <a:r>
              <a:rPr lang="nb-NO" sz="1200" b="0" i="0" u="sng" strike="noStrike" kern="1200">
                <a:solidFill>
                  <a:schemeClr val="tx1"/>
                </a:solidFill>
                <a:effectLst/>
                <a:latin typeface="+mn-lt"/>
                <a:ea typeface="+mn-ea"/>
                <a:cs typeface="+mn-cs"/>
                <a:hlinkClick r:id="rId4"/>
              </a:rPr>
              <a:t>sparte</a:t>
            </a:r>
            <a:r>
              <a:rPr lang="nb-NO" sz="1200" b="0" i="0" kern="1200">
                <a:solidFill>
                  <a:schemeClr val="tx1"/>
                </a:solidFill>
                <a:effectLst/>
                <a:latin typeface="+mn-lt"/>
                <a:ea typeface="+mn-ea"/>
                <a:cs typeface="+mn-cs"/>
              </a:rPr>
              <a:t> også i snitt 20.000 kroner i året. Deltakelsen økt mest i distriktskommuner. I en evaluering fra før innføringen svarte en tredjedel av familiene at pris var årsaken til at de ikke benyttet seg av SFO.  </a:t>
            </a:r>
          </a:p>
          <a:p>
            <a:pPr rtl="0" fontAlgn="base"/>
            <a:r>
              <a:rPr lang="nb-NO" sz="1200" b="0" i="0" kern="1200">
                <a:solidFill>
                  <a:schemeClr val="tx1"/>
                </a:solidFill>
                <a:effectLst/>
                <a:latin typeface="+mn-lt"/>
                <a:ea typeface="+mn-ea"/>
                <a:cs typeface="+mn-cs"/>
              </a:rPr>
              <a:t> </a:t>
            </a:r>
          </a:p>
          <a:p>
            <a:pPr rtl="0" fontAlgn="base"/>
            <a:r>
              <a:rPr lang="nb-NO" sz="1200" b="0" i="0" kern="1200">
                <a:solidFill>
                  <a:schemeClr val="tx1"/>
                </a:solidFill>
                <a:effectLst/>
                <a:latin typeface="+mn-lt"/>
                <a:ea typeface="+mn-ea"/>
                <a:cs typeface="+mn-cs"/>
              </a:rPr>
              <a:t>Når deltakelsen har økt så markant på kort tid, utfordres kvaliteten på grunn av bemanningsutfordringer. Flere barn per voksen, lite tid til planlegging og lav andel ansatte med relevant utdanning gjør det vanskelig å gi et godt tilbud for flere. Både ansatte og ledere etterlyser tydeligere rammer og bedre bemanning. Uten en styrking av kvaliteten risikerer vi at SFO blir oppbevaring i stedet for et trygt og utviklende tilbud for alle barn. I tillegg ser vi at deltakelsen også er vesentlig lavere på 4. trinn. </a:t>
            </a:r>
          </a:p>
          <a:p>
            <a:pPr rtl="0" fontAlgn="base"/>
            <a:r>
              <a:rPr lang="nb-NO" sz="1200" b="0" i="0" kern="1200">
                <a:solidFill>
                  <a:schemeClr val="tx1"/>
                </a:solidFill>
                <a:effectLst/>
                <a:latin typeface="+mn-lt"/>
                <a:ea typeface="+mn-ea"/>
                <a:cs typeface="+mn-cs"/>
              </a:rPr>
              <a:t> </a:t>
            </a:r>
          </a:p>
          <a:p>
            <a:pPr rtl="0" fontAlgn="base"/>
            <a:r>
              <a:rPr lang="nb-NO" sz="1200" b="0" i="1" kern="1200">
                <a:solidFill>
                  <a:schemeClr val="tx1"/>
                </a:solidFill>
                <a:effectLst/>
                <a:latin typeface="+mn-lt"/>
                <a:ea typeface="+mn-ea"/>
                <a:cs typeface="+mn-cs"/>
              </a:rPr>
              <a:t>SV vil: </a:t>
            </a:r>
            <a:r>
              <a:rPr lang="nb-NO" sz="1200" b="0" i="0" kern="1200">
                <a:solidFill>
                  <a:schemeClr val="tx1"/>
                </a:solidFill>
                <a:effectLst/>
                <a:latin typeface="+mn-lt"/>
                <a:ea typeface="+mn-ea"/>
                <a:cs typeface="+mn-cs"/>
              </a:rPr>
              <a:t> </a:t>
            </a:r>
          </a:p>
          <a:p>
            <a:pPr lvl="0" rtl="0" fontAlgn="base"/>
            <a:r>
              <a:rPr lang="nb-NO" sz="1200" b="0" i="0" kern="1200">
                <a:solidFill>
                  <a:schemeClr val="tx1"/>
                </a:solidFill>
                <a:effectLst/>
                <a:latin typeface="+mn-lt"/>
                <a:ea typeface="+mn-ea"/>
                <a:cs typeface="+mn-cs"/>
              </a:rPr>
              <a:t>Sikre gratis kjernetid i SFO også for 4. trinn innen 2029. </a:t>
            </a:r>
          </a:p>
          <a:p>
            <a:pPr lvl="0" rtl="0" fontAlgn="base"/>
            <a:r>
              <a:rPr lang="nb-NO" sz="1200" b="0" i="0" kern="1200">
                <a:solidFill>
                  <a:schemeClr val="tx1"/>
                </a:solidFill>
                <a:effectLst/>
                <a:latin typeface="+mn-lt"/>
                <a:ea typeface="+mn-ea"/>
                <a:cs typeface="+mn-cs"/>
              </a:rPr>
              <a:t>Øremerke mer penger til bemanning i SFO.  </a:t>
            </a:r>
          </a:p>
          <a:p>
            <a:pPr lvl="0" rtl="0" fontAlgn="base"/>
            <a:r>
              <a:rPr lang="nb-NO" sz="1200" b="0" i="0" kern="1200">
                <a:solidFill>
                  <a:schemeClr val="tx1"/>
                </a:solidFill>
                <a:effectLst/>
                <a:latin typeface="+mn-lt"/>
                <a:ea typeface="+mn-ea"/>
                <a:cs typeface="+mn-cs"/>
              </a:rPr>
              <a:t>Sikre mer tid til planlegging og legge bedre til rette for kombinasjonsstillinger mellom skole, SFO og kulturskolen.  </a:t>
            </a:r>
          </a:p>
          <a:p>
            <a:pPr lvl="0" rtl="0" fontAlgn="base"/>
            <a:r>
              <a:rPr lang="nb-NO" sz="1200" b="0" i="0" kern="1200">
                <a:solidFill>
                  <a:schemeClr val="tx1"/>
                </a:solidFill>
                <a:effectLst/>
                <a:latin typeface="+mn-lt"/>
                <a:ea typeface="+mn-ea"/>
                <a:cs typeface="+mn-cs"/>
              </a:rPr>
              <a:t>Sikre flere studieplasser innen SFO-pedagogikk, og sørge for at de som allerede jobber i SFO gis et godt videreutdanningstilbud.  </a:t>
            </a:r>
          </a:p>
          <a:p>
            <a:endParaRPr lang="nb-NO"/>
          </a:p>
        </p:txBody>
      </p:sp>
      <p:sp>
        <p:nvSpPr>
          <p:cNvPr id="4" name="Plassholder for lysbildenummer 3"/>
          <p:cNvSpPr>
            <a:spLocks noGrp="1"/>
          </p:cNvSpPr>
          <p:nvPr>
            <p:ph type="sldNum" sz="quarter" idx="5"/>
          </p:nvPr>
        </p:nvSpPr>
        <p:spPr/>
        <p:txBody>
          <a:bodyPr/>
          <a:lstStyle/>
          <a:p>
            <a:fld id="{ABFA6777-0770-B24C-A92B-F9F5A0486F6D}" type="slidenum">
              <a:rPr lang="nb-NO" smtClean="0"/>
              <a:t>14</a:t>
            </a:fld>
            <a:endParaRPr lang="nb-NO"/>
          </a:p>
        </p:txBody>
      </p:sp>
    </p:spTree>
    <p:extLst>
      <p:ext uri="{BB962C8B-B14F-4D97-AF65-F5344CB8AC3E}">
        <p14:creationId xmlns:p14="http://schemas.microsoft.com/office/powerpoint/2010/main" val="940091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Martin tar </a:t>
            </a:r>
            <a:r>
              <a:rPr lang="en-US" err="1">
                <a:ea typeface="Calibri"/>
                <a:cs typeface="Calibri"/>
              </a:rPr>
              <a:t>ansvar</a:t>
            </a:r>
            <a:r>
              <a:rPr lang="en-US">
                <a:ea typeface="Calibri"/>
                <a:cs typeface="Calibri"/>
              </a:rPr>
              <a:t> for </a:t>
            </a:r>
            <a:r>
              <a:rPr lang="en-US" err="1">
                <a:ea typeface="Calibri"/>
                <a:cs typeface="Calibri"/>
              </a:rPr>
              <a:t>budskap</a:t>
            </a:r>
            <a:r>
              <a:rPr lang="en-US">
                <a:ea typeface="Calibri"/>
                <a:cs typeface="Calibri"/>
              </a:rPr>
              <a:t> her.</a:t>
            </a:r>
            <a:endParaRPr lang="en-US"/>
          </a:p>
        </p:txBody>
      </p:sp>
      <p:sp>
        <p:nvSpPr>
          <p:cNvPr id="4" name="Slide Number Placeholder 3"/>
          <p:cNvSpPr>
            <a:spLocks noGrp="1"/>
          </p:cNvSpPr>
          <p:nvPr>
            <p:ph type="sldNum" sz="quarter" idx="5"/>
          </p:nvPr>
        </p:nvSpPr>
        <p:spPr/>
        <p:txBody>
          <a:bodyPr/>
          <a:lstStyle/>
          <a:p>
            <a:fld id="{ABFA6777-0770-B24C-A92B-F9F5A0486F6D}" type="slidenum">
              <a:rPr lang="nb-NO" smtClean="0"/>
              <a:t>15</a:t>
            </a:fld>
            <a:endParaRPr lang="nb-NO"/>
          </a:p>
        </p:txBody>
      </p:sp>
    </p:spTree>
    <p:extLst>
      <p:ext uri="{BB962C8B-B14F-4D97-AF65-F5344CB8AC3E}">
        <p14:creationId xmlns:p14="http://schemas.microsoft.com/office/powerpoint/2010/main" val="35503110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ramside">
    <p:bg>
      <p:bgRef idx="1001">
        <a:schemeClr val="bg2"/>
      </p:bgRef>
    </p:bg>
    <p:spTree>
      <p:nvGrpSpPr>
        <p:cNvPr id="1" name=""/>
        <p:cNvGrpSpPr/>
        <p:nvPr/>
      </p:nvGrpSpPr>
      <p:grpSpPr>
        <a:xfrm>
          <a:off x="0" y="0"/>
          <a:ext cx="0" cy="0"/>
          <a:chOff x="0" y="0"/>
          <a:chExt cx="0" cy="0"/>
        </a:xfrm>
      </p:grpSpPr>
      <p:sp>
        <p:nvSpPr>
          <p:cNvPr id="11" name="Plassholder for bilde 1">
            <a:extLst>
              <a:ext uri="{FF2B5EF4-FFF2-40B4-BE49-F238E27FC236}">
                <a16:creationId xmlns:a16="http://schemas.microsoft.com/office/drawing/2014/main" id="{26D534F6-2EF6-B644-9AC0-57AF1243E73C}"/>
              </a:ext>
            </a:extLst>
          </p:cNvPr>
          <p:cNvSpPr>
            <a:spLocks noGrp="1"/>
          </p:cNvSpPr>
          <p:nvPr>
            <p:ph type="pic" sz="quarter" idx="13" hasCustomPrompt="1"/>
          </p:nvPr>
        </p:nvSpPr>
        <p:spPr>
          <a:xfrm>
            <a:off x="6643975" y="3194"/>
            <a:ext cx="5551200" cy="6526800"/>
          </a:xfrm>
          <a:prstGeom prst="rect">
            <a:avLst/>
          </a:prstGeom>
          <a:solidFill>
            <a:srgbClr val="F2EBDD">
              <a:alpha val="0"/>
            </a:srgbClr>
          </a:solidFill>
        </p:spPr>
        <p:txBody>
          <a:bodyPr lIns="0" tIns="0" rIns="0" bIns="720000" anchor="ctr" anchorCtr="1"/>
          <a:lstStyle>
            <a:lvl1pPr marL="0" indent="0" algn="ctr">
              <a:buNone/>
              <a:defRPr sz="2000" i="1">
                <a:solidFill>
                  <a:srgbClr val="EFEFEF"/>
                </a:solidFill>
              </a:defRPr>
            </a:lvl1pPr>
          </a:lstStyle>
          <a:p>
            <a:r>
              <a:rPr lang="nb-NO" noProof="0"/>
              <a:t>Klikk på ikonet for å endre </a:t>
            </a:r>
            <a:r>
              <a:rPr lang="nb-NO" noProof="0" err="1"/>
              <a:t>biletet</a:t>
            </a:r>
            <a:endParaRPr lang="nn-NO" noProof="0"/>
          </a:p>
        </p:txBody>
      </p:sp>
      <p:sp>
        <p:nvSpPr>
          <p:cNvPr id="10" name="Tittel 2">
            <a:extLst>
              <a:ext uri="{FF2B5EF4-FFF2-40B4-BE49-F238E27FC236}">
                <a16:creationId xmlns:a16="http://schemas.microsoft.com/office/drawing/2014/main" id="{95AB8952-77FE-594D-9F8C-4C7C5BA9C8D3}"/>
              </a:ext>
            </a:extLst>
          </p:cNvPr>
          <p:cNvSpPr>
            <a:spLocks noGrp="1"/>
          </p:cNvSpPr>
          <p:nvPr>
            <p:ph type="ctrTitle" hasCustomPrompt="1"/>
          </p:nvPr>
        </p:nvSpPr>
        <p:spPr>
          <a:xfrm>
            <a:off x="448179" y="600143"/>
            <a:ext cx="5649408" cy="2808461"/>
          </a:xfrm>
          <a:prstGeom prst="rect">
            <a:avLst/>
          </a:prstGeom>
          <a:solidFill>
            <a:srgbClr val="253325">
              <a:alpha val="0"/>
            </a:srgbClr>
          </a:solidFill>
        </p:spPr>
        <p:txBody>
          <a:bodyPr wrap="square" lIns="0" anchor="b" anchorCtr="0">
            <a:noAutofit/>
          </a:bodyPr>
          <a:lstStyle>
            <a:lvl1pPr>
              <a:lnSpc>
                <a:spcPts val="7300"/>
              </a:lnSpc>
              <a:defRPr sz="7000" b="1">
                <a:solidFill>
                  <a:srgbClr val="539760"/>
                </a:solidFill>
                <a:latin typeface="Arial" panose="020B0604020202020204" pitchFamily="34" charset="0"/>
                <a:cs typeface="Arial" panose="020B0604020202020204" pitchFamily="34" charset="0"/>
              </a:defRPr>
            </a:lvl1pPr>
          </a:lstStyle>
          <a:p>
            <a:r>
              <a:rPr lang="nb-NO"/>
              <a:t>Legg til tittel (inntil tre linjer)</a:t>
            </a:r>
            <a:endParaRPr lang="nn-NO"/>
          </a:p>
        </p:txBody>
      </p:sp>
      <p:sp>
        <p:nvSpPr>
          <p:cNvPr id="13" name="Plassholder for innhold 2">
            <a:extLst>
              <a:ext uri="{FF2B5EF4-FFF2-40B4-BE49-F238E27FC236}">
                <a16:creationId xmlns:a16="http://schemas.microsoft.com/office/drawing/2014/main" id="{6621D253-0ADA-784B-826B-4A488DAFE05D}"/>
              </a:ext>
            </a:extLst>
          </p:cNvPr>
          <p:cNvSpPr>
            <a:spLocks noGrp="1"/>
          </p:cNvSpPr>
          <p:nvPr>
            <p:ph idx="14" hasCustomPrompt="1"/>
          </p:nvPr>
        </p:nvSpPr>
        <p:spPr>
          <a:xfrm>
            <a:off x="448177" y="4571068"/>
            <a:ext cx="5649409" cy="344378"/>
          </a:xfrm>
        </p:spPr>
        <p:txBody>
          <a:bodyPr/>
          <a:lstStyle>
            <a:lvl1pPr>
              <a:buClr>
                <a:srgbClr val="539760"/>
              </a:buClr>
              <a:buNone/>
              <a:defRPr sz="2000" i="0" spc="0">
                <a:solidFill>
                  <a:srgbClr val="253325"/>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a:t>Legg til namn på foredragshaldar (1 linje)</a:t>
            </a:r>
          </a:p>
        </p:txBody>
      </p:sp>
      <p:pic>
        <p:nvPicPr>
          <p:cNvPr id="17" name="Bilde 16">
            <a:extLst>
              <a:ext uri="{FF2B5EF4-FFF2-40B4-BE49-F238E27FC236}">
                <a16:creationId xmlns:a16="http://schemas.microsoft.com/office/drawing/2014/main" id="{442CA53F-CE76-9745-92DD-EE50BACDD05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48177" y="5779333"/>
            <a:ext cx="1262052" cy="746310"/>
          </a:xfrm>
          <a:prstGeom prst="rect">
            <a:avLst/>
          </a:prstGeom>
        </p:spPr>
      </p:pic>
      <p:sp>
        <p:nvSpPr>
          <p:cNvPr id="18" name="Undertittel 2">
            <a:extLst>
              <a:ext uri="{FF2B5EF4-FFF2-40B4-BE49-F238E27FC236}">
                <a16:creationId xmlns:a16="http://schemas.microsoft.com/office/drawing/2014/main" id="{57BAD236-BA49-C44D-8D38-D5C49D4CEB13}"/>
              </a:ext>
            </a:extLst>
          </p:cNvPr>
          <p:cNvSpPr>
            <a:spLocks noGrp="1"/>
          </p:cNvSpPr>
          <p:nvPr>
            <p:ph type="subTitle" idx="1" hasCustomPrompt="1"/>
          </p:nvPr>
        </p:nvSpPr>
        <p:spPr>
          <a:xfrm>
            <a:off x="448178" y="3712060"/>
            <a:ext cx="5649409" cy="777329"/>
          </a:xfrm>
        </p:spPr>
        <p:txBody>
          <a:bodyPr wrap="square" lIns="0" anchor="b" anchorCtr="0">
            <a:spAutoFit/>
          </a:bodyPr>
          <a:lstStyle>
            <a:lvl1pPr marL="0" indent="0" algn="l">
              <a:spcBef>
                <a:spcPts val="0"/>
              </a:spcBef>
              <a:buNone/>
              <a:defRPr sz="2800" b="1" i="0" spc="0">
                <a:solidFill>
                  <a:srgbClr val="253325"/>
                </a:solidFill>
                <a:latin typeface="Arial" panose="020B0604020202020204" pitchFamily="34" charset="0"/>
                <a:cs typeface="Arial" panose="020B0604020202020204" pitchFamily="34" charset="0"/>
              </a:defRPr>
            </a:lvl1pPr>
            <a:lvl2pPr marL="457222" indent="0" algn="ctr">
              <a:buNone/>
              <a:defRPr sz="2000"/>
            </a:lvl2pPr>
            <a:lvl3pPr marL="914445" indent="0" algn="ctr">
              <a:buNone/>
              <a:defRPr sz="1800"/>
            </a:lvl3pPr>
            <a:lvl4pPr marL="1371669" indent="0" algn="ctr">
              <a:buNone/>
              <a:defRPr sz="1600"/>
            </a:lvl4pPr>
            <a:lvl5pPr marL="1828891" indent="0" algn="ctr">
              <a:buNone/>
              <a:defRPr sz="1600"/>
            </a:lvl5pPr>
            <a:lvl6pPr marL="2286114" indent="0" algn="ctr">
              <a:buNone/>
              <a:defRPr sz="1600"/>
            </a:lvl6pPr>
            <a:lvl7pPr marL="2743338" indent="0" algn="ctr">
              <a:buNone/>
              <a:defRPr sz="1600"/>
            </a:lvl7pPr>
            <a:lvl8pPr marL="3200559" indent="0" algn="ctr">
              <a:buNone/>
              <a:defRPr sz="1600"/>
            </a:lvl8pPr>
            <a:lvl9pPr marL="3657782" indent="0" algn="ctr">
              <a:buNone/>
              <a:defRPr sz="1600"/>
            </a:lvl9pPr>
          </a:lstStyle>
          <a:p>
            <a:r>
              <a:rPr lang="nb-NO"/>
              <a:t>Legg til tid og stad for foredraget (inntil to linjer)</a:t>
            </a:r>
          </a:p>
        </p:txBody>
      </p:sp>
      <p:pic>
        <p:nvPicPr>
          <p:cNvPr id="4" name="Bilde 3">
            <a:extLst>
              <a:ext uri="{FF2B5EF4-FFF2-40B4-BE49-F238E27FC236}">
                <a16:creationId xmlns:a16="http://schemas.microsoft.com/office/drawing/2014/main" id="{31ADD4DD-C39A-78EF-52AC-D5E74939FE4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t="2924" b="3033"/>
          <a:stretch>
            <a:fillRect/>
          </a:stretch>
        </p:blipFill>
        <p:spPr>
          <a:xfrm>
            <a:off x="6643974" y="0"/>
            <a:ext cx="5551201" cy="6525643"/>
          </a:xfrm>
          <a:prstGeom prst="rect">
            <a:avLst/>
          </a:prstGeom>
        </p:spPr>
      </p:pic>
    </p:spTree>
    <p:extLst>
      <p:ext uri="{BB962C8B-B14F-4D97-AF65-F5344CB8AC3E}">
        <p14:creationId xmlns:p14="http://schemas.microsoft.com/office/powerpoint/2010/main" val="240898537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tandar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p>
            <a:r>
              <a:rPr lang="nb-NO"/>
              <a:t>Klikk for å legge til tittel</a:t>
            </a:r>
          </a:p>
        </p:txBody>
      </p:sp>
      <p:sp>
        <p:nvSpPr>
          <p:cNvPr id="3" name="Plassholder for innhold 2"/>
          <p:cNvSpPr>
            <a:spLocks noGrp="1"/>
          </p:cNvSpPr>
          <p:nvPr>
            <p:ph idx="1"/>
          </p:nvPr>
        </p:nvSpPr>
        <p:spPr>
          <a:xfrm>
            <a:off x="451413" y="1933303"/>
            <a:ext cx="9653286" cy="4514769"/>
          </a:xfrm>
        </p:spPr>
        <p:txBody>
          <a:bodyPr/>
          <a:lstStyle>
            <a:lvl2pPr>
              <a:defRPr/>
            </a:lvl2pPr>
            <a:lvl3pPr>
              <a:defRPr/>
            </a:lvl3pPr>
            <a:lvl4pPr>
              <a:defRPr/>
            </a:lvl4pPr>
            <a:lvl5pPr>
              <a:defRPr/>
            </a:lvl5pPr>
            <a:lvl6pPr>
              <a:defRPr/>
            </a:lvl6pPr>
            <a:lvl7pPr>
              <a:defRPr/>
            </a:lvl7pPr>
            <a:lvl8pPr>
              <a:defRPr/>
            </a:lvl8pPr>
            <a:lvl9pPr>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7765E7E7-6C8A-8966-353C-4E85098E3DED}"/>
              </a:ext>
            </a:extLst>
          </p:cNvPr>
          <p:cNvSpPr>
            <a:spLocks noGrp="1"/>
          </p:cNvSpPr>
          <p:nvPr>
            <p:ph type="dt" sz="half" idx="10"/>
          </p:nvPr>
        </p:nvSpPr>
        <p:spPr/>
        <p:txBody>
          <a:bodyPr/>
          <a:lstStyle/>
          <a:p>
            <a:fld id="{983651F3-9B16-40C6-B209-3688FC9C95F6}" type="datetimeFigureOut">
              <a:rPr lang="nb-NO" smtClean="0"/>
              <a:pPr/>
              <a:t>07.10.2026</a:t>
            </a:fld>
            <a:endParaRPr lang="nb-NO"/>
          </a:p>
        </p:txBody>
      </p:sp>
      <p:sp>
        <p:nvSpPr>
          <p:cNvPr id="5" name="Plassholder for lysbildenummer 4">
            <a:extLst>
              <a:ext uri="{FF2B5EF4-FFF2-40B4-BE49-F238E27FC236}">
                <a16:creationId xmlns:a16="http://schemas.microsoft.com/office/drawing/2014/main" id="{B55FA6D1-E82A-29EC-1FDC-9243EB62B99F}"/>
              </a:ext>
            </a:extLst>
          </p:cNvPr>
          <p:cNvSpPr>
            <a:spLocks noGrp="1"/>
          </p:cNvSpPr>
          <p:nvPr>
            <p:ph type="sldNum" sz="quarter" idx="11"/>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713277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og bilete">
    <p:spTree>
      <p:nvGrpSpPr>
        <p:cNvPr id="1" name=""/>
        <p:cNvGrpSpPr/>
        <p:nvPr/>
      </p:nvGrpSpPr>
      <p:grpSpPr>
        <a:xfrm>
          <a:off x="0" y="0"/>
          <a:ext cx="0" cy="0"/>
          <a:chOff x="0" y="0"/>
          <a:chExt cx="0" cy="0"/>
        </a:xfrm>
      </p:grpSpPr>
      <p:sp>
        <p:nvSpPr>
          <p:cNvPr id="2" name="Plassholder for bilde 1"/>
          <p:cNvSpPr>
            <a:spLocks noGrp="1"/>
          </p:cNvSpPr>
          <p:nvPr>
            <p:ph type="pic" sz="quarter" idx="13" hasCustomPrompt="1"/>
          </p:nvPr>
        </p:nvSpPr>
        <p:spPr>
          <a:xfrm>
            <a:off x="7454096" y="1998617"/>
            <a:ext cx="4741080" cy="4526361"/>
          </a:xfrm>
          <a:prstGeom prst="rect">
            <a:avLst/>
          </a:prstGeom>
          <a:solidFill>
            <a:srgbClr val="EFEFEF"/>
          </a:solidFill>
        </p:spPr>
        <p:txBody>
          <a:bodyPr lIns="0" tIns="0" rIns="0" bIns="720000" anchor="ctr" anchorCtr="1"/>
          <a:lstStyle>
            <a:lvl1pPr marL="0" indent="0" algn="ctr">
              <a:buNone/>
              <a:defRPr sz="2000" b="0" i="1">
                <a:latin typeface="Arial" panose="020B0604020202020204" pitchFamily="34" charset="0"/>
                <a:cs typeface="Arial" panose="020B0604020202020204" pitchFamily="34" charset="0"/>
              </a:defRPr>
            </a:lvl1pPr>
          </a:lstStyle>
          <a:p>
            <a:r>
              <a:rPr lang="nn-NO" noProof="0"/>
              <a:t>Klikk på ikonet for å legge til eit bilete</a:t>
            </a:r>
          </a:p>
        </p:txBody>
      </p:sp>
      <p:sp>
        <p:nvSpPr>
          <p:cNvPr id="10" name="Plassholder for tekst 9"/>
          <p:cNvSpPr>
            <a:spLocks noGrp="1"/>
          </p:cNvSpPr>
          <p:nvPr>
            <p:ph type="body" sz="quarter" idx="14" hasCustomPrompt="1"/>
          </p:nvPr>
        </p:nvSpPr>
        <p:spPr>
          <a:xfrm>
            <a:off x="451413" y="1998617"/>
            <a:ext cx="6192455" cy="4526361"/>
          </a:xfrm>
          <a:prstGeom prst="rect">
            <a:avLst/>
          </a:prstGeom>
        </p:spPr>
        <p:txBody>
          <a:bodyPr lIns="0" tIns="0" rIns="0" bIns="0"/>
          <a:lstStyle/>
          <a:p>
            <a:pPr lvl="0"/>
            <a:r>
              <a:rPr lang="nb-NO"/>
              <a:t>Klikk for å legge til tekst</a:t>
            </a:r>
          </a:p>
        </p:txBody>
      </p:sp>
      <p:sp>
        <p:nvSpPr>
          <p:cNvPr id="4" name="Tittel 1">
            <a:extLst>
              <a:ext uri="{FF2B5EF4-FFF2-40B4-BE49-F238E27FC236}">
                <a16:creationId xmlns:a16="http://schemas.microsoft.com/office/drawing/2014/main" id="{F447156E-42F4-C287-47A7-E40B4CADC752}"/>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3117413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ete, tekst med overskrift">
    <p:bg>
      <p:bgPr>
        <a:solidFill>
          <a:srgbClr val="EFEFEF"/>
        </a:solidFill>
        <a:effectLst/>
      </p:bgPr>
    </p:bg>
    <p:spTree>
      <p:nvGrpSpPr>
        <p:cNvPr id="1" name=""/>
        <p:cNvGrpSpPr/>
        <p:nvPr/>
      </p:nvGrpSpPr>
      <p:grpSpPr>
        <a:xfrm>
          <a:off x="0" y="0"/>
          <a:ext cx="0" cy="0"/>
          <a:chOff x="0" y="0"/>
          <a:chExt cx="0" cy="0"/>
        </a:xfrm>
      </p:grpSpPr>
      <p:sp>
        <p:nvSpPr>
          <p:cNvPr id="2" name="Plassholder for bilde 1"/>
          <p:cNvSpPr>
            <a:spLocks noGrp="1"/>
          </p:cNvSpPr>
          <p:nvPr>
            <p:ph type="pic" sz="quarter" idx="13" hasCustomPrompt="1"/>
          </p:nvPr>
        </p:nvSpPr>
        <p:spPr>
          <a:xfrm>
            <a:off x="1" y="2011681"/>
            <a:ext cx="5029199" cy="4516442"/>
          </a:xfrm>
          <a:prstGeom prst="rect">
            <a:avLst/>
          </a:prstGeom>
          <a:solidFill>
            <a:srgbClr val="EFEFEF"/>
          </a:solidFill>
        </p:spPr>
        <p:txBody>
          <a:bodyPr vert="horz" lIns="0" tIns="0" rIns="0" bIns="720000" anchor="ctr" anchorCtr="1">
            <a:normAutofit/>
          </a:bodyPr>
          <a:lstStyle>
            <a:lvl1pPr marL="0" indent="0" algn="ctr">
              <a:buNone/>
              <a:defRPr sz="2000" i="1"/>
            </a:lvl1pPr>
          </a:lstStyle>
          <a:p>
            <a:r>
              <a:rPr lang="nn-NO" noProof="0"/>
              <a:t>Klikk på ikonet for å legge til eit bilete</a:t>
            </a:r>
          </a:p>
        </p:txBody>
      </p:sp>
      <p:sp>
        <p:nvSpPr>
          <p:cNvPr id="10" name="Plassholder for tekst 9"/>
          <p:cNvSpPr>
            <a:spLocks noGrp="1"/>
          </p:cNvSpPr>
          <p:nvPr>
            <p:ph type="body" sz="quarter" idx="14" hasCustomPrompt="1"/>
          </p:nvPr>
        </p:nvSpPr>
        <p:spPr>
          <a:xfrm>
            <a:off x="5555848" y="2658220"/>
            <a:ext cx="6304334" cy="3869902"/>
          </a:xfrm>
          <a:prstGeom prst="rect">
            <a:avLst/>
          </a:prstGeom>
        </p:spPr>
        <p:txBody>
          <a:bodyPr lIns="0" tIns="0" rIns="0" bIns="0"/>
          <a:lstStyle>
            <a:lvl1pPr>
              <a:defRPr sz="2800"/>
            </a:lvl1pPr>
          </a:lstStyle>
          <a:p>
            <a:pPr lvl="0"/>
            <a:r>
              <a:rPr lang="nb-NO"/>
              <a:t>Klikk for å legge til tekst</a:t>
            </a:r>
          </a:p>
        </p:txBody>
      </p:sp>
      <p:sp>
        <p:nvSpPr>
          <p:cNvPr id="8" name="Plassholder for tekst 7"/>
          <p:cNvSpPr>
            <a:spLocks noGrp="1"/>
          </p:cNvSpPr>
          <p:nvPr>
            <p:ph type="body" sz="quarter" idx="15" hasCustomPrompt="1"/>
          </p:nvPr>
        </p:nvSpPr>
        <p:spPr>
          <a:xfrm>
            <a:off x="5555848" y="2011681"/>
            <a:ext cx="6304334" cy="417358"/>
          </a:xfrm>
        </p:spPr>
        <p:txBody>
          <a:bodyPr wrap="square">
            <a:spAutoFit/>
          </a:bodyPr>
          <a:lstStyle>
            <a:lvl1pPr marL="0" indent="0">
              <a:buNone/>
              <a:defRPr sz="3000" b="1" i="0" spc="0">
                <a:solidFill>
                  <a:srgbClr val="253325"/>
                </a:solidFill>
                <a:latin typeface="Arial" panose="020B0604020202020204" pitchFamily="34" charset="0"/>
                <a:cs typeface="Arial" panose="020B0604020202020204" pitchFamily="34" charset="0"/>
              </a:defRPr>
            </a:lvl1pPr>
          </a:lstStyle>
          <a:p>
            <a:pPr lvl="0"/>
            <a:r>
              <a:rPr lang="nb-NO"/>
              <a:t>Underoverskrift</a:t>
            </a:r>
          </a:p>
        </p:txBody>
      </p:sp>
      <p:sp>
        <p:nvSpPr>
          <p:cNvPr id="4" name="Tittel 1">
            <a:extLst>
              <a:ext uri="{FF2B5EF4-FFF2-40B4-BE49-F238E27FC236}">
                <a16:creationId xmlns:a16="http://schemas.microsoft.com/office/drawing/2014/main" id="{A3B34D79-CEFC-7E73-18F8-221489B4A42F}"/>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217340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kst utan tittel">
    <p:bg>
      <p:bgPr>
        <a:solidFill>
          <a:srgbClr val="EFEFEF"/>
        </a:solidFill>
        <a:effectLst/>
      </p:bgPr>
    </p:bg>
    <p:spTree>
      <p:nvGrpSpPr>
        <p:cNvPr id="1" name=""/>
        <p:cNvGrpSpPr/>
        <p:nvPr/>
      </p:nvGrpSpPr>
      <p:grpSpPr>
        <a:xfrm>
          <a:off x="0" y="0"/>
          <a:ext cx="0" cy="0"/>
          <a:chOff x="0" y="0"/>
          <a:chExt cx="0" cy="0"/>
        </a:xfrm>
      </p:grpSpPr>
      <p:sp>
        <p:nvSpPr>
          <p:cNvPr id="5" name="Plassholder for innhold 2">
            <a:extLst>
              <a:ext uri="{FF2B5EF4-FFF2-40B4-BE49-F238E27FC236}">
                <a16:creationId xmlns:a16="http://schemas.microsoft.com/office/drawing/2014/main" id="{B5F15C57-2E72-7549-BBF9-B81ED5E3B3A9}"/>
              </a:ext>
            </a:extLst>
          </p:cNvPr>
          <p:cNvSpPr>
            <a:spLocks noGrp="1"/>
          </p:cNvSpPr>
          <p:nvPr>
            <p:ph idx="1" hasCustomPrompt="1"/>
          </p:nvPr>
        </p:nvSpPr>
        <p:spPr>
          <a:xfrm>
            <a:off x="388325" y="1998616"/>
            <a:ext cx="9826907" cy="4517931"/>
          </a:xfrm>
        </p:spPr>
        <p:txBody>
          <a:bodyPr/>
          <a:lstStyle>
            <a:lvl1pPr>
              <a:defRPr>
                <a:solidFill>
                  <a:srgbClr val="253325"/>
                </a:solidFill>
              </a:defRPr>
            </a:lvl1pPr>
          </a:lstStyle>
          <a:p>
            <a:pPr lvl="0"/>
            <a:r>
              <a:rPr lang="nb-NO"/>
              <a:t>Klikk for å legge til tekst</a:t>
            </a:r>
          </a:p>
        </p:txBody>
      </p:sp>
    </p:spTree>
    <p:extLst>
      <p:ext uri="{BB962C8B-B14F-4D97-AF65-F5344CB8AC3E}">
        <p14:creationId xmlns:p14="http://schemas.microsoft.com/office/powerpoint/2010/main" val="2170630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aldsdelar med overskrift">
    <p:spTree>
      <p:nvGrpSpPr>
        <p:cNvPr id="1" name=""/>
        <p:cNvGrpSpPr/>
        <p:nvPr/>
      </p:nvGrpSpPr>
      <p:grpSpPr>
        <a:xfrm>
          <a:off x="0" y="0"/>
          <a:ext cx="0" cy="0"/>
          <a:chOff x="0" y="0"/>
          <a:chExt cx="0" cy="0"/>
        </a:xfrm>
      </p:grpSpPr>
      <p:sp>
        <p:nvSpPr>
          <p:cNvPr id="3" name="Plassholder for tekst 2"/>
          <p:cNvSpPr>
            <a:spLocks noGrp="1"/>
          </p:cNvSpPr>
          <p:nvPr>
            <p:ph type="body" idx="1" hasCustomPrompt="1"/>
          </p:nvPr>
        </p:nvSpPr>
        <p:spPr>
          <a:xfrm>
            <a:off x="273251" y="2044936"/>
            <a:ext cx="5521124" cy="389530"/>
          </a:xfrm>
        </p:spPr>
        <p:txBody>
          <a:bodyPr anchor="t">
            <a:spAutoFit/>
          </a:bodyPr>
          <a:lstStyle>
            <a:lvl1pPr marL="0" indent="0">
              <a:buNone/>
              <a:defRPr sz="2800" b="1" i="0" spc="0">
                <a:solidFill>
                  <a:srgbClr val="253325"/>
                </a:solidFill>
                <a:latin typeface="Arial" panose="020B0604020202020204" pitchFamily="34" charset="0"/>
                <a:cs typeface="Arial" panose="020B0604020202020204" pitchFamily="34" charset="0"/>
              </a:defRPr>
            </a:lvl1pPr>
            <a:lvl2pPr marL="457222" indent="0">
              <a:buNone/>
              <a:defRPr sz="2000" b="1"/>
            </a:lvl2pPr>
            <a:lvl3pPr marL="914445" indent="0">
              <a:buNone/>
              <a:defRPr sz="1800" b="1"/>
            </a:lvl3pPr>
            <a:lvl4pPr marL="1371669" indent="0">
              <a:buNone/>
              <a:defRPr sz="1600" b="1"/>
            </a:lvl4pPr>
            <a:lvl5pPr marL="1828891" indent="0">
              <a:buNone/>
              <a:defRPr sz="1600" b="1"/>
            </a:lvl5pPr>
            <a:lvl6pPr marL="2286114" indent="0">
              <a:buNone/>
              <a:defRPr sz="1600" b="1"/>
            </a:lvl6pPr>
            <a:lvl7pPr marL="2743338" indent="0">
              <a:buNone/>
              <a:defRPr sz="1600" b="1"/>
            </a:lvl7pPr>
            <a:lvl8pPr marL="3200559" indent="0">
              <a:buNone/>
              <a:defRPr sz="1600" b="1"/>
            </a:lvl8pPr>
            <a:lvl9pPr marL="3657782" indent="0">
              <a:buNone/>
              <a:defRPr sz="1600" b="1"/>
            </a:lvl9pPr>
          </a:lstStyle>
          <a:p>
            <a:pPr lvl="0"/>
            <a:r>
              <a:rPr lang="nb-NO"/>
              <a:t>Klikk for å legge til overskrift</a:t>
            </a:r>
          </a:p>
        </p:txBody>
      </p:sp>
      <p:sp>
        <p:nvSpPr>
          <p:cNvPr id="7" name="Plassholder for innhold 2">
            <a:extLst>
              <a:ext uri="{FF2B5EF4-FFF2-40B4-BE49-F238E27FC236}">
                <a16:creationId xmlns:a16="http://schemas.microsoft.com/office/drawing/2014/main" id="{2CCFFD7D-3DA4-5D4B-9EC3-56CA23301665}"/>
              </a:ext>
            </a:extLst>
          </p:cNvPr>
          <p:cNvSpPr>
            <a:spLocks noGrp="1"/>
          </p:cNvSpPr>
          <p:nvPr>
            <p:ph sz="half" idx="10" hasCustomPrompt="1"/>
          </p:nvPr>
        </p:nvSpPr>
        <p:spPr>
          <a:xfrm>
            <a:off x="273251" y="2696902"/>
            <a:ext cx="5521123" cy="3831220"/>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9" name="Plassholder for innhold 2">
            <a:extLst>
              <a:ext uri="{FF2B5EF4-FFF2-40B4-BE49-F238E27FC236}">
                <a16:creationId xmlns:a16="http://schemas.microsoft.com/office/drawing/2014/main" id="{AE7E9A8C-3F3B-3A4A-BCBB-8324DDEDF9B8}"/>
              </a:ext>
            </a:extLst>
          </p:cNvPr>
          <p:cNvSpPr>
            <a:spLocks noGrp="1"/>
          </p:cNvSpPr>
          <p:nvPr>
            <p:ph sz="half" idx="12" hasCustomPrompt="1"/>
          </p:nvPr>
        </p:nvSpPr>
        <p:spPr>
          <a:xfrm>
            <a:off x="6400799" y="2696901"/>
            <a:ext cx="5521125" cy="3831220"/>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10" name="Plassholder for tekst 2">
            <a:extLst>
              <a:ext uri="{FF2B5EF4-FFF2-40B4-BE49-F238E27FC236}">
                <a16:creationId xmlns:a16="http://schemas.microsoft.com/office/drawing/2014/main" id="{A41C28C8-5B67-734A-9F47-54265E842414}"/>
              </a:ext>
            </a:extLst>
          </p:cNvPr>
          <p:cNvSpPr>
            <a:spLocks noGrp="1"/>
          </p:cNvSpPr>
          <p:nvPr>
            <p:ph type="body" idx="13" hasCustomPrompt="1"/>
          </p:nvPr>
        </p:nvSpPr>
        <p:spPr>
          <a:xfrm>
            <a:off x="6400799" y="2038638"/>
            <a:ext cx="5521124" cy="389530"/>
          </a:xfrm>
        </p:spPr>
        <p:txBody>
          <a:bodyPr anchor="t">
            <a:spAutoFit/>
          </a:bodyPr>
          <a:lstStyle>
            <a:lvl1pPr marL="0" indent="0">
              <a:buNone/>
              <a:defRPr lang="nb-NO" sz="2800" b="1" i="0" kern="1200" spc="0" dirty="0">
                <a:solidFill>
                  <a:srgbClr val="253325"/>
                </a:solidFill>
                <a:latin typeface="Arial" panose="020B0604020202020204" pitchFamily="34" charset="0"/>
                <a:ea typeface="+mn-ea"/>
                <a:cs typeface="Arial" panose="020B0604020202020204" pitchFamily="34" charset="0"/>
              </a:defRPr>
            </a:lvl1pPr>
            <a:lvl2pPr marL="457222" indent="0">
              <a:buNone/>
              <a:defRPr sz="2000" b="1"/>
            </a:lvl2pPr>
            <a:lvl3pPr marL="914445" indent="0">
              <a:buNone/>
              <a:defRPr sz="1800" b="1"/>
            </a:lvl3pPr>
            <a:lvl4pPr marL="1371669" indent="0">
              <a:buNone/>
              <a:defRPr sz="1600" b="1"/>
            </a:lvl4pPr>
            <a:lvl5pPr marL="1828891" indent="0">
              <a:buNone/>
              <a:defRPr sz="1600" b="1"/>
            </a:lvl5pPr>
            <a:lvl6pPr marL="2286114" indent="0">
              <a:buNone/>
              <a:defRPr sz="1600" b="1"/>
            </a:lvl6pPr>
            <a:lvl7pPr marL="2743338" indent="0">
              <a:buNone/>
              <a:defRPr sz="1600" b="1"/>
            </a:lvl7pPr>
            <a:lvl8pPr marL="3200559" indent="0">
              <a:buNone/>
              <a:defRPr sz="1600" b="1"/>
            </a:lvl8pPr>
            <a:lvl9pPr marL="3657782" indent="0">
              <a:buNone/>
              <a:defRPr sz="1600" b="1"/>
            </a:lvl9pPr>
          </a:lstStyle>
          <a:p>
            <a:pPr marL="0" lvl="0" indent="0" algn="l" defTabSz="914445" rtl="0" eaLnBrk="1" latinLnBrk="0" hangingPunct="1">
              <a:lnSpc>
                <a:spcPct val="90000"/>
              </a:lnSpc>
              <a:spcBef>
                <a:spcPts val="1000"/>
              </a:spcBef>
              <a:buClr>
                <a:srgbClr val="EB4040"/>
              </a:buClr>
              <a:buFont typeface="Calibri" panose="020F0502020204030204" pitchFamily="34" charset="0"/>
              <a:buNone/>
            </a:pPr>
            <a:r>
              <a:rPr lang="nb-NO"/>
              <a:t>Klikk for å legge til overskrift</a:t>
            </a:r>
          </a:p>
        </p:txBody>
      </p:sp>
      <p:sp>
        <p:nvSpPr>
          <p:cNvPr id="4" name="Tittel 1">
            <a:extLst>
              <a:ext uri="{FF2B5EF4-FFF2-40B4-BE49-F238E27FC236}">
                <a16:creationId xmlns:a16="http://schemas.microsoft.com/office/drawing/2014/main" id="{C556F6DF-ABAA-A1FB-9C08-7D306469C74E}"/>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2067061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innhaldsdeler utan overskrift">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277793" y="2116182"/>
            <a:ext cx="5458708" cy="4400365"/>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5" name="Plassholder for innhold 2">
            <a:extLst>
              <a:ext uri="{FF2B5EF4-FFF2-40B4-BE49-F238E27FC236}">
                <a16:creationId xmlns:a16="http://schemas.microsoft.com/office/drawing/2014/main" id="{06DE4427-363B-8546-ABF3-F79AE29ADDCB}"/>
              </a:ext>
            </a:extLst>
          </p:cNvPr>
          <p:cNvSpPr>
            <a:spLocks noGrp="1"/>
          </p:cNvSpPr>
          <p:nvPr>
            <p:ph sz="half" idx="10" hasCustomPrompt="1"/>
          </p:nvPr>
        </p:nvSpPr>
        <p:spPr>
          <a:xfrm>
            <a:off x="6458674" y="2116182"/>
            <a:ext cx="5458708" cy="4400366"/>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4" name="Tittel 1">
            <a:extLst>
              <a:ext uri="{FF2B5EF4-FFF2-40B4-BE49-F238E27FC236}">
                <a16:creationId xmlns:a16="http://schemas.microsoft.com/office/drawing/2014/main" id="{A15F2ACB-1980-2FF3-D645-B9E3C41CA049}"/>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591986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ete">
    <p:spTree>
      <p:nvGrpSpPr>
        <p:cNvPr id="1" name=""/>
        <p:cNvGrpSpPr/>
        <p:nvPr/>
      </p:nvGrpSpPr>
      <p:grpSpPr>
        <a:xfrm>
          <a:off x="0" y="0"/>
          <a:ext cx="0" cy="0"/>
          <a:chOff x="0" y="0"/>
          <a:chExt cx="0" cy="0"/>
        </a:xfrm>
      </p:grpSpPr>
      <p:sp>
        <p:nvSpPr>
          <p:cNvPr id="2" name="Plassholder for bilde 1"/>
          <p:cNvSpPr>
            <a:spLocks noGrp="1"/>
          </p:cNvSpPr>
          <p:nvPr>
            <p:ph type="pic" sz="quarter" idx="13" hasCustomPrompt="1"/>
          </p:nvPr>
        </p:nvSpPr>
        <p:spPr>
          <a:xfrm>
            <a:off x="3722914" y="2037806"/>
            <a:ext cx="4745212" cy="4510493"/>
          </a:xfrm>
          <a:prstGeom prst="rect">
            <a:avLst/>
          </a:prstGeom>
          <a:solidFill>
            <a:srgbClr val="EFEFEF"/>
          </a:solidFill>
        </p:spPr>
        <p:txBody>
          <a:bodyPr lIns="0" tIns="0" rIns="0" bIns="720000" anchor="ctr" anchorCtr="1"/>
          <a:lstStyle>
            <a:lvl1pPr marL="0" indent="0" algn="ctr">
              <a:buNone/>
              <a:defRPr sz="2000" i="1"/>
            </a:lvl1pPr>
          </a:lstStyle>
          <a:p>
            <a:r>
              <a:rPr lang="nn-NO" noProof="0"/>
              <a:t>Klikk på ikonet for å legge til eit bilete</a:t>
            </a:r>
          </a:p>
        </p:txBody>
      </p:sp>
      <p:sp>
        <p:nvSpPr>
          <p:cNvPr id="4" name="Tittel 1">
            <a:extLst>
              <a:ext uri="{FF2B5EF4-FFF2-40B4-BE49-F238E27FC236}">
                <a16:creationId xmlns:a16="http://schemas.microsoft.com/office/drawing/2014/main" id="{80254387-FEDF-68EC-82D8-34E5CE2DD71F}"/>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31796841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t bilete">
    <p:bg>
      <p:bgPr>
        <a:solidFill>
          <a:srgbClr val="EFEFEF"/>
        </a:solidFill>
        <a:effectLst/>
      </p:bgPr>
    </p:bg>
    <p:spTree>
      <p:nvGrpSpPr>
        <p:cNvPr id="1" name=""/>
        <p:cNvGrpSpPr/>
        <p:nvPr/>
      </p:nvGrpSpPr>
      <p:grpSpPr>
        <a:xfrm>
          <a:off x="0" y="0"/>
          <a:ext cx="0" cy="0"/>
          <a:chOff x="0" y="0"/>
          <a:chExt cx="0" cy="0"/>
        </a:xfrm>
      </p:grpSpPr>
      <p:sp>
        <p:nvSpPr>
          <p:cNvPr id="2" name="Plassholder for bilde 1"/>
          <p:cNvSpPr>
            <a:spLocks noGrp="1"/>
          </p:cNvSpPr>
          <p:nvPr>
            <p:ph type="pic" sz="quarter" idx="13" hasCustomPrompt="1"/>
          </p:nvPr>
        </p:nvSpPr>
        <p:spPr>
          <a:xfrm>
            <a:off x="2468879" y="2037806"/>
            <a:ext cx="9726295" cy="4498461"/>
          </a:xfrm>
          <a:prstGeom prst="rect">
            <a:avLst/>
          </a:prstGeom>
          <a:solidFill>
            <a:srgbClr val="EFEFEF"/>
          </a:solidFill>
        </p:spPr>
        <p:txBody>
          <a:bodyPr lIns="0" tIns="0" rIns="0" bIns="720000" anchor="ctr" anchorCtr="1"/>
          <a:lstStyle>
            <a:lvl1pPr marL="0" indent="0" algn="ctr">
              <a:buNone/>
              <a:defRPr sz="2000" i="1"/>
            </a:lvl1pPr>
          </a:lstStyle>
          <a:p>
            <a:r>
              <a:rPr lang="nn-NO" noProof="0"/>
              <a:t>Klikk på ikonet for å legge til eit bilete</a:t>
            </a:r>
          </a:p>
        </p:txBody>
      </p:sp>
      <p:sp>
        <p:nvSpPr>
          <p:cNvPr id="4" name="Tittel 1">
            <a:extLst>
              <a:ext uri="{FF2B5EF4-FFF2-40B4-BE49-F238E27FC236}">
                <a16:creationId xmlns:a16="http://schemas.microsoft.com/office/drawing/2014/main" id="{D6A60B00-3583-EDFA-D652-82087C8628A6}"/>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225900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Heildekkande bilete">
    <p:bg>
      <p:bgPr>
        <a:solidFill>
          <a:srgbClr val="EFEFEF"/>
        </a:solidFill>
        <a:effectLst/>
      </p:bgPr>
    </p:bg>
    <p:spTree>
      <p:nvGrpSpPr>
        <p:cNvPr id="1" name=""/>
        <p:cNvGrpSpPr/>
        <p:nvPr/>
      </p:nvGrpSpPr>
      <p:grpSpPr>
        <a:xfrm>
          <a:off x="0" y="0"/>
          <a:ext cx="0" cy="0"/>
          <a:chOff x="0" y="0"/>
          <a:chExt cx="0" cy="0"/>
        </a:xfrm>
      </p:grpSpPr>
      <p:sp>
        <p:nvSpPr>
          <p:cNvPr id="2" name="Plassholder for bilde 1"/>
          <p:cNvSpPr>
            <a:spLocks noGrp="1"/>
          </p:cNvSpPr>
          <p:nvPr>
            <p:ph type="pic" sz="quarter" idx="13" hasCustomPrompt="1"/>
          </p:nvPr>
        </p:nvSpPr>
        <p:spPr>
          <a:xfrm>
            <a:off x="0" y="0"/>
            <a:ext cx="12196893" cy="6859588"/>
          </a:xfrm>
          <a:prstGeom prst="rect">
            <a:avLst/>
          </a:prstGeom>
          <a:solidFill>
            <a:srgbClr val="EFEFEF"/>
          </a:solidFill>
        </p:spPr>
        <p:txBody>
          <a:bodyPr lIns="0" tIns="0" rIns="0" bIns="720000" anchor="ctr" anchorCtr="1"/>
          <a:lstStyle>
            <a:lvl1pPr marL="0" indent="0" algn="ctr">
              <a:buNone/>
              <a:defRPr sz="2000" i="1"/>
            </a:lvl1pPr>
          </a:lstStyle>
          <a:p>
            <a:r>
              <a:rPr lang="nn-NO" noProof="0"/>
              <a:t>Klikk på ikonet for å legge til eit bilete</a:t>
            </a:r>
          </a:p>
        </p:txBody>
      </p:sp>
    </p:spTree>
    <p:extLst>
      <p:ext uri="{BB962C8B-B14F-4D97-AF65-F5344CB8AC3E}">
        <p14:creationId xmlns:p14="http://schemas.microsoft.com/office/powerpoint/2010/main" val="1556167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diagram">
    <p:spTree>
      <p:nvGrpSpPr>
        <p:cNvPr id="1" name=""/>
        <p:cNvGrpSpPr/>
        <p:nvPr/>
      </p:nvGrpSpPr>
      <p:grpSpPr>
        <a:xfrm>
          <a:off x="0" y="0"/>
          <a:ext cx="0" cy="0"/>
          <a:chOff x="0" y="0"/>
          <a:chExt cx="0" cy="0"/>
        </a:xfrm>
      </p:grpSpPr>
      <p:sp>
        <p:nvSpPr>
          <p:cNvPr id="10" name="Plassholder for tekst 9"/>
          <p:cNvSpPr>
            <a:spLocks noGrp="1"/>
          </p:cNvSpPr>
          <p:nvPr>
            <p:ph type="body" sz="quarter" idx="14" hasCustomPrompt="1"/>
          </p:nvPr>
        </p:nvSpPr>
        <p:spPr>
          <a:xfrm>
            <a:off x="451413" y="2129246"/>
            <a:ext cx="5286518" cy="4395732"/>
          </a:xfrm>
          <a:prstGeom prst="rect">
            <a:avLst/>
          </a:prstGeom>
        </p:spPr>
        <p:txBody>
          <a:bodyPr lIns="0" tIns="0" rIns="0" bIns="0"/>
          <a:lstStyle>
            <a:lvl1pPr>
              <a:defRPr sz="2800"/>
            </a:lvl1pPr>
          </a:lstStyle>
          <a:p>
            <a:pPr lvl="0"/>
            <a:r>
              <a:rPr lang="nb-NO"/>
              <a:t>Klikk for å legge til tekst</a:t>
            </a:r>
          </a:p>
        </p:txBody>
      </p:sp>
      <p:sp>
        <p:nvSpPr>
          <p:cNvPr id="5" name="Plassholder for diagram 2">
            <a:extLst>
              <a:ext uri="{FF2B5EF4-FFF2-40B4-BE49-F238E27FC236}">
                <a16:creationId xmlns:a16="http://schemas.microsoft.com/office/drawing/2014/main" id="{17BB4B94-1915-B04A-9724-E452E08AE964}"/>
              </a:ext>
            </a:extLst>
          </p:cNvPr>
          <p:cNvSpPr>
            <a:spLocks noGrp="1"/>
          </p:cNvSpPr>
          <p:nvPr>
            <p:ph type="chart" sz="quarter" idx="10" hasCustomPrompt="1"/>
          </p:nvPr>
        </p:nvSpPr>
        <p:spPr>
          <a:xfrm>
            <a:off x="6466146" y="2129246"/>
            <a:ext cx="5284800" cy="4395732"/>
          </a:xfrm>
          <a:noFill/>
          <a:ln>
            <a:noFill/>
          </a:ln>
        </p:spPr>
        <p:txBody>
          <a:bodyPr bIns="720000" anchor="ctr" anchorCtr="1"/>
          <a:lstStyle>
            <a:lvl1pPr>
              <a:buNone/>
              <a:defRPr sz="2000" i="1">
                <a:ln>
                  <a:noFill/>
                </a:ln>
              </a:defRPr>
            </a:lvl1pPr>
          </a:lstStyle>
          <a:p>
            <a:r>
              <a:rPr lang="nn-NO" noProof="0"/>
              <a:t>Klikk på ikonet for å legge til eit diagram</a:t>
            </a:r>
          </a:p>
        </p:txBody>
      </p:sp>
      <p:sp>
        <p:nvSpPr>
          <p:cNvPr id="3" name="Tittel 1">
            <a:extLst>
              <a:ext uri="{FF2B5EF4-FFF2-40B4-BE49-F238E27FC236}">
                <a16:creationId xmlns:a16="http://schemas.microsoft.com/office/drawing/2014/main" id="{82D69293-1004-C8E6-ABF8-38AEA5FA2B96}"/>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27257159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diagram">
    <p:spTree>
      <p:nvGrpSpPr>
        <p:cNvPr id="1" name=""/>
        <p:cNvGrpSpPr/>
        <p:nvPr/>
      </p:nvGrpSpPr>
      <p:grpSpPr>
        <a:xfrm>
          <a:off x="0" y="0"/>
          <a:ext cx="0" cy="0"/>
          <a:chOff x="0" y="0"/>
          <a:chExt cx="0" cy="0"/>
        </a:xfrm>
      </p:grpSpPr>
      <p:sp>
        <p:nvSpPr>
          <p:cNvPr id="5" name="Plassholder for diagram 2">
            <a:extLst>
              <a:ext uri="{FF2B5EF4-FFF2-40B4-BE49-F238E27FC236}">
                <a16:creationId xmlns:a16="http://schemas.microsoft.com/office/drawing/2014/main" id="{17BB4B94-1915-B04A-9724-E452E08AE964}"/>
              </a:ext>
            </a:extLst>
          </p:cNvPr>
          <p:cNvSpPr>
            <a:spLocks noGrp="1"/>
          </p:cNvSpPr>
          <p:nvPr>
            <p:ph type="chart" sz="quarter" idx="10" hasCustomPrompt="1"/>
          </p:nvPr>
        </p:nvSpPr>
        <p:spPr>
          <a:xfrm>
            <a:off x="451413" y="2024743"/>
            <a:ext cx="9606987" cy="4515733"/>
          </a:xfrm>
          <a:noFill/>
          <a:ln>
            <a:noFill/>
          </a:ln>
        </p:spPr>
        <p:txBody>
          <a:bodyPr bIns="720000" anchor="ctr" anchorCtr="1"/>
          <a:lstStyle>
            <a:lvl1pPr>
              <a:buNone/>
              <a:defRPr sz="2000" i="1">
                <a:ln>
                  <a:noFill/>
                </a:ln>
              </a:defRPr>
            </a:lvl1pPr>
          </a:lstStyle>
          <a:p>
            <a:r>
              <a:rPr lang="nn-NO" noProof="0"/>
              <a:t>Klikk på ikonet for å legge til eit diagram</a:t>
            </a:r>
          </a:p>
        </p:txBody>
      </p:sp>
      <p:sp>
        <p:nvSpPr>
          <p:cNvPr id="3" name="Tittel 1">
            <a:extLst>
              <a:ext uri="{FF2B5EF4-FFF2-40B4-BE49-F238E27FC236}">
                <a16:creationId xmlns:a16="http://schemas.microsoft.com/office/drawing/2014/main" id="{9DA35BC8-19C3-E90B-B613-5D99FC63BA7E}"/>
              </a:ext>
            </a:extLst>
          </p:cNvPr>
          <p:cNvSpPr>
            <a:spLocks noGrp="1"/>
          </p:cNvSpPr>
          <p:nvPr>
            <p:ph type="title" hasCustomPrompt="1"/>
          </p:nvPr>
        </p:nvSpPr>
        <p:spPr>
          <a:xfrm>
            <a:off x="-1" y="483981"/>
            <a:ext cx="8468127" cy="1298520"/>
          </a:xfrm>
        </p:spPr>
        <p:txBody>
          <a:bodyPr/>
          <a:lstStyle/>
          <a:p>
            <a:r>
              <a:rPr lang="nb-NO"/>
              <a:t>Klikk for å legge til tittel</a:t>
            </a:r>
          </a:p>
        </p:txBody>
      </p:sp>
    </p:spTree>
    <p:extLst>
      <p:ext uri="{BB962C8B-B14F-4D97-AF65-F5344CB8AC3E}">
        <p14:creationId xmlns:p14="http://schemas.microsoft.com/office/powerpoint/2010/main" val="4272715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inndeling ">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360B3228-21E7-364A-98E8-3BBF0BC4051D}"/>
              </a:ext>
            </a:extLst>
          </p:cNvPr>
          <p:cNvSpPr>
            <a:spLocks noGrp="1"/>
          </p:cNvSpPr>
          <p:nvPr>
            <p:ph type="subTitle" idx="1" hasCustomPrompt="1"/>
          </p:nvPr>
        </p:nvSpPr>
        <p:spPr>
          <a:xfrm>
            <a:off x="370800" y="1503985"/>
            <a:ext cx="5180507" cy="3507130"/>
          </a:xfrm>
        </p:spPr>
        <p:txBody>
          <a:bodyPr vert="horz" lIns="0" tIns="0" anchor="t" anchorCtr="0">
            <a:normAutofit/>
          </a:bodyPr>
          <a:lstStyle>
            <a:lvl1pPr marL="0" indent="0" algn="l">
              <a:buNone/>
              <a:defRPr sz="5000" b="1" spc="-150">
                <a:solidFill>
                  <a:srgbClr val="539760"/>
                </a:solidFill>
              </a:defRPr>
            </a:lvl1pPr>
            <a:lvl2pPr marL="457222" indent="0" algn="ctr">
              <a:buNone/>
              <a:defRPr sz="2000"/>
            </a:lvl2pPr>
            <a:lvl3pPr marL="914445" indent="0" algn="ctr">
              <a:buNone/>
              <a:defRPr sz="1800"/>
            </a:lvl3pPr>
            <a:lvl4pPr marL="1371669" indent="0" algn="ctr">
              <a:buNone/>
              <a:defRPr sz="1600"/>
            </a:lvl4pPr>
            <a:lvl5pPr marL="1828891" indent="0" algn="ctr">
              <a:buNone/>
              <a:defRPr sz="1600"/>
            </a:lvl5pPr>
            <a:lvl6pPr marL="2286114" indent="0" algn="ctr">
              <a:buNone/>
              <a:defRPr sz="1600"/>
            </a:lvl6pPr>
            <a:lvl7pPr marL="2743338" indent="0" algn="ctr">
              <a:buNone/>
              <a:defRPr sz="1600"/>
            </a:lvl7pPr>
            <a:lvl8pPr marL="3200559" indent="0" algn="ctr">
              <a:buNone/>
              <a:defRPr sz="1600"/>
            </a:lvl8pPr>
            <a:lvl9pPr marL="3657782" indent="0" algn="ctr">
              <a:buNone/>
              <a:defRPr sz="1600"/>
            </a:lvl9pPr>
          </a:lstStyle>
          <a:p>
            <a:r>
              <a:rPr lang="nn-NO" noProof="0"/>
              <a:t>Klikk for å legge til namn på nytt kapittel</a:t>
            </a:r>
          </a:p>
        </p:txBody>
      </p:sp>
      <p:sp useBgFill="1">
        <p:nvSpPr>
          <p:cNvPr id="4" name="Plassholder for bilde 4">
            <a:extLst>
              <a:ext uri="{FF2B5EF4-FFF2-40B4-BE49-F238E27FC236}">
                <a16:creationId xmlns:a16="http://schemas.microsoft.com/office/drawing/2014/main" id="{0ED1C06B-72A9-E742-85D1-AF8956C8DA01}"/>
              </a:ext>
            </a:extLst>
          </p:cNvPr>
          <p:cNvSpPr>
            <a:spLocks noGrp="1"/>
          </p:cNvSpPr>
          <p:nvPr>
            <p:ph type="pic" sz="quarter" idx="10" hasCustomPrompt="1"/>
          </p:nvPr>
        </p:nvSpPr>
        <p:spPr>
          <a:xfrm>
            <a:off x="6643868" y="1"/>
            <a:ext cx="5551307" cy="6525490"/>
          </a:xfrm>
        </p:spPr>
        <p:txBody>
          <a:bodyPr bIns="720000" anchor="b" anchorCtr="1"/>
          <a:lstStyle>
            <a:lvl1pPr>
              <a:buNone/>
              <a:defRPr sz="2000" i="1">
                <a:solidFill>
                  <a:srgbClr val="EFEFEF"/>
                </a:solidFill>
              </a:defRPr>
            </a:lvl1pPr>
          </a:lstStyle>
          <a:p>
            <a:r>
              <a:rPr lang="nb-NO" noProof="0"/>
              <a:t>Klikk på ikonet for å endre </a:t>
            </a:r>
            <a:r>
              <a:rPr lang="nb-NO" noProof="0" err="1"/>
              <a:t>biletet</a:t>
            </a:r>
            <a:endParaRPr lang="nn-NO" noProof="0"/>
          </a:p>
        </p:txBody>
      </p:sp>
      <p:pic>
        <p:nvPicPr>
          <p:cNvPr id="5" name="Bilde 4">
            <a:extLst>
              <a:ext uri="{FF2B5EF4-FFF2-40B4-BE49-F238E27FC236}">
                <a16:creationId xmlns:a16="http://schemas.microsoft.com/office/drawing/2014/main" id="{62D0A0CE-93D4-1540-B230-1B93417DEED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57901" y="0"/>
            <a:ext cx="5537200" cy="6515100"/>
          </a:xfrm>
          <a:prstGeom prst="rect">
            <a:avLst/>
          </a:prstGeom>
        </p:spPr>
      </p:pic>
    </p:spTree>
    <p:extLst>
      <p:ext uri="{BB962C8B-B14F-4D97-AF65-F5344CB8AC3E}">
        <p14:creationId xmlns:p14="http://schemas.microsoft.com/office/powerpoint/2010/main" val="30360151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ste lysark">
    <p:bg>
      <p:bgPr>
        <a:solidFill>
          <a:srgbClr val="253325"/>
        </a:solidFill>
        <a:effectLst/>
      </p:bgPr>
    </p:bg>
    <p:spTree>
      <p:nvGrpSpPr>
        <p:cNvPr id="1" name=""/>
        <p:cNvGrpSpPr/>
        <p:nvPr/>
      </p:nvGrpSpPr>
      <p:grpSpPr>
        <a:xfrm>
          <a:off x="0" y="0"/>
          <a:ext cx="0" cy="0"/>
          <a:chOff x="0" y="0"/>
          <a:chExt cx="0" cy="0"/>
        </a:xfrm>
      </p:grpSpPr>
      <p:pic>
        <p:nvPicPr>
          <p:cNvPr id="4" name="Bilde 3" descr="Et bilde som inneholder clip art, illustrasjon, katt, tegnefilm&#10;&#10;KI-generert innhold kan være feil.">
            <a:extLst>
              <a:ext uri="{FF2B5EF4-FFF2-40B4-BE49-F238E27FC236}">
                <a16:creationId xmlns:a16="http://schemas.microsoft.com/office/drawing/2014/main" id="{5F163856-C098-FFF1-7305-35B9D4C8F2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25627" y="1391442"/>
            <a:ext cx="3012043" cy="5373759"/>
          </a:xfrm>
          <a:prstGeom prst="rect">
            <a:avLst/>
          </a:prstGeom>
        </p:spPr>
      </p:pic>
      <p:pic>
        <p:nvPicPr>
          <p:cNvPr id="8" name="Bilde 7" descr="Et bilde som inneholder mønster, kvadrat, kunst, Grafikk&#10;&#10;KI-generert innhold kan være feil.">
            <a:extLst>
              <a:ext uri="{FF2B5EF4-FFF2-40B4-BE49-F238E27FC236}">
                <a16:creationId xmlns:a16="http://schemas.microsoft.com/office/drawing/2014/main" id="{FB9491DE-0344-49B6-0FDC-59D5D8CDC2C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4558" y="1986517"/>
            <a:ext cx="2706057" cy="2706057"/>
          </a:xfrm>
          <a:prstGeom prst="rect">
            <a:avLst/>
          </a:prstGeom>
        </p:spPr>
      </p:pic>
      <p:sp>
        <p:nvSpPr>
          <p:cNvPr id="10" name="Tittel 1">
            <a:extLst>
              <a:ext uri="{FF2B5EF4-FFF2-40B4-BE49-F238E27FC236}">
                <a16:creationId xmlns:a16="http://schemas.microsoft.com/office/drawing/2014/main" id="{D2E00586-6F14-8370-ADF6-41AEFFA3C51B}"/>
              </a:ext>
            </a:extLst>
          </p:cNvPr>
          <p:cNvSpPr txBox="1">
            <a:spLocks/>
          </p:cNvSpPr>
          <p:nvPr userDrawn="1"/>
        </p:nvSpPr>
        <p:spPr>
          <a:xfrm>
            <a:off x="3521238" y="929078"/>
            <a:ext cx="5152688" cy="900125"/>
          </a:xfrm>
          <a:prstGeom prst="rect">
            <a:avLst/>
          </a:prstGeom>
          <a:noFill/>
          <a:ln w="12700" cap="rnd">
            <a:noFill/>
          </a:ln>
        </p:spPr>
        <p:txBody>
          <a:bodyPr vert="horz" lIns="360000" tIns="0" rIns="360000" bIns="0" rtlCol="0" anchor="ctr" anchorCtr="0">
            <a:noAutofit/>
          </a:bodyPr>
          <a:lstStyle>
            <a:lvl1pPr algn="l" defTabSz="914445" rtl="0" eaLnBrk="1" latinLnBrk="0" hangingPunct="1">
              <a:lnSpc>
                <a:spcPct val="90000"/>
              </a:lnSpc>
              <a:spcBef>
                <a:spcPct val="0"/>
              </a:spcBef>
              <a:buNone/>
              <a:defRPr sz="3800" b="1" i="0" kern="1200" spc="0">
                <a:solidFill>
                  <a:srgbClr val="539760"/>
                </a:solidFill>
                <a:latin typeface="Arial" panose="020B0604020202020204" pitchFamily="34" charset="0"/>
                <a:ea typeface="+mj-ea"/>
                <a:cs typeface="Arial" panose="020B0604020202020204" pitchFamily="34" charset="0"/>
              </a:defRPr>
            </a:lvl1pPr>
          </a:lstStyle>
          <a:p>
            <a:pPr algn="ctr"/>
            <a:r>
              <a:rPr lang="nb-NO" sz="4200">
                <a:solidFill>
                  <a:srgbClr val="EFEFEF"/>
                </a:solidFill>
              </a:rPr>
              <a:t>SVs aktivist-app</a:t>
            </a:r>
          </a:p>
        </p:txBody>
      </p:sp>
      <p:pic>
        <p:nvPicPr>
          <p:cNvPr id="11" name="Bilde 10">
            <a:extLst>
              <a:ext uri="{FF2B5EF4-FFF2-40B4-BE49-F238E27FC236}">
                <a16:creationId xmlns:a16="http://schemas.microsoft.com/office/drawing/2014/main" id="{09F9BC05-5A4B-FDD3-36DA-BA7B17CCDC2A}"/>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5466558" y="5075482"/>
            <a:ext cx="1262052" cy="746310"/>
          </a:xfrm>
          <a:prstGeom prst="rect">
            <a:avLst/>
          </a:prstGeom>
        </p:spPr>
      </p:pic>
      <p:sp>
        <p:nvSpPr>
          <p:cNvPr id="12" name="Tittel 1">
            <a:extLst>
              <a:ext uri="{FF2B5EF4-FFF2-40B4-BE49-F238E27FC236}">
                <a16:creationId xmlns:a16="http://schemas.microsoft.com/office/drawing/2014/main" id="{86E56093-658C-6751-4FF2-D6C689AE3D6B}"/>
              </a:ext>
            </a:extLst>
          </p:cNvPr>
          <p:cNvSpPr txBox="1">
            <a:spLocks/>
          </p:cNvSpPr>
          <p:nvPr userDrawn="1"/>
        </p:nvSpPr>
        <p:spPr>
          <a:xfrm>
            <a:off x="5164104" y="5979106"/>
            <a:ext cx="1866965" cy="480278"/>
          </a:xfrm>
          <a:prstGeom prst="rect">
            <a:avLst/>
          </a:prstGeom>
          <a:noFill/>
          <a:ln w="12700" cap="rnd">
            <a:noFill/>
          </a:ln>
        </p:spPr>
        <p:txBody>
          <a:bodyPr vert="horz" lIns="360000" tIns="0" rIns="360000" bIns="0" rtlCol="0" anchor="ctr" anchorCtr="0">
            <a:normAutofit/>
          </a:bodyPr>
          <a:lstStyle>
            <a:lvl1pPr algn="ctr" defTabSz="914445" rtl="0" eaLnBrk="1" latinLnBrk="0" hangingPunct="1">
              <a:lnSpc>
                <a:spcPct val="90000"/>
              </a:lnSpc>
              <a:spcBef>
                <a:spcPct val="0"/>
              </a:spcBef>
              <a:buNone/>
              <a:defRPr sz="2800" b="1" i="0" kern="1200" spc="0">
                <a:solidFill>
                  <a:srgbClr val="539760"/>
                </a:solidFill>
                <a:latin typeface="Arial" panose="020B0604020202020204" pitchFamily="34" charset="0"/>
                <a:ea typeface="+mj-ea"/>
                <a:cs typeface="Arial" panose="020B0604020202020204" pitchFamily="34" charset="0"/>
              </a:defRPr>
            </a:lvl1pPr>
          </a:lstStyle>
          <a:p>
            <a:r>
              <a:rPr lang="nb-NO" sz="1400" b="0">
                <a:solidFill>
                  <a:srgbClr val="EFEFEF"/>
                </a:solidFill>
              </a:rPr>
              <a:t>sv.no/app</a:t>
            </a:r>
          </a:p>
        </p:txBody>
      </p:sp>
      <p:sp>
        <p:nvSpPr>
          <p:cNvPr id="13" name="Tittel 1">
            <a:extLst>
              <a:ext uri="{FF2B5EF4-FFF2-40B4-BE49-F238E27FC236}">
                <a16:creationId xmlns:a16="http://schemas.microsoft.com/office/drawing/2014/main" id="{18DE7334-295F-44B2-979B-F4823DCD40D5}"/>
              </a:ext>
            </a:extLst>
          </p:cNvPr>
          <p:cNvSpPr txBox="1">
            <a:spLocks/>
          </p:cNvSpPr>
          <p:nvPr userDrawn="1"/>
        </p:nvSpPr>
        <p:spPr>
          <a:xfrm>
            <a:off x="3227578" y="137671"/>
            <a:ext cx="5740009" cy="900125"/>
          </a:xfrm>
          <a:prstGeom prst="rect">
            <a:avLst/>
          </a:prstGeom>
          <a:noFill/>
          <a:ln w="12700" cap="rnd">
            <a:noFill/>
          </a:ln>
        </p:spPr>
        <p:txBody>
          <a:bodyPr vert="horz" lIns="360000" tIns="0" rIns="360000" bIns="0" rtlCol="0" anchor="ctr" anchorCtr="0">
            <a:normAutofit/>
          </a:bodyPr>
          <a:lstStyle>
            <a:lvl1pPr algn="l" defTabSz="914445" rtl="0" eaLnBrk="1" latinLnBrk="0" hangingPunct="1">
              <a:lnSpc>
                <a:spcPct val="90000"/>
              </a:lnSpc>
              <a:spcBef>
                <a:spcPct val="0"/>
              </a:spcBef>
              <a:buNone/>
              <a:defRPr sz="3800" b="1" i="0" kern="1200" spc="0">
                <a:solidFill>
                  <a:srgbClr val="539760"/>
                </a:solidFill>
                <a:latin typeface="Arial" panose="020B0604020202020204" pitchFamily="34" charset="0"/>
                <a:ea typeface="+mj-ea"/>
                <a:cs typeface="Arial" panose="020B0604020202020204" pitchFamily="34" charset="0"/>
              </a:defRPr>
            </a:lvl1pPr>
          </a:lstStyle>
          <a:p>
            <a:pPr algn="ctr"/>
            <a:r>
              <a:rPr lang="nb-NO" sz="2400">
                <a:solidFill>
                  <a:srgbClr val="539760"/>
                </a:solidFill>
              </a:rPr>
              <a:t>Last ned og tips en SV-venn!</a:t>
            </a:r>
          </a:p>
        </p:txBody>
      </p:sp>
    </p:spTree>
    <p:extLst>
      <p:ext uri="{BB962C8B-B14F-4D97-AF65-F5344CB8AC3E}">
        <p14:creationId xmlns:p14="http://schemas.microsoft.com/office/powerpoint/2010/main" val="10264421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Alternativ framside">
    <p:bg>
      <p:bgRef idx="1001">
        <a:schemeClr val="bg2"/>
      </p:bgRef>
    </p:bg>
    <p:spTree>
      <p:nvGrpSpPr>
        <p:cNvPr id="1" name=""/>
        <p:cNvGrpSpPr/>
        <p:nvPr/>
      </p:nvGrpSpPr>
      <p:grpSpPr>
        <a:xfrm>
          <a:off x="0" y="0"/>
          <a:ext cx="0" cy="0"/>
          <a:chOff x="0" y="0"/>
          <a:chExt cx="0" cy="0"/>
        </a:xfrm>
      </p:grpSpPr>
      <p:sp>
        <p:nvSpPr>
          <p:cNvPr id="11" name="Plassholder for bilde 1">
            <a:extLst>
              <a:ext uri="{FF2B5EF4-FFF2-40B4-BE49-F238E27FC236}">
                <a16:creationId xmlns:a16="http://schemas.microsoft.com/office/drawing/2014/main" id="{26D534F6-2EF6-B644-9AC0-57AF1243E73C}"/>
              </a:ext>
            </a:extLst>
          </p:cNvPr>
          <p:cNvSpPr>
            <a:spLocks noGrp="1"/>
          </p:cNvSpPr>
          <p:nvPr>
            <p:ph type="pic" sz="quarter" idx="13" hasCustomPrompt="1"/>
          </p:nvPr>
        </p:nvSpPr>
        <p:spPr>
          <a:xfrm>
            <a:off x="6643975" y="3194"/>
            <a:ext cx="5551200" cy="6526800"/>
          </a:xfrm>
          <a:prstGeom prst="rect">
            <a:avLst/>
          </a:prstGeom>
          <a:solidFill>
            <a:srgbClr val="F2EBDD">
              <a:alpha val="0"/>
            </a:srgbClr>
          </a:solidFill>
        </p:spPr>
        <p:txBody>
          <a:bodyPr lIns="0" tIns="0" rIns="0" bIns="720000" anchor="ctr" anchorCtr="1"/>
          <a:lstStyle>
            <a:lvl1pPr marL="0" indent="0" algn="ctr">
              <a:buNone/>
              <a:defRPr sz="2000" i="1">
                <a:solidFill>
                  <a:srgbClr val="EFEFEF"/>
                </a:solidFill>
              </a:defRPr>
            </a:lvl1pPr>
          </a:lstStyle>
          <a:p>
            <a:r>
              <a:rPr lang="nb-NO" noProof="0"/>
              <a:t>Klikk på ikonet for å endre </a:t>
            </a:r>
            <a:r>
              <a:rPr lang="nb-NO" noProof="0" err="1"/>
              <a:t>biletet</a:t>
            </a:r>
            <a:endParaRPr lang="nn-NO" noProof="0"/>
          </a:p>
        </p:txBody>
      </p:sp>
      <p:sp>
        <p:nvSpPr>
          <p:cNvPr id="10" name="Tittel 2">
            <a:extLst>
              <a:ext uri="{FF2B5EF4-FFF2-40B4-BE49-F238E27FC236}">
                <a16:creationId xmlns:a16="http://schemas.microsoft.com/office/drawing/2014/main" id="{95AB8952-77FE-594D-9F8C-4C7C5BA9C8D3}"/>
              </a:ext>
            </a:extLst>
          </p:cNvPr>
          <p:cNvSpPr>
            <a:spLocks noGrp="1"/>
          </p:cNvSpPr>
          <p:nvPr>
            <p:ph type="ctrTitle" hasCustomPrompt="1"/>
          </p:nvPr>
        </p:nvSpPr>
        <p:spPr>
          <a:xfrm>
            <a:off x="448179" y="600143"/>
            <a:ext cx="5649408" cy="2808461"/>
          </a:xfrm>
          <a:prstGeom prst="rect">
            <a:avLst/>
          </a:prstGeom>
          <a:solidFill>
            <a:srgbClr val="253325">
              <a:alpha val="0"/>
            </a:srgbClr>
          </a:solidFill>
        </p:spPr>
        <p:txBody>
          <a:bodyPr wrap="square" lIns="0" anchor="b" anchorCtr="0">
            <a:noAutofit/>
          </a:bodyPr>
          <a:lstStyle>
            <a:lvl1pPr>
              <a:lnSpc>
                <a:spcPts val="7300"/>
              </a:lnSpc>
              <a:defRPr sz="7000" b="1">
                <a:solidFill>
                  <a:srgbClr val="539760"/>
                </a:solidFill>
                <a:latin typeface="Arial" panose="020B0604020202020204" pitchFamily="34" charset="0"/>
                <a:cs typeface="Arial" panose="020B0604020202020204" pitchFamily="34" charset="0"/>
              </a:defRPr>
            </a:lvl1pPr>
          </a:lstStyle>
          <a:p>
            <a:r>
              <a:rPr lang="nb-NO"/>
              <a:t>Legg til tittel (inntil tre linjer)</a:t>
            </a:r>
            <a:endParaRPr lang="nn-NO"/>
          </a:p>
        </p:txBody>
      </p:sp>
      <p:sp>
        <p:nvSpPr>
          <p:cNvPr id="13" name="Plassholder for innhold 2">
            <a:extLst>
              <a:ext uri="{FF2B5EF4-FFF2-40B4-BE49-F238E27FC236}">
                <a16:creationId xmlns:a16="http://schemas.microsoft.com/office/drawing/2014/main" id="{6621D253-0ADA-784B-826B-4A488DAFE05D}"/>
              </a:ext>
            </a:extLst>
          </p:cNvPr>
          <p:cNvSpPr>
            <a:spLocks noGrp="1"/>
          </p:cNvSpPr>
          <p:nvPr>
            <p:ph idx="14" hasCustomPrompt="1"/>
          </p:nvPr>
        </p:nvSpPr>
        <p:spPr>
          <a:xfrm>
            <a:off x="448177" y="4571068"/>
            <a:ext cx="5649409" cy="344378"/>
          </a:xfrm>
        </p:spPr>
        <p:txBody>
          <a:bodyPr/>
          <a:lstStyle>
            <a:lvl1pPr>
              <a:buClr>
                <a:srgbClr val="539760"/>
              </a:buClr>
              <a:buNone/>
              <a:defRPr sz="2000" i="0" spc="0">
                <a:solidFill>
                  <a:srgbClr val="253325"/>
                </a:solidFill>
                <a:latin typeface="Arial" panose="020B0604020202020204" pitchFamily="34" charset="0"/>
                <a:cs typeface="Arial" panose="020B0604020202020204" pitchFamily="34"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n-NO" noProof="0"/>
              <a:t>Legg til namn på foredragshaldar (1 linje)</a:t>
            </a:r>
          </a:p>
        </p:txBody>
      </p:sp>
      <p:pic>
        <p:nvPicPr>
          <p:cNvPr id="17" name="Bilde 16">
            <a:extLst>
              <a:ext uri="{FF2B5EF4-FFF2-40B4-BE49-F238E27FC236}">
                <a16:creationId xmlns:a16="http://schemas.microsoft.com/office/drawing/2014/main" id="{442CA53F-CE76-9745-92DD-EE50BACDD05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448177" y="5779333"/>
            <a:ext cx="1262052" cy="746310"/>
          </a:xfrm>
          <a:prstGeom prst="rect">
            <a:avLst/>
          </a:prstGeom>
        </p:spPr>
      </p:pic>
      <p:sp>
        <p:nvSpPr>
          <p:cNvPr id="18" name="Undertittel 2">
            <a:extLst>
              <a:ext uri="{FF2B5EF4-FFF2-40B4-BE49-F238E27FC236}">
                <a16:creationId xmlns:a16="http://schemas.microsoft.com/office/drawing/2014/main" id="{57BAD236-BA49-C44D-8D38-D5C49D4CEB13}"/>
              </a:ext>
            </a:extLst>
          </p:cNvPr>
          <p:cNvSpPr>
            <a:spLocks noGrp="1"/>
          </p:cNvSpPr>
          <p:nvPr>
            <p:ph type="subTitle" idx="1" hasCustomPrompt="1"/>
          </p:nvPr>
        </p:nvSpPr>
        <p:spPr>
          <a:xfrm>
            <a:off x="448178" y="3712060"/>
            <a:ext cx="5649409" cy="777329"/>
          </a:xfrm>
        </p:spPr>
        <p:txBody>
          <a:bodyPr wrap="square" lIns="0" anchor="b" anchorCtr="0">
            <a:spAutoFit/>
          </a:bodyPr>
          <a:lstStyle>
            <a:lvl1pPr marL="0" indent="0" algn="l">
              <a:spcBef>
                <a:spcPts val="0"/>
              </a:spcBef>
              <a:buNone/>
              <a:defRPr sz="2800" b="1" i="0" spc="0">
                <a:solidFill>
                  <a:srgbClr val="253325"/>
                </a:solidFill>
                <a:latin typeface="Arial" panose="020B0604020202020204" pitchFamily="34" charset="0"/>
                <a:cs typeface="Arial" panose="020B0604020202020204" pitchFamily="34" charset="0"/>
              </a:defRPr>
            </a:lvl1pPr>
            <a:lvl2pPr marL="457222" indent="0" algn="ctr">
              <a:buNone/>
              <a:defRPr sz="2000"/>
            </a:lvl2pPr>
            <a:lvl3pPr marL="914445" indent="0" algn="ctr">
              <a:buNone/>
              <a:defRPr sz="1800"/>
            </a:lvl3pPr>
            <a:lvl4pPr marL="1371669" indent="0" algn="ctr">
              <a:buNone/>
              <a:defRPr sz="1600"/>
            </a:lvl4pPr>
            <a:lvl5pPr marL="1828891" indent="0" algn="ctr">
              <a:buNone/>
              <a:defRPr sz="1600"/>
            </a:lvl5pPr>
            <a:lvl6pPr marL="2286114" indent="0" algn="ctr">
              <a:buNone/>
              <a:defRPr sz="1600"/>
            </a:lvl6pPr>
            <a:lvl7pPr marL="2743338" indent="0" algn="ctr">
              <a:buNone/>
              <a:defRPr sz="1600"/>
            </a:lvl7pPr>
            <a:lvl8pPr marL="3200559" indent="0" algn="ctr">
              <a:buNone/>
              <a:defRPr sz="1600"/>
            </a:lvl8pPr>
            <a:lvl9pPr marL="3657782" indent="0" algn="ctr">
              <a:buNone/>
              <a:defRPr sz="1600"/>
            </a:lvl9pPr>
          </a:lstStyle>
          <a:p>
            <a:r>
              <a:rPr lang="nb-NO"/>
              <a:t>Legg til tid og stad for foredraget (inntil to linjer)</a:t>
            </a:r>
          </a:p>
        </p:txBody>
      </p:sp>
      <p:pic>
        <p:nvPicPr>
          <p:cNvPr id="3" name="Bilde 2" descr="Et bilde som inneholder klær, sko, person, utendørs&#10;&#10;KI-generert innhold kan være feil.">
            <a:extLst>
              <a:ext uri="{FF2B5EF4-FFF2-40B4-BE49-F238E27FC236}">
                <a16:creationId xmlns:a16="http://schemas.microsoft.com/office/drawing/2014/main" id="{D4E9209C-5FF5-C473-8FC4-2CE44B6FD0C4}"/>
              </a:ext>
            </a:extLst>
          </p:cNvPr>
          <p:cNvPicPr>
            <a:picLocks noChangeAspect="1"/>
          </p:cNvPicPr>
          <p:nvPr userDrawn="1"/>
        </p:nvPicPr>
        <p:blipFill>
          <a:blip r:embed="rId3">
            <a:extLst>
              <a:ext uri="{28A0092B-C50C-407E-A947-70E740481C1C}">
                <a14:useLocalDpi xmlns:a14="http://schemas.microsoft.com/office/drawing/2010/main" val="0"/>
              </a:ext>
            </a:extLst>
          </a:blip>
          <a:srcRect l="12376" t="36886" r="29447" b="8225"/>
          <a:stretch>
            <a:fillRect/>
          </a:stretch>
        </p:blipFill>
        <p:spPr>
          <a:xfrm>
            <a:off x="6643974" y="0"/>
            <a:ext cx="5551201" cy="6551126"/>
          </a:xfrm>
          <a:prstGeom prst="rect">
            <a:avLst/>
          </a:prstGeom>
        </p:spPr>
      </p:pic>
    </p:spTree>
    <p:extLst>
      <p:ext uri="{BB962C8B-B14F-4D97-AF65-F5344CB8AC3E}">
        <p14:creationId xmlns:p14="http://schemas.microsoft.com/office/powerpoint/2010/main" val="1874301390"/>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innholdsdeler uten overskrift">
    <p:spTree>
      <p:nvGrpSpPr>
        <p:cNvPr id="1" name=""/>
        <p:cNvGrpSpPr/>
        <p:nvPr/>
      </p:nvGrpSpPr>
      <p:grpSpPr>
        <a:xfrm>
          <a:off x="0" y="0"/>
          <a:ext cx="0" cy="0"/>
          <a:chOff x="0" y="0"/>
          <a:chExt cx="0" cy="0"/>
        </a:xfrm>
      </p:grpSpPr>
      <p:sp>
        <p:nvSpPr>
          <p:cNvPr id="3" name="Plassholder for innhold 2"/>
          <p:cNvSpPr>
            <a:spLocks noGrp="1"/>
          </p:cNvSpPr>
          <p:nvPr>
            <p:ph sz="half" idx="1" hasCustomPrompt="1"/>
          </p:nvPr>
        </p:nvSpPr>
        <p:spPr>
          <a:xfrm>
            <a:off x="277793" y="1782502"/>
            <a:ext cx="5458708" cy="4734046"/>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5" name="Plassholder for innhold 2">
            <a:extLst>
              <a:ext uri="{FF2B5EF4-FFF2-40B4-BE49-F238E27FC236}">
                <a16:creationId xmlns:a16="http://schemas.microsoft.com/office/drawing/2014/main" id="{06DE4427-363B-8546-ABF3-F79AE29ADDCB}"/>
              </a:ext>
            </a:extLst>
          </p:cNvPr>
          <p:cNvSpPr>
            <a:spLocks noGrp="1"/>
          </p:cNvSpPr>
          <p:nvPr>
            <p:ph sz="half" idx="10" hasCustomPrompt="1"/>
          </p:nvPr>
        </p:nvSpPr>
        <p:spPr>
          <a:xfrm>
            <a:off x="6458674" y="1782502"/>
            <a:ext cx="5458708" cy="4734046"/>
          </a:xfrm>
        </p:spPr>
        <p:txBody>
          <a:bodyPr/>
          <a:lstStyle>
            <a:lvl1pPr>
              <a:defRPr sz="2800">
                <a:latin typeface="Arial" panose="020B0604020202020204" pitchFamily="34" charset="0"/>
                <a:cs typeface="Arial" panose="020B0604020202020204" pitchFamily="34" charset="0"/>
              </a:defRPr>
            </a:lvl1pPr>
          </a:lstStyle>
          <a:p>
            <a:pPr lvl="0"/>
            <a:r>
              <a:rPr lang="nb-NO"/>
              <a:t>Klikk for å legge til tekst</a:t>
            </a:r>
          </a:p>
        </p:txBody>
      </p:sp>
      <p:sp>
        <p:nvSpPr>
          <p:cNvPr id="7" name="Plassholder for tittel 1">
            <a:extLst>
              <a:ext uri="{FF2B5EF4-FFF2-40B4-BE49-F238E27FC236}">
                <a16:creationId xmlns:a16="http://schemas.microsoft.com/office/drawing/2014/main" id="{B676D1E4-BDED-7149-8A12-8E851F24DAB2}"/>
              </a:ext>
            </a:extLst>
          </p:cNvPr>
          <p:cNvSpPr>
            <a:spLocks noGrp="1"/>
          </p:cNvSpPr>
          <p:nvPr>
            <p:ph type="title" hasCustomPrompt="1"/>
          </p:nvPr>
        </p:nvSpPr>
        <p:spPr>
          <a:xfrm>
            <a:off x="-1" y="483981"/>
            <a:ext cx="8468127" cy="763200"/>
          </a:xfrm>
          <a:prstGeom prst="rect">
            <a:avLst/>
          </a:prstGeom>
          <a:solidFill>
            <a:srgbClr val="EB4040"/>
          </a:solidFill>
          <a:ln w="12700" cap="rnd">
            <a:noFill/>
          </a:ln>
        </p:spPr>
        <p:txBody>
          <a:bodyPr vert="horz" lIns="360000" tIns="0" rIns="360000" bIns="0" rtlCol="0" anchor="ctr" anchorCtr="0">
            <a:normAutofit/>
          </a:bodyPr>
          <a:lstStyle/>
          <a:p>
            <a:r>
              <a:rPr lang="nb-NO"/>
              <a:t>Klikk for å legge til tittel</a:t>
            </a:r>
          </a:p>
        </p:txBody>
      </p:sp>
    </p:spTree>
    <p:extLst>
      <p:ext uri="{BB962C8B-B14F-4D97-AF65-F5344CB8AC3E}">
        <p14:creationId xmlns:p14="http://schemas.microsoft.com/office/powerpoint/2010/main" val="209635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FEFEF"/>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 y="483981"/>
            <a:ext cx="8468127" cy="1298520"/>
          </a:xfrm>
          <a:prstGeom prst="rect">
            <a:avLst/>
          </a:prstGeom>
          <a:noFill/>
          <a:ln w="12700" cap="rnd">
            <a:noFill/>
          </a:ln>
        </p:spPr>
        <p:txBody>
          <a:bodyPr vert="horz" lIns="360000" tIns="0" rIns="360000" bIns="0" rtlCol="0" anchor="ctr" anchorCtr="0">
            <a:normAutofit/>
          </a:bodyPr>
          <a:lstStyle/>
          <a:p>
            <a:r>
              <a:rPr lang="nb-NO"/>
              <a:t>Klikk for å legge til </a:t>
            </a:r>
            <a:r>
              <a:rPr lang="nb-NO" err="1"/>
              <a:t>ein</a:t>
            </a:r>
            <a:r>
              <a:rPr lang="nb-NO"/>
              <a:t> tittel</a:t>
            </a:r>
          </a:p>
        </p:txBody>
      </p:sp>
      <p:sp>
        <p:nvSpPr>
          <p:cNvPr id="3" name="Plassholder for tekst 2"/>
          <p:cNvSpPr>
            <a:spLocks noGrp="1"/>
          </p:cNvSpPr>
          <p:nvPr>
            <p:ph type="body" idx="1"/>
          </p:nvPr>
        </p:nvSpPr>
        <p:spPr>
          <a:xfrm>
            <a:off x="391123" y="1933303"/>
            <a:ext cx="9653286" cy="4514769"/>
          </a:xfrm>
          <a:prstGeom prst="rect">
            <a:avLst/>
          </a:prstGeom>
        </p:spPr>
        <p:txBody>
          <a:bodyPr vert="horz" lIns="0" tIns="0" rIns="0" bIns="0" rtlCol="0">
            <a:normAutofit/>
          </a:bodyPr>
          <a:lstStyle/>
          <a:p>
            <a:pPr lvl="0"/>
            <a:r>
              <a:rPr lang="nb-NO"/>
              <a:t>Klikk for å legge til tekst</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10357145" y="6448072"/>
            <a:ext cx="846441" cy="184709"/>
          </a:xfrm>
          <a:prstGeom prst="rect">
            <a:avLst/>
          </a:prstGeom>
        </p:spPr>
        <p:txBody>
          <a:bodyPr vert="horz" lIns="0" tIns="0" rIns="0" bIns="0" rtlCol="0" anchor="ctr">
            <a:normAutofit/>
          </a:bodyPr>
          <a:lstStyle>
            <a:lvl1pPr algn="l">
              <a:defRPr sz="1200">
                <a:solidFill>
                  <a:srgbClr val="253325"/>
                </a:solidFill>
                <a:latin typeface="Arial" panose="020B0604020202020204" pitchFamily="34" charset="0"/>
                <a:cs typeface="Arial" panose="020B0604020202020204" pitchFamily="34" charset="0"/>
              </a:defRPr>
            </a:lvl1pPr>
          </a:lstStyle>
          <a:p>
            <a:fld id="{983651F3-9B16-40C6-B209-3688FC9C95F6}" type="datetimeFigureOut">
              <a:rPr lang="nb-NO" smtClean="0"/>
              <a:pPr/>
              <a:t>07.10.2026</a:t>
            </a:fld>
            <a:endParaRPr lang="nb-NO"/>
          </a:p>
        </p:txBody>
      </p:sp>
      <p:sp>
        <p:nvSpPr>
          <p:cNvPr id="6" name="Plassholder for lysbildenummer 5"/>
          <p:cNvSpPr>
            <a:spLocks noGrp="1"/>
          </p:cNvSpPr>
          <p:nvPr>
            <p:ph type="sldNum" sz="quarter" idx="4"/>
          </p:nvPr>
        </p:nvSpPr>
        <p:spPr>
          <a:xfrm>
            <a:off x="11591609" y="6448073"/>
            <a:ext cx="308892" cy="184709"/>
          </a:xfrm>
          <a:prstGeom prst="rect">
            <a:avLst/>
          </a:prstGeom>
        </p:spPr>
        <p:txBody>
          <a:bodyPr vert="horz" lIns="0" tIns="0" rIns="0" bIns="0" rtlCol="0" anchor="ctr">
            <a:normAutofit/>
          </a:bodyPr>
          <a:lstStyle>
            <a:lvl1pPr algn="r">
              <a:defRPr sz="1200">
                <a:solidFill>
                  <a:srgbClr val="253325"/>
                </a:solidFill>
                <a:latin typeface="Arial" panose="020B0604020202020204" pitchFamily="34" charset="0"/>
                <a:cs typeface="Arial" panose="020B0604020202020204" pitchFamily="34" charset="0"/>
              </a:defRPr>
            </a:lvl1pPr>
          </a:lstStyle>
          <a:p>
            <a:fld id="{5751DFAA-887F-4071-8EAD-E8CA316FCF06}" type="slidenum">
              <a:rPr lang="nb-NO" smtClean="0"/>
              <a:pPr/>
              <a:t>‹#›</a:t>
            </a:fld>
            <a:endParaRPr lang="nb-NO">
              <a:cs typeface="Arial" panose="020B0604020202020204" pitchFamily="34" charset="0"/>
            </a:endParaRPr>
          </a:p>
        </p:txBody>
      </p:sp>
      <p:pic>
        <p:nvPicPr>
          <p:cNvPr id="5" name="Bilde 4">
            <a:extLst>
              <a:ext uri="{FF2B5EF4-FFF2-40B4-BE49-F238E27FC236}">
                <a16:creationId xmlns:a16="http://schemas.microsoft.com/office/drawing/2014/main" id="{1147F233-19A9-1588-102E-8FE0F928DEB7}"/>
              </a:ext>
            </a:extLst>
          </p:cNvPr>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10572560" y="483981"/>
            <a:ext cx="1262052" cy="746310"/>
          </a:xfrm>
          <a:prstGeom prst="rect">
            <a:avLst/>
          </a:prstGeom>
        </p:spPr>
      </p:pic>
    </p:spTree>
    <p:extLst>
      <p:ext uri="{BB962C8B-B14F-4D97-AF65-F5344CB8AC3E}">
        <p14:creationId xmlns:p14="http://schemas.microsoft.com/office/powerpoint/2010/main" val="1281332595"/>
      </p:ext>
    </p:extLst>
  </p:cSld>
  <p:clrMap bg1="lt1" tx1="dk1" bg2="lt2" tx2="dk2" accent1="accent1" accent2="accent2" accent3="accent3" accent4="accent4" accent5="accent5" accent6="accent6" hlink="hlink" folHlink="folHlink"/>
  <p:sldLayoutIdLst>
    <p:sldLayoutId id="2147483737" r:id="rId1"/>
    <p:sldLayoutId id="2147483735" r:id="rId2"/>
    <p:sldLayoutId id="2147483699" r:id="rId3"/>
    <p:sldLayoutId id="2147483700" r:id="rId4"/>
    <p:sldLayoutId id="2147483723" r:id="rId5"/>
    <p:sldLayoutId id="2147483704" r:id="rId6"/>
    <p:sldLayoutId id="2147483717" r:id="rId7"/>
    <p:sldLayoutId id="2147483721" r:id="rId8"/>
    <p:sldLayoutId id="2147483725" r:id="rId9"/>
    <p:sldLayoutId id="2147483715" r:id="rId10"/>
    <p:sldLayoutId id="2147483724" r:id="rId11"/>
    <p:sldLayoutId id="2147483720" r:id="rId12"/>
    <p:sldLayoutId id="2147483740" r:id="rId13"/>
    <p:sldLayoutId id="2147483707" r:id="rId14"/>
    <p:sldLayoutId id="2147483741" r:id="rId15"/>
    <p:sldLayoutId id="2147483742" r:id="rId16"/>
  </p:sldLayoutIdLst>
  <p:txStyles>
    <p:titleStyle>
      <a:lvl1pPr algn="l" defTabSz="914445" rtl="0" eaLnBrk="1" latinLnBrk="0" hangingPunct="1">
        <a:lnSpc>
          <a:spcPct val="90000"/>
        </a:lnSpc>
        <a:spcBef>
          <a:spcPct val="0"/>
        </a:spcBef>
        <a:buNone/>
        <a:defRPr sz="3800" b="1" i="0" kern="1200" spc="0">
          <a:solidFill>
            <a:srgbClr val="539760"/>
          </a:solidFill>
          <a:latin typeface="Arial" panose="020B0604020202020204" pitchFamily="34" charset="0"/>
          <a:ea typeface="+mj-ea"/>
          <a:cs typeface="Arial" panose="020B0604020202020204" pitchFamily="34" charset="0"/>
        </a:defRPr>
      </a:lvl1pPr>
    </p:titleStyle>
    <p:bodyStyle>
      <a:lvl1pPr marL="252025" indent="-252025" algn="l" defTabSz="914445" rtl="0" eaLnBrk="1" latinLnBrk="0" hangingPunct="1">
        <a:lnSpc>
          <a:spcPct val="90000"/>
        </a:lnSpc>
        <a:spcBef>
          <a:spcPts val="1000"/>
        </a:spcBef>
        <a:spcAft>
          <a:spcPts val="500"/>
        </a:spcAft>
        <a:buClr>
          <a:srgbClr val="539760"/>
        </a:buClr>
        <a:buFont typeface="Calibri" panose="020F0502020204030204" pitchFamily="34" charset="0"/>
        <a:buChar char="•"/>
        <a:defRPr sz="2800" b="0" i="0" kern="1200">
          <a:solidFill>
            <a:srgbClr val="253325"/>
          </a:solidFill>
          <a:latin typeface="Arial" panose="020B0604020202020204" pitchFamily="34" charset="0"/>
          <a:ea typeface="+mn-ea"/>
          <a:cs typeface="Arial" panose="020B0604020202020204" pitchFamily="34" charset="0"/>
        </a:defRPr>
      </a:lvl1pPr>
      <a:lvl2pPr marL="432043" indent="-216021" algn="l" defTabSz="914445" rtl="0" eaLnBrk="1" latinLnBrk="0" hangingPunct="1">
        <a:lnSpc>
          <a:spcPct val="90000"/>
        </a:lnSpc>
        <a:spcBef>
          <a:spcPts val="500"/>
        </a:spcBef>
        <a:spcAft>
          <a:spcPts val="500"/>
        </a:spcAft>
        <a:buFont typeface="Calibri" panose="020F0502020204030204" pitchFamily="34" charset="0"/>
        <a:buChar char="-"/>
        <a:defRPr sz="2800" b="0" i="0" kern="1200">
          <a:solidFill>
            <a:srgbClr val="253325"/>
          </a:solidFill>
          <a:latin typeface="Arial" panose="020B0604020202020204" pitchFamily="34" charset="0"/>
          <a:ea typeface="+mn-ea"/>
          <a:cs typeface="Arial" panose="020B0604020202020204" pitchFamily="34" charset="0"/>
        </a:defRPr>
      </a:lvl2pPr>
      <a:lvl3pPr marL="648065" indent="-216021" algn="l" defTabSz="914445" rtl="0" eaLnBrk="1" latinLnBrk="0" hangingPunct="1">
        <a:lnSpc>
          <a:spcPct val="90000"/>
        </a:lnSpc>
        <a:spcBef>
          <a:spcPts val="500"/>
        </a:spcBef>
        <a:spcAft>
          <a:spcPts val="500"/>
        </a:spcAft>
        <a:buFont typeface="Calibri" panose="020F0502020204030204" pitchFamily="34" charset="0"/>
        <a:buChar char="-"/>
        <a:defRPr sz="2600" b="0" i="0" kern="1200">
          <a:solidFill>
            <a:srgbClr val="253325"/>
          </a:solidFill>
          <a:latin typeface="Arial" panose="020B0604020202020204" pitchFamily="34" charset="0"/>
          <a:ea typeface="+mn-ea"/>
          <a:cs typeface="Arial" panose="020B0604020202020204" pitchFamily="34" charset="0"/>
        </a:defRPr>
      </a:lvl3pPr>
      <a:lvl4pPr marL="864086" indent="-216021" algn="l" defTabSz="914445" rtl="0" eaLnBrk="1" latinLnBrk="0" hangingPunct="1">
        <a:lnSpc>
          <a:spcPct val="90000"/>
        </a:lnSpc>
        <a:spcBef>
          <a:spcPts val="500"/>
        </a:spcBef>
        <a:spcAft>
          <a:spcPts val="500"/>
        </a:spcAft>
        <a:buFont typeface="Calibri" panose="020F0502020204030204" pitchFamily="34" charset="0"/>
        <a:buChar char="-"/>
        <a:defRPr sz="2400" b="0" i="0" kern="1200">
          <a:solidFill>
            <a:srgbClr val="253325"/>
          </a:solidFill>
          <a:latin typeface="Arial" panose="020B0604020202020204" pitchFamily="34" charset="0"/>
          <a:ea typeface="+mn-ea"/>
          <a:cs typeface="Arial" panose="020B0604020202020204" pitchFamily="34" charset="0"/>
        </a:defRPr>
      </a:lvl4pPr>
      <a:lvl5pPr marL="1080108" indent="-216021" algn="l" defTabSz="914445" rtl="0" eaLnBrk="1" latinLnBrk="0" hangingPunct="1">
        <a:lnSpc>
          <a:spcPct val="90000"/>
        </a:lnSpc>
        <a:spcBef>
          <a:spcPts val="500"/>
        </a:spcBef>
        <a:spcAft>
          <a:spcPts val="500"/>
        </a:spcAft>
        <a:buFont typeface="Calibri" panose="020F0502020204030204" pitchFamily="34" charset="0"/>
        <a:buChar char="-"/>
        <a:defRPr sz="2200" b="0" i="0" kern="1200">
          <a:solidFill>
            <a:srgbClr val="253325"/>
          </a:solidFill>
          <a:latin typeface="Arial" panose="020B0604020202020204" pitchFamily="34" charset="0"/>
          <a:ea typeface="+mn-ea"/>
          <a:cs typeface="Arial" panose="020B0604020202020204" pitchFamily="34" charset="0"/>
        </a:defRPr>
      </a:lvl5pPr>
      <a:lvl6pPr marL="2514725" indent="-228611" algn="l" defTabSz="91444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45" rtl="0" eaLnBrk="1" latinLnBrk="0" hangingPunct="1">
        <a:defRPr sz="1800" kern="1200">
          <a:solidFill>
            <a:schemeClr val="tx1"/>
          </a:solidFill>
          <a:latin typeface="+mn-lt"/>
          <a:ea typeface="+mn-ea"/>
          <a:cs typeface="+mn-cs"/>
        </a:defRPr>
      </a:lvl1pPr>
      <a:lvl2pPr marL="457222" algn="l" defTabSz="914445" rtl="0" eaLnBrk="1" latinLnBrk="0" hangingPunct="1">
        <a:defRPr sz="1800" kern="1200">
          <a:solidFill>
            <a:schemeClr val="tx1"/>
          </a:solidFill>
          <a:latin typeface="+mn-lt"/>
          <a:ea typeface="+mn-ea"/>
          <a:cs typeface="+mn-cs"/>
        </a:defRPr>
      </a:lvl2pPr>
      <a:lvl3pPr marL="914445" algn="l" defTabSz="914445" rtl="0" eaLnBrk="1" latinLnBrk="0" hangingPunct="1">
        <a:defRPr sz="1800" kern="1200">
          <a:solidFill>
            <a:schemeClr val="tx1"/>
          </a:solidFill>
          <a:latin typeface="+mn-lt"/>
          <a:ea typeface="+mn-ea"/>
          <a:cs typeface="+mn-cs"/>
        </a:defRPr>
      </a:lvl3pPr>
      <a:lvl4pPr marL="1371669" algn="l" defTabSz="914445" rtl="0" eaLnBrk="1" latinLnBrk="0" hangingPunct="1">
        <a:defRPr sz="1800" kern="1200">
          <a:solidFill>
            <a:schemeClr val="tx1"/>
          </a:solidFill>
          <a:latin typeface="+mn-lt"/>
          <a:ea typeface="+mn-ea"/>
          <a:cs typeface="+mn-cs"/>
        </a:defRPr>
      </a:lvl4pPr>
      <a:lvl5pPr marL="1828891" algn="l" defTabSz="914445" rtl="0" eaLnBrk="1" latinLnBrk="0" hangingPunct="1">
        <a:defRPr sz="1800" kern="1200">
          <a:solidFill>
            <a:schemeClr val="tx1"/>
          </a:solidFill>
          <a:latin typeface="+mn-lt"/>
          <a:ea typeface="+mn-ea"/>
          <a:cs typeface="+mn-cs"/>
        </a:defRPr>
      </a:lvl5pPr>
      <a:lvl6pPr marL="2286114" algn="l" defTabSz="914445" rtl="0" eaLnBrk="1" latinLnBrk="0" hangingPunct="1">
        <a:defRPr sz="1800" kern="1200">
          <a:solidFill>
            <a:schemeClr val="tx1"/>
          </a:solidFill>
          <a:latin typeface="+mn-lt"/>
          <a:ea typeface="+mn-ea"/>
          <a:cs typeface="+mn-cs"/>
        </a:defRPr>
      </a:lvl6pPr>
      <a:lvl7pPr marL="2743338" algn="l" defTabSz="914445" rtl="0" eaLnBrk="1" latinLnBrk="0" hangingPunct="1">
        <a:defRPr sz="1800" kern="1200">
          <a:solidFill>
            <a:schemeClr val="tx1"/>
          </a:solidFill>
          <a:latin typeface="+mn-lt"/>
          <a:ea typeface="+mn-ea"/>
          <a:cs typeface="+mn-cs"/>
        </a:defRPr>
      </a:lvl7pPr>
      <a:lvl8pPr marL="3200559" algn="l" defTabSz="914445" rtl="0" eaLnBrk="1" latinLnBrk="0" hangingPunct="1">
        <a:defRPr sz="1800" kern="1200">
          <a:solidFill>
            <a:schemeClr val="tx1"/>
          </a:solidFill>
          <a:latin typeface="+mn-lt"/>
          <a:ea typeface="+mn-ea"/>
          <a:cs typeface="+mn-cs"/>
        </a:defRPr>
      </a:lvl8pPr>
      <a:lvl9pPr marL="3657782" algn="l" defTabSz="9144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2.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a:extLst>
              <a:ext uri="{FF2B5EF4-FFF2-40B4-BE49-F238E27FC236}">
                <a16:creationId xmlns:a16="http://schemas.microsoft.com/office/drawing/2014/main" id="{ECA6DB6B-576E-C689-85C3-F7935AE9522B}"/>
              </a:ext>
            </a:extLst>
          </p:cNvPr>
          <p:cNvSpPr>
            <a:spLocks noGrp="1"/>
          </p:cNvSpPr>
          <p:nvPr>
            <p:ph type="ctrTitle"/>
          </p:nvPr>
        </p:nvSpPr>
        <p:spPr/>
        <p:txBody>
          <a:bodyPr/>
          <a:lstStyle/>
          <a:p>
            <a:r>
              <a:rPr lang="nn-NO">
                <a:latin typeface="Arial"/>
                <a:cs typeface="Arial"/>
              </a:rPr>
              <a:t>Redd fellesskolen</a:t>
            </a:r>
            <a:endParaRPr lang="en-US"/>
          </a:p>
        </p:txBody>
      </p:sp>
      <p:sp>
        <p:nvSpPr>
          <p:cNvPr id="13" name="Plassholder for innhold 12">
            <a:extLst>
              <a:ext uri="{FF2B5EF4-FFF2-40B4-BE49-F238E27FC236}">
                <a16:creationId xmlns:a16="http://schemas.microsoft.com/office/drawing/2014/main" id="{4D8BA916-5959-ED3D-030A-7FD5BE7867BE}"/>
              </a:ext>
            </a:extLst>
          </p:cNvPr>
          <p:cNvSpPr>
            <a:spLocks noGrp="1"/>
          </p:cNvSpPr>
          <p:nvPr>
            <p:ph idx="14"/>
          </p:nvPr>
        </p:nvSpPr>
        <p:spPr/>
        <p:txBody>
          <a:bodyPr vert="horz" lIns="0" tIns="0" rIns="0" bIns="0" rtlCol="0" anchor="t">
            <a:normAutofit/>
          </a:bodyPr>
          <a:lstStyle/>
          <a:p>
            <a:pPr marL="251460" indent="-251460"/>
            <a:r>
              <a:rPr lang="nn-NO">
                <a:latin typeface="Arial"/>
                <a:cs typeface="Arial"/>
              </a:rPr>
              <a:t>En presentasjon</a:t>
            </a:r>
            <a:endParaRPr lang="nb-NO"/>
          </a:p>
        </p:txBody>
      </p:sp>
      <p:sp>
        <p:nvSpPr>
          <p:cNvPr id="11" name="Undertittel 10">
            <a:extLst>
              <a:ext uri="{FF2B5EF4-FFF2-40B4-BE49-F238E27FC236}">
                <a16:creationId xmlns:a16="http://schemas.microsoft.com/office/drawing/2014/main" id="{B2DFB6C2-E4D9-0E1E-9411-2E49CD0F36EA}"/>
              </a:ext>
            </a:extLst>
          </p:cNvPr>
          <p:cNvSpPr>
            <a:spLocks noGrp="1"/>
          </p:cNvSpPr>
          <p:nvPr>
            <p:ph type="subTitle" idx="1"/>
          </p:nvPr>
        </p:nvSpPr>
        <p:spPr>
          <a:xfrm>
            <a:off x="448178" y="4101591"/>
            <a:ext cx="5649409" cy="387798"/>
          </a:xfrm>
        </p:spPr>
        <p:txBody>
          <a:bodyPr/>
          <a:lstStyle/>
          <a:p>
            <a:r>
              <a:rPr lang="nn-NO">
                <a:latin typeface="Arial"/>
                <a:cs typeface="Arial"/>
              </a:rPr>
              <a:t>SVs skolepolitikk</a:t>
            </a:r>
            <a:endParaRPr lang="nb-NO"/>
          </a:p>
        </p:txBody>
      </p:sp>
      <p:pic>
        <p:nvPicPr>
          <p:cNvPr id="3" name="Plassholder for bilde 2">
            <a:extLst>
              <a:ext uri="{FF2B5EF4-FFF2-40B4-BE49-F238E27FC236}">
                <a16:creationId xmlns:a16="http://schemas.microsoft.com/office/drawing/2014/main" id="{D4A61166-8153-15CA-FE62-00D42341CDD2}"/>
              </a:ext>
            </a:extLst>
          </p:cNvPr>
          <p:cNvPicPr>
            <a:picLocks noGrp="1" noChangeAspect="1"/>
          </p:cNvPicPr>
          <p:nvPr>
            <p:ph type="pic" sz="quarter" idx="13"/>
          </p:nvPr>
        </p:nvPicPr>
        <p:blipFill>
          <a:blip r:embed="rId3"/>
          <a:srcRect l="7468" r="7468"/>
          <a:stretch/>
        </p:blipFill>
        <p:spPr>
          <a:prstGeom prst="rect">
            <a:avLst/>
          </a:prstGeom>
          <a:solidFill>
            <a:srgbClr val="F2EBDD">
              <a:alpha val="0"/>
            </a:srgbClr>
          </a:solidFill>
        </p:spPr>
      </p:pic>
    </p:spTree>
    <p:extLst>
      <p:ext uri="{BB962C8B-B14F-4D97-AF65-F5344CB8AC3E}">
        <p14:creationId xmlns:p14="http://schemas.microsoft.com/office/powerpoint/2010/main" val="1602964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8386-9038-453C-F38A-E20E8157D641}"/>
              </a:ext>
            </a:extLst>
          </p:cNvPr>
          <p:cNvSpPr>
            <a:spLocks noGrp="1"/>
          </p:cNvSpPr>
          <p:nvPr>
            <p:ph type="title"/>
          </p:nvPr>
        </p:nvSpPr>
        <p:spPr/>
        <p:txBody>
          <a:bodyPr/>
          <a:lstStyle/>
          <a:p>
            <a:r>
              <a:rPr lang="en-GB">
                <a:latin typeface="Arial"/>
                <a:cs typeface="Arial"/>
              </a:rPr>
              <a:t>Om </a:t>
            </a:r>
            <a:r>
              <a:rPr lang="en-GB" err="1">
                <a:latin typeface="Arial"/>
                <a:cs typeface="Arial"/>
              </a:rPr>
              <a:t>denne</a:t>
            </a:r>
            <a:r>
              <a:rPr lang="en-GB">
                <a:latin typeface="Arial"/>
                <a:cs typeface="Arial"/>
              </a:rPr>
              <a:t> </a:t>
            </a:r>
            <a:r>
              <a:rPr lang="en-GB" err="1">
                <a:latin typeface="Arial"/>
                <a:cs typeface="Arial"/>
              </a:rPr>
              <a:t>presentasjonen</a:t>
            </a:r>
            <a:endParaRPr lang="en-GB" err="1"/>
          </a:p>
        </p:txBody>
      </p:sp>
      <p:sp>
        <p:nvSpPr>
          <p:cNvPr id="3" name="Content Placeholder 2">
            <a:extLst>
              <a:ext uri="{FF2B5EF4-FFF2-40B4-BE49-F238E27FC236}">
                <a16:creationId xmlns:a16="http://schemas.microsoft.com/office/drawing/2014/main" id="{1B9939E1-BBEC-7FF3-AA0A-6F05162C571F}"/>
              </a:ext>
            </a:extLst>
          </p:cNvPr>
          <p:cNvSpPr>
            <a:spLocks noGrp="1"/>
          </p:cNvSpPr>
          <p:nvPr>
            <p:ph idx="1"/>
          </p:nvPr>
        </p:nvSpPr>
        <p:spPr/>
        <p:txBody>
          <a:bodyPr vert="horz" lIns="0" tIns="0" rIns="0" bIns="0" rtlCol="0" anchor="t">
            <a:normAutofit fontScale="92500" lnSpcReduction="10000"/>
          </a:bodyPr>
          <a:lstStyle/>
          <a:p>
            <a:pPr marL="251460" indent="-251460"/>
            <a:r>
              <a:rPr lang="en-GB">
                <a:latin typeface="Arial"/>
                <a:cs typeface="Arial"/>
              </a:rPr>
              <a:t>Denne </a:t>
            </a:r>
            <a:r>
              <a:rPr lang="en-GB" err="1">
                <a:latin typeface="Arial"/>
                <a:cs typeface="Arial"/>
              </a:rPr>
              <a:t>presentasjonen</a:t>
            </a:r>
            <a:r>
              <a:rPr lang="en-GB">
                <a:latin typeface="Arial"/>
                <a:cs typeface="Arial"/>
              </a:rPr>
              <a:t> er </a:t>
            </a:r>
            <a:r>
              <a:rPr lang="en-GB" err="1">
                <a:latin typeface="Arial"/>
                <a:cs typeface="Arial"/>
              </a:rPr>
              <a:t>ment</a:t>
            </a:r>
            <a:r>
              <a:rPr lang="en-GB">
                <a:latin typeface="Arial"/>
                <a:cs typeface="Arial"/>
              </a:rPr>
              <a:t> å </a:t>
            </a:r>
            <a:r>
              <a:rPr lang="en-GB" err="1">
                <a:latin typeface="Arial"/>
                <a:cs typeface="Arial"/>
              </a:rPr>
              <a:t>være</a:t>
            </a:r>
            <a:r>
              <a:rPr lang="en-GB">
                <a:latin typeface="Arial"/>
                <a:cs typeface="Arial"/>
              </a:rPr>
              <a:t> </a:t>
            </a:r>
            <a:r>
              <a:rPr lang="en-GB" err="1">
                <a:latin typeface="Arial"/>
                <a:cs typeface="Arial"/>
              </a:rPr>
              <a:t>til</a:t>
            </a:r>
            <a:r>
              <a:rPr lang="en-GB">
                <a:latin typeface="Arial"/>
                <a:cs typeface="Arial"/>
              </a:rPr>
              <a:t> bruk </a:t>
            </a:r>
            <a:r>
              <a:rPr lang="en-GB" err="1">
                <a:latin typeface="Arial"/>
                <a:cs typeface="Arial"/>
              </a:rPr>
              <a:t>og</a:t>
            </a:r>
            <a:r>
              <a:rPr lang="en-GB">
                <a:latin typeface="Arial"/>
                <a:cs typeface="Arial"/>
              </a:rPr>
              <a:t> </a:t>
            </a:r>
            <a:r>
              <a:rPr lang="en-GB" err="1">
                <a:latin typeface="Arial"/>
                <a:cs typeface="Arial"/>
              </a:rPr>
              <a:t>hjelp</a:t>
            </a:r>
            <a:r>
              <a:rPr lang="en-GB">
                <a:latin typeface="Arial"/>
                <a:cs typeface="Arial"/>
              </a:rPr>
              <a:t> for alle </a:t>
            </a:r>
            <a:r>
              <a:rPr lang="en-GB" err="1">
                <a:latin typeface="Arial"/>
                <a:cs typeface="Arial"/>
              </a:rPr>
              <a:t>i</a:t>
            </a:r>
            <a:r>
              <a:rPr lang="en-GB">
                <a:latin typeface="Arial"/>
                <a:cs typeface="Arial"/>
              </a:rPr>
              <a:t> SV </a:t>
            </a:r>
            <a:r>
              <a:rPr lang="en-GB" err="1">
                <a:latin typeface="Arial"/>
                <a:cs typeface="Arial"/>
              </a:rPr>
              <a:t>som</a:t>
            </a:r>
            <a:r>
              <a:rPr lang="en-GB">
                <a:latin typeface="Arial"/>
                <a:cs typeface="Arial"/>
              </a:rPr>
              <a:t> </a:t>
            </a:r>
            <a:r>
              <a:rPr lang="en-GB" err="1">
                <a:latin typeface="Arial"/>
                <a:cs typeface="Arial"/>
              </a:rPr>
              <a:t>skal</a:t>
            </a:r>
            <a:r>
              <a:rPr lang="en-GB">
                <a:latin typeface="Arial"/>
                <a:cs typeface="Arial"/>
              </a:rPr>
              <a:t> </a:t>
            </a:r>
            <a:r>
              <a:rPr lang="en-GB" err="1">
                <a:latin typeface="Arial"/>
                <a:cs typeface="Arial"/>
              </a:rPr>
              <a:t>holde</a:t>
            </a:r>
            <a:r>
              <a:rPr lang="en-GB">
                <a:latin typeface="Arial"/>
                <a:cs typeface="Arial"/>
              </a:rPr>
              <a:t> </a:t>
            </a:r>
            <a:r>
              <a:rPr lang="en-GB" err="1">
                <a:latin typeface="Arial"/>
                <a:cs typeface="Arial"/>
              </a:rPr>
              <a:t>en</a:t>
            </a:r>
            <a:r>
              <a:rPr lang="en-GB">
                <a:latin typeface="Arial"/>
                <a:cs typeface="Arial"/>
              </a:rPr>
              <a:t> </a:t>
            </a:r>
            <a:r>
              <a:rPr lang="en-GB" err="1">
                <a:latin typeface="Arial"/>
                <a:cs typeface="Arial"/>
              </a:rPr>
              <a:t>innledning</a:t>
            </a:r>
            <a:r>
              <a:rPr lang="en-GB">
                <a:latin typeface="Arial"/>
                <a:cs typeface="Arial"/>
              </a:rPr>
              <a:t> om </a:t>
            </a:r>
            <a:r>
              <a:rPr lang="en-GB" err="1">
                <a:latin typeface="Arial"/>
                <a:cs typeface="Arial"/>
              </a:rPr>
              <a:t>skolepolitikk</a:t>
            </a:r>
            <a:r>
              <a:rPr lang="en-GB">
                <a:latin typeface="Arial"/>
                <a:cs typeface="Arial"/>
              </a:rPr>
              <a:t>.</a:t>
            </a:r>
            <a:endParaRPr lang="en-GB"/>
          </a:p>
          <a:p>
            <a:pPr marL="251460" indent="-251460"/>
            <a:r>
              <a:rPr lang="en-GB">
                <a:latin typeface="Arial"/>
                <a:cs typeface="Arial"/>
              </a:rPr>
              <a:t>Det er </a:t>
            </a:r>
            <a:r>
              <a:rPr lang="en-GB" err="1">
                <a:latin typeface="Arial"/>
                <a:cs typeface="Arial"/>
              </a:rPr>
              <a:t>fritt</a:t>
            </a:r>
            <a:r>
              <a:rPr lang="en-GB">
                <a:latin typeface="Arial"/>
                <a:cs typeface="Arial"/>
              </a:rPr>
              <a:t> </a:t>
            </a:r>
            <a:r>
              <a:rPr lang="en-GB" err="1">
                <a:latin typeface="Arial"/>
                <a:cs typeface="Arial"/>
              </a:rPr>
              <a:t>frem</a:t>
            </a:r>
            <a:r>
              <a:rPr lang="en-GB">
                <a:latin typeface="Arial"/>
                <a:cs typeface="Arial"/>
              </a:rPr>
              <a:t> </a:t>
            </a:r>
            <a:r>
              <a:rPr lang="en-GB" err="1">
                <a:latin typeface="Arial"/>
                <a:cs typeface="Arial"/>
              </a:rPr>
              <a:t>til</a:t>
            </a:r>
            <a:r>
              <a:rPr lang="en-GB">
                <a:latin typeface="Arial"/>
                <a:cs typeface="Arial"/>
              </a:rPr>
              <a:t> å </a:t>
            </a:r>
            <a:r>
              <a:rPr lang="en-GB" err="1">
                <a:latin typeface="Arial"/>
                <a:cs typeface="Arial"/>
              </a:rPr>
              <a:t>tilpasse</a:t>
            </a:r>
            <a:r>
              <a:rPr lang="en-GB">
                <a:latin typeface="Arial"/>
                <a:cs typeface="Arial"/>
              </a:rPr>
              <a:t> </a:t>
            </a:r>
            <a:r>
              <a:rPr lang="en-GB" err="1">
                <a:latin typeface="Arial"/>
                <a:cs typeface="Arial"/>
              </a:rPr>
              <a:t>presentasjonen</a:t>
            </a:r>
            <a:r>
              <a:rPr lang="en-GB">
                <a:latin typeface="Arial"/>
                <a:cs typeface="Arial"/>
              </a:rPr>
              <a:t> </a:t>
            </a:r>
            <a:r>
              <a:rPr lang="en-GB" err="1">
                <a:latin typeface="Arial"/>
                <a:cs typeface="Arial"/>
              </a:rPr>
              <a:t>til</a:t>
            </a:r>
            <a:r>
              <a:rPr lang="en-GB">
                <a:latin typeface="Arial"/>
                <a:cs typeface="Arial"/>
              </a:rPr>
              <a:t> at den passer </a:t>
            </a:r>
            <a:r>
              <a:rPr lang="en-GB" err="1">
                <a:latin typeface="Arial"/>
                <a:cs typeface="Arial"/>
              </a:rPr>
              <a:t>til</a:t>
            </a:r>
            <a:r>
              <a:rPr lang="en-GB">
                <a:latin typeface="Arial"/>
                <a:cs typeface="Arial"/>
              </a:rPr>
              <a:t> </a:t>
            </a:r>
            <a:r>
              <a:rPr lang="en-GB" err="1">
                <a:latin typeface="Arial"/>
                <a:cs typeface="Arial"/>
              </a:rPr>
              <a:t>ditt</a:t>
            </a:r>
            <a:r>
              <a:rPr lang="en-GB">
                <a:latin typeface="Arial"/>
                <a:cs typeface="Arial"/>
              </a:rPr>
              <a:t> </a:t>
            </a:r>
            <a:r>
              <a:rPr lang="en-GB" err="1">
                <a:latin typeface="Arial"/>
                <a:cs typeface="Arial"/>
              </a:rPr>
              <a:t>nærmiljø</a:t>
            </a:r>
            <a:r>
              <a:rPr lang="en-GB">
                <a:latin typeface="Arial"/>
                <a:cs typeface="Arial"/>
              </a:rPr>
              <a:t>, </a:t>
            </a:r>
            <a:r>
              <a:rPr lang="en-GB" err="1">
                <a:latin typeface="Arial"/>
                <a:cs typeface="Arial"/>
              </a:rPr>
              <a:t>lokallag</a:t>
            </a:r>
            <a:r>
              <a:rPr lang="en-GB">
                <a:latin typeface="Arial"/>
                <a:cs typeface="Arial"/>
              </a:rPr>
              <a:t>, </a:t>
            </a:r>
            <a:r>
              <a:rPr lang="en-GB" err="1">
                <a:latin typeface="Arial"/>
                <a:cs typeface="Arial"/>
              </a:rPr>
              <a:t>kommune</a:t>
            </a:r>
            <a:r>
              <a:rPr lang="en-GB">
                <a:latin typeface="Arial"/>
                <a:cs typeface="Arial"/>
              </a:rPr>
              <a:t> </a:t>
            </a:r>
            <a:r>
              <a:rPr lang="en-GB" err="1">
                <a:latin typeface="Arial"/>
                <a:cs typeface="Arial"/>
              </a:rPr>
              <a:t>eller</a:t>
            </a:r>
            <a:r>
              <a:rPr lang="en-GB">
                <a:latin typeface="Arial"/>
                <a:cs typeface="Arial"/>
              </a:rPr>
              <a:t> </a:t>
            </a:r>
            <a:r>
              <a:rPr lang="en-GB" err="1">
                <a:latin typeface="Arial"/>
                <a:cs typeface="Arial"/>
              </a:rPr>
              <a:t>fylke</a:t>
            </a:r>
            <a:r>
              <a:rPr lang="en-GB">
                <a:latin typeface="Arial"/>
                <a:cs typeface="Arial"/>
              </a:rPr>
              <a:t>.</a:t>
            </a:r>
          </a:p>
          <a:p>
            <a:pPr marL="251460" indent="-251460"/>
            <a:r>
              <a:rPr lang="en-GB">
                <a:latin typeface="Arial"/>
                <a:cs typeface="Arial"/>
              </a:rPr>
              <a:t>Den </a:t>
            </a:r>
            <a:r>
              <a:rPr lang="en-GB" err="1">
                <a:latin typeface="Arial"/>
                <a:cs typeface="Arial"/>
              </a:rPr>
              <a:t>fokuserer</a:t>
            </a:r>
            <a:r>
              <a:rPr lang="en-GB">
                <a:latin typeface="Arial"/>
                <a:cs typeface="Arial"/>
              </a:rPr>
              <a:t> </a:t>
            </a:r>
            <a:r>
              <a:rPr lang="en-GB" err="1">
                <a:latin typeface="Arial"/>
                <a:cs typeface="Arial"/>
              </a:rPr>
              <a:t>på</a:t>
            </a:r>
            <a:r>
              <a:rPr lang="en-GB">
                <a:latin typeface="Arial"/>
                <a:cs typeface="Arial"/>
              </a:rPr>
              <a:t> </a:t>
            </a:r>
            <a:r>
              <a:rPr lang="en-GB" err="1">
                <a:latin typeface="Arial"/>
                <a:cs typeface="Arial"/>
              </a:rPr>
              <a:t>grunnskolen</a:t>
            </a:r>
            <a:r>
              <a:rPr lang="en-GB">
                <a:latin typeface="Arial"/>
                <a:cs typeface="Arial"/>
              </a:rPr>
              <a:t>, men den </a:t>
            </a:r>
            <a:r>
              <a:rPr lang="en-GB" err="1">
                <a:latin typeface="Arial"/>
                <a:cs typeface="Arial"/>
              </a:rPr>
              <a:t>kan</a:t>
            </a:r>
            <a:r>
              <a:rPr lang="en-GB">
                <a:latin typeface="Arial"/>
                <a:cs typeface="Arial"/>
              </a:rPr>
              <a:t> </a:t>
            </a:r>
            <a:r>
              <a:rPr lang="en-GB" err="1">
                <a:latin typeface="Arial"/>
                <a:cs typeface="Arial"/>
              </a:rPr>
              <a:t>selvfølgelig</a:t>
            </a:r>
            <a:r>
              <a:rPr lang="en-GB">
                <a:latin typeface="Arial"/>
                <a:cs typeface="Arial"/>
              </a:rPr>
              <a:t> </a:t>
            </a:r>
            <a:r>
              <a:rPr lang="en-GB" err="1">
                <a:latin typeface="Arial"/>
                <a:cs typeface="Arial"/>
              </a:rPr>
              <a:t>justeres</a:t>
            </a:r>
            <a:r>
              <a:rPr lang="en-GB">
                <a:latin typeface="Arial"/>
                <a:cs typeface="Arial"/>
              </a:rPr>
              <a:t> </a:t>
            </a:r>
            <a:r>
              <a:rPr lang="en-GB" err="1">
                <a:latin typeface="Arial"/>
                <a:cs typeface="Arial"/>
              </a:rPr>
              <a:t>på</a:t>
            </a:r>
            <a:r>
              <a:rPr lang="en-GB">
                <a:latin typeface="Arial"/>
                <a:cs typeface="Arial"/>
              </a:rPr>
              <a:t> </a:t>
            </a:r>
            <a:r>
              <a:rPr lang="en-GB" err="1">
                <a:latin typeface="Arial"/>
                <a:cs typeface="Arial"/>
              </a:rPr>
              <a:t>til</a:t>
            </a:r>
            <a:r>
              <a:rPr lang="en-GB">
                <a:latin typeface="Arial"/>
                <a:cs typeface="Arial"/>
              </a:rPr>
              <a:t> å </a:t>
            </a:r>
            <a:r>
              <a:rPr lang="en-GB" err="1">
                <a:latin typeface="Arial"/>
                <a:cs typeface="Arial"/>
              </a:rPr>
              <a:t>også</a:t>
            </a:r>
            <a:r>
              <a:rPr lang="en-GB">
                <a:latin typeface="Arial"/>
                <a:cs typeface="Arial"/>
              </a:rPr>
              <a:t> handle om </a:t>
            </a:r>
            <a:r>
              <a:rPr lang="en-GB" err="1">
                <a:latin typeface="Arial"/>
                <a:cs typeface="Arial"/>
              </a:rPr>
              <a:t>videregående</a:t>
            </a:r>
            <a:r>
              <a:rPr lang="en-GB">
                <a:latin typeface="Arial"/>
                <a:cs typeface="Arial"/>
              </a:rPr>
              <a:t> </a:t>
            </a:r>
            <a:r>
              <a:rPr lang="en-GB" err="1">
                <a:latin typeface="Arial"/>
                <a:cs typeface="Arial"/>
              </a:rPr>
              <a:t>ved</a:t>
            </a:r>
            <a:r>
              <a:rPr lang="en-GB">
                <a:latin typeface="Arial"/>
                <a:cs typeface="Arial"/>
              </a:rPr>
              <a:t> </a:t>
            </a:r>
            <a:r>
              <a:rPr lang="en-GB" err="1">
                <a:latin typeface="Arial"/>
                <a:cs typeface="Arial"/>
              </a:rPr>
              <a:t>behov</a:t>
            </a:r>
            <a:r>
              <a:rPr lang="en-GB">
                <a:latin typeface="Arial"/>
                <a:cs typeface="Arial"/>
              </a:rPr>
              <a:t>.</a:t>
            </a:r>
            <a:endParaRPr lang="en-GB"/>
          </a:p>
          <a:p>
            <a:pPr marL="251460" indent="-251460"/>
            <a:r>
              <a:rPr lang="en-GB">
                <a:latin typeface="Arial"/>
                <a:cs typeface="Arial"/>
              </a:rPr>
              <a:t>Alle </a:t>
            </a:r>
            <a:r>
              <a:rPr lang="en-GB" err="1">
                <a:latin typeface="Arial"/>
                <a:cs typeface="Arial"/>
              </a:rPr>
              <a:t>lysbildene</a:t>
            </a:r>
            <a:r>
              <a:rPr lang="en-GB">
                <a:latin typeface="Arial"/>
                <a:cs typeface="Arial"/>
              </a:rPr>
              <a:t> </a:t>
            </a:r>
            <a:r>
              <a:rPr lang="en-GB" err="1">
                <a:latin typeface="Arial"/>
                <a:cs typeface="Arial"/>
              </a:rPr>
              <a:t>har</a:t>
            </a:r>
            <a:r>
              <a:rPr lang="en-GB">
                <a:latin typeface="Arial"/>
                <a:cs typeface="Arial"/>
              </a:rPr>
              <a:t> manus </a:t>
            </a:r>
            <a:r>
              <a:rPr lang="en-GB" err="1">
                <a:latin typeface="Arial"/>
                <a:cs typeface="Arial"/>
              </a:rPr>
              <a:t>til</a:t>
            </a:r>
            <a:r>
              <a:rPr lang="en-GB">
                <a:latin typeface="Arial"/>
                <a:cs typeface="Arial"/>
              </a:rPr>
              <a:t> </a:t>
            </a:r>
            <a:r>
              <a:rPr lang="en-GB" err="1">
                <a:latin typeface="Arial"/>
                <a:cs typeface="Arial"/>
              </a:rPr>
              <a:t>hjelp</a:t>
            </a:r>
            <a:r>
              <a:rPr lang="en-GB">
                <a:latin typeface="Arial"/>
                <a:cs typeface="Arial"/>
              </a:rPr>
              <a:t> for den </a:t>
            </a:r>
            <a:r>
              <a:rPr lang="en-GB" err="1">
                <a:latin typeface="Arial"/>
                <a:cs typeface="Arial"/>
              </a:rPr>
              <a:t>som</a:t>
            </a:r>
            <a:r>
              <a:rPr lang="en-GB">
                <a:latin typeface="Arial"/>
                <a:cs typeface="Arial"/>
              </a:rPr>
              <a:t> </a:t>
            </a:r>
            <a:r>
              <a:rPr lang="en-GB" err="1">
                <a:latin typeface="Arial"/>
                <a:cs typeface="Arial"/>
              </a:rPr>
              <a:t>skal</a:t>
            </a:r>
            <a:r>
              <a:rPr lang="en-GB">
                <a:latin typeface="Arial"/>
                <a:cs typeface="Arial"/>
              </a:rPr>
              <a:t> </a:t>
            </a:r>
            <a:r>
              <a:rPr lang="en-GB" err="1">
                <a:latin typeface="Arial"/>
                <a:cs typeface="Arial"/>
              </a:rPr>
              <a:t>holde</a:t>
            </a:r>
            <a:r>
              <a:rPr lang="en-GB">
                <a:latin typeface="Arial"/>
                <a:cs typeface="Arial"/>
              </a:rPr>
              <a:t> </a:t>
            </a:r>
            <a:r>
              <a:rPr lang="en-GB" err="1">
                <a:latin typeface="Arial"/>
                <a:cs typeface="Arial"/>
              </a:rPr>
              <a:t>innledningen</a:t>
            </a:r>
            <a:r>
              <a:rPr lang="en-GB">
                <a:latin typeface="Arial"/>
                <a:cs typeface="Arial"/>
              </a:rPr>
              <a:t>.</a:t>
            </a:r>
          </a:p>
          <a:p>
            <a:pPr marL="251460" indent="-251460"/>
            <a:r>
              <a:rPr lang="en-GB">
                <a:latin typeface="Arial"/>
                <a:cs typeface="Arial"/>
              </a:rPr>
              <a:t>Ta </a:t>
            </a:r>
            <a:r>
              <a:rPr lang="en-GB" err="1">
                <a:latin typeface="Arial"/>
                <a:cs typeface="Arial"/>
              </a:rPr>
              <a:t>kontakt</a:t>
            </a:r>
            <a:r>
              <a:rPr lang="en-GB">
                <a:latin typeface="Arial"/>
                <a:cs typeface="Arial"/>
              </a:rPr>
              <a:t> med Sunniva </a:t>
            </a:r>
            <a:r>
              <a:rPr lang="en-GB" err="1">
                <a:latin typeface="Arial"/>
                <a:cs typeface="Arial"/>
              </a:rPr>
              <a:t>i</a:t>
            </a:r>
            <a:r>
              <a:rPr lang="en-GB">
                <a:latin typeface="Arial"/>
                <a:cs typeface="Arial"/>
              </a:rPr>
              <a:t> </a:t>
            </a:r>
            <a:r>
              <a:rPr lang="en-GB" err="1">
                <a:latin typeface="Arial"/>
                <a:cs typeface="Arial"/>
              </a:rPr>
              <a:t>stortingsgruppa</a:t>
            </a:r>
            <a:r>
              <a:rPr lang="en-GB">
                <a:latin typeface="Arial"/>
                <a:cs typeface="Arial"/>
              </a:rPr>
              <a:t> </a:t>
            </a:r>
            <a:r>
              <a:rPr lang="en-GB" err="1">
                <a:latin typeface="Arial"/>
                <a:cs typeface="Arial"/>
              </a:rPr>
              <a:t>hvis</a:t>
            </a:r>
            <a:r>
              <a:rPr lang="en-GB">
                <a:latin typeface="Arial"/>
                <a:cs typeface="Arial"/>
              </a:rPr>
              <a:t> du </a:t>
            </a:r>
            <a:r>
              <a:rPr lang="en-GB" err="1">
                <a:latin typeface="Arial"/>
                <a:cs typeface="Arial"/>
              </a:rPr>
              <a:t>har</a:t>
            </a:r>
            <a:r>
              <a:rPr lang="en-GB">
                <a:latin typeface="Arial"/>
                <a:cs typeface="Arial"/>
              </a:rPr>
              <a:t> </a:t>
            </a:r>
            <a:r>
              <a:rPr lang="en-GB" err="1">
                <a:latin typeface="Arial"/>
                <a:cs typeface="Arial"/>
              </a:rPr>
              <a:t>spørsmål</a:t>
            </a:r>
            <a:r>
              <a:rPr lang="en-GB">
                <a:latin typeface="Arial"/>
                <a:cs typeface="Arial"/>
              </a:rPr>
              <a:t> </a:t>
            </a:r>
            <a:r>
              <a:rPr lang="en-GB" err="1">
                <a:latin typeface="Arial"/>
                <a:cs typeface="Arial"/>
              </a:rPr>
              <a:t>eller</a:t>
            </a:r>
            <a:r>
              <a:rPr lang="en-GB">
                <a:latin typeface="Arial"/>
                <a:cs typeface="Arial"/>
              </a:rPr>
              <a:t> </a:t>
            </a:r>
            <a:r>
              <a:rPr lang="en-GB" err="1">
                <a:latin typeface="Arial"/>
                <a:cs typeface="Arial"/>
              </a:rPr>
              <a:t>trenger</a:t>
            </a:r>
            <a:r>
              <a:rPr lang="en-GB">
                <a:latin typeface="Arial"/>
                <a:cs typeface="Arial"/>
              </a:rPr>
              <a:t> </a:t>
            </a:r>
            <a:r>
              <a:rPr lang="en-GB" err="1">
                <a:latin typeface="Arial"/>
                <a:cs typeface="Arial"/>
              </a:rPr>
              <a:t>hjelp</a:t>
            </a:r>
            <a:r>
              <a:rPr lang="en-GB">
                <a:latin typeface="Arial"/>
                <a:cs typeface="Arial"/>
              </a:rPr>
              <a:t>: sunei@stortinget.no</a:t>
            </a:r>
          </a:p>
        </p:txBody>
      </p:sp>
    </p:spTree>
    <p:extLst>
      <p:ext uri="{BB962C8B-B14F-4D97-AF65-F5344CB8AC3E}">
        <p14:creationId xmlns:p14="http://schemas.microsoft.com/office/powerpoint/2010/main" val="500260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C7DB0CA-1AB8-A990-2861-76DFF23E631C}"/>
              </a:ext>
            </a:extLst>
          </p:cNvPr>
          <p:cNvSpPr>
            <a:spLocks noGrp="1"/>
          </p:cNvSpPr>
          <p:nvPr>
            <p:ph type="title"/>
          </p:nvPr>
        </p:nvSpPr>
        <p:spPr/>
        <p:txBody>
          <a:bodyPr/>
          <a:lstStyle/>
          <a:p>
            <a:r>
              <a:rPr lang="nb-NO"/>
              <a:t>Å satse på skolen er å satse på barna og fremtiden vår</a:t>
            </a:r>
          </a:p>
        </p:txBody>
      </p:sp>
      <p:sp>
        <p:nvSpPr>
          <p:cNvPr id="3" name="Plassholder for innhold 2">
            <a:extLst>
              <a:ext uri="{FF2B5EF4-FFF2-40B4-BE49-F238E27FC236}">
                <a16:creationId xmlns:a16="http://schemas.microsoft.com/office/drawing/2014/main" id="{07BAE07E-25FF-9C3F-6AF9-50663FF065A9}"/>
              </a:ext>
            </a:extLst>
          </p:cNvPr>
          <p:cNvSpPr>
            <a:spLocks noGrp="1"/>
          </p:cNvSpPr>
          <p:nvPr>
            <p:ph idx="1"/>
          </p:nvPr>
        </p:nvSpPr>
        <p:spPr/>
        <p:txBody>
          <a:bodyPr/>
          <a:lstStyle/>
          <a:p>
            <a:endParaRPr lang="nb-NO"/>
          </a:p>
        </p:txBody>
      </p:sp>
    </p:spTree>
    <p:extLst>
      <p:ext uri="{BB962C8B-B14F-4D97-AF65-F5344CB8AC3E}">
        <p14:creationId xmlns:p14="http://schemas.microsoft.com/office/powerpoint/2010/main" val="175219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0499DB4-3C55-5ED5-3040-142C13BFA6B2}"/>
              </a:ext>
            </a:extLst>
          </p:cNvPr>
          <p:cNvSpPr>
            <a:spLocks noGrp="1"/>
          </p:cNvSpPr>
          <p:nvPr>
            <p:ph type="title"/>
          </p:nvPr>
        </p:nvSpPr>
        <p:spPr/>
        <p:txBody>
          <a:bodyPr/>
          <a:lstStyle/>
          <a:p>
            <a:r>
              <a:rPr lang="nb-NO"/>
              <a:t>Fellesskolen er i krise</a:t>
            </a:r>
          </a:p>
        </p:txBody>
      </p:sp>
      <p:sp>
        <p:nvSpPr>
          <p:cNvPr id="3" name="Plassholder for innhold 2">
            <a:extLst>
              <a:ext uri="{FF2B5EF4-FFF2-40B4-BE49-F238E27FC236}">
                <a16:creationId xmlns:a16="http://schemas.microsoft.com/office/drawing/2014/main" id="{E7002C76-A542-D9BD-DDE1-5744137B579D}"/>
              </a:ext>
            </a:extLst>
          </p:cNvPr>
          <p:cNvSpPr>
            <a:spLocks noGrp="1"/>
          </p:cNvSpPr>
          <p:nvPr>
            <p:ph idx="1"/>
          </p:nvPr>
        </p:nvSpPr>
        <p:spPr>
          <a:xfrm>
            <a:off x="451413" y="1933303"/>
            <a:ext cx="6056265" cy="4514769"/>
          </a:xfrm>
        </p:spPr>
        <p:txBody>
          <a:bodyPr vert="horz" lIns="0" tIns="0" rIns="0" bIns="0" rtlCol="0" anchor="t">
            <a:noAutofit/>
          </a:bodyPr>
          <a:lstStyle/>
          <a:p>
            <a:pPr marL="251460" indent="-251460"/>
            <a:r>
              <a:rPr lang="nb-NO">
                <a:latin typeface="Arial"/>
                <a:cs typeface="Arial"/>
              </a:rPr>
              <a:t>Mange kommuner må kutte i skolen.</a:t>
            </a:r>
            <a:endParaRPr lang="en-US">
              <a:latin typeface="Arial"/>
              <a:cs typeface="Arial"/>
            </a:endParaRPr>
          </a:p>
          <a:p>
            <a:pPr marL="251460" indent="-251460"/>
            <a:r>
              <a:rPr lang="nb-NO">
                <a:latin typeface="Arial"/>
                <a:cs typeface="Arial"/>
              </a:rPr>
              <a:t>Stor økning i andel som går på privatskoler.</a:t>
            </a:r>
          </a:p>
          <a:p>
            <a:pPr marL="251460" indent="-251460"/>
            <a:r>
              <a:rPr lang="nb-NO">
                <a:latin typeface="Arial"/>
                <a:cs typeface="Arial"/>
              </a:rPr>
              <a:t>Lærerne detaljstyres og bruker for mye tid på byråkrati.</a:t>
            </a:r>
            <a:endParaRPr lang="en-US">
              <a:solidFill>
                <a:srgbClr val="440C1A"/>
              </a:solidFill>
              <a:latin typeface="Arial"/>
              <a:cs typeface="Arial"/>
            </a:endParaRPr>
          </a:p>
          <a:p>
            <a:pPr marL="251460" indent="-251460"/>
            <a:r>
              <a:rPr lang="nb-NO">
                <a:latin typeface="Arial"/>
                <a:cs typeface="Arial"/>
              </a:rPr>
              <a:t>Flere får diagnoser og trenger ekstra oppfølging.</a:t>
            </a:r>
            <a:endParaRPr lang="en-US">
              <a:solidFill>
                <a:srgbClr val="440C1A"/>
              </a:solidFill>
              <a:latin typeface="Arial"/>
              <a:cs typeface="Arial"/>
            </a:endParaRPr>
          </a:p>
          <a:p>
            <a:pPr marL="251460" indent="-251460"/>
            <a:endParaRPr lang="nb-NO">
              <a:latin typeface="Arial"/>
              <a:cs typeface="Arial"/>
            </a:endParaRPr>
          </a:p>
          <a:p>
            <a:pPr marL="251460" indent="-251460"/>
            <a:endParaRPr lang="nb-NO" sz="2000"/>
          </a:p>
        </p:txBody>
      </p:sp>
      <p:pic>
        <p:nvPicPr>
          <p:cNvPr id="5" name="Picture 8">
            <a:extLst>
              <a:ext uri="{FF2B5EF4-FFF2-40B4-BE49-F238E27FC236}">
                <a16:creationId xmlns:a16="http://schemas.microsoft.com/office/drawing/2014/main" id="{1151F3B3-57A7-EA62-02F7-4F195161B9A0}"/>
              </a:ext>
            </a:extLst>
          </p:cNvPr>
          <p:cNvPicPr>
            <a:picLocks noChangeAspect="1"/>
          </p:cNvPicPr>
          <p:nvPr/>
        </p:nvPicPr>
        <p:blipFill>
          <a:blip r:embed="rId3"/>
          <a:stretch>
            <a:fillRect/>
          </a:stretch>
        </p:blipFill>
        <p:spPr>
          <a:xfrm>
            <a:off x="8137136" y="1548800"/>
            <a:ext cx="3334142" cy="4705257"/>
          </a:xfrm>
          <a:prstGeom prst="rect">
            <a:avLst/>
          </a:prstGeom>
        </p:spPr>
      </p:pic>
    </p:spTree>
    <p:extLst>
      <p:ext uri="{BB962C8B-B14F-4D97-AF65-F5344CB8AC3E}">
        <p14:creationId xmlns:p14="http://schemas.microsoft.com/office/powerpoint/2010/main" val="3038241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C3EF9-F88B-C856-1E90-6F7197F4FD3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C7139E11-1795-5794-922F-E04634C17900}"/>
              </a:ext>
            </a:extLst>
          </p:cNvPr>
          <p:cNvSpPr>
            <a:spLocks noGrp="1"/>
          </p:cNvSpPr>
          <p:nvPr>
            <p:ph type="title"/>
          </p:nvPr>
        </p:nvSpPr>
        <p:spPr/>
        <p:txBody>
          <a:bodyPr/>
          <a:lstStyle/>
          <a:p>
            <a:r>
              <a:rPr lang="nb-NO"/>
              <a:t>Fellesskolen er i krise</a:t>
            </a:r>
          </a:p>
        </p:txBody>
      </p:sp>
      <p:sp>
        <p:nvSpPr>
          <p:cNvPr id="3" name="Plassholder for innhold 2">
            <a:extLst>
              <a:ext uri="{FF2B5EF4-FFF2-40B4-BE49-F238E27FC236}">
                <a16:creationId xmlns:a16="http://schemas.microsoft.com/office/drawing/2014/main" id="{FFCD54B0-0A37-DBAB-2AFA-58B660768197}"/>
              </a:ext>
            </a:extLst>
          </p:cNvPr>
          <p:cNvSpPr>
            <a:spLocks noGrp="1"/>
          </p:cNvSpPr>
          <p:nvPr>
            <p:ph idx="1"/>
          </p:nvPr>
        </p:nvSpPr>
        <p:spPr>
          <a:xfrm>
            <a:off x="451413" y="1933303"/>
            <a:ext cx="6056265" cy="4514769"/>
          </a:xfrm>
        </p:spPr>
        <p:txBody>
          <a:bodyPr vert="horz" lIns="0" tIns="0" rIns="0" bIns="0" rtlCol="0" anchor="t">
            <a:noAutofit/>
          </a:bodyPr>
          <a:lstStyle/>
          <a:p>
            <a:pPr marL="251460" indent="-251460"/>
            <a:r>
              <a:rPr lang="nb-NO">
                <a:latin typeface="Arial"/>
                <a:cs typeface="Arial"/>
              </a:rPr>
              <a:t>Barn er for lite fysisk aktive, bruker for lite tid på fri lek og for mye på skjerm.</a:t>
            </a:r>
            <a:endParaRPr lang="en-US">
              <a:solidFill>
                <a:srgbClr val="440C1A"/>
              </a:solidFill>
              <a:latin typeface="Arial"/>
              <a:cs typeface="Arial"/>
            </a:endParaRPr>
          </a:p>
          <a:p>
            <a:pPr marL="251460" indent="-251460"/>
            <a:r>
              <a:rPr lang="nb-NO">
                <a:latin typeface="Arial"/>
                <a:cs typeface="Arial"/>
              </a:rPr>
              <a:t>Mobbing, fravær og psykiske helseplager har økt.</a:t>
            </a:r>
            <a:endParaRPr lang="en-US"/>
          </a:p>
          <a:p>
            <a:pPr marL="251460" indent="-251460"/>
            <a:r>
              <a:rPr lang="nb-NO">
                <a:latin typeface="Arial"/>
                <a:cs typeface="Arial"/>
              </a:rPr>
              <a:t>Trivselen og motivasjonen har gått ned.</a:t>
            </a:r>
          </a:p>
          <a:p>
            <a:pPr marL="251460" indent="-251460"/>
            <a:r>
              <a:rPr lang="nb-NO">
                <a:latin typeface="Arial"/>
                <a:cs typeface="Arial"/>
              </a:rPr>
              <a:t>Alt for mange elever lærer ikke det de trenger.</a:t>
            </a:r>
            <a:endParaRPr lang="en-US">
              <a:solidFill>
                <a:srgbClr val="440C1A"/>
              </a:solidFill>
              <a:latin typeface="Arial"/>
              <a:cs typeface="Arial"/>
            </a:endParaRPr>
          </a:p>
          <a:p>
            <a:pPr marL="251460" indent="-251460"/>
            <a:endParaRPr lang="nb-NO" sz="2000"/>
          </a:p>
        </p:txBody>
      </p:sp>
      <p:pic>
        <p:nvPicPr>
          <p:cNvPr id="5" name="Picture 8">
            <a:extLst>
              <a:ext uri="{FF2B5EF4-FFF2-40B4-BE49-F238E27FC236}">
                <a16:creationId xmlns:a16="http://schemas.microsoft.com/office/drawing/2014/main" id="{792C30A2-A0A6-625C-D6D8-346CD82C1ECA}"/>
              </a:ext>
            </a:extLst>
          </p:cNvPr>
          <p:cNvPicPr>
            <a:picLocks noChangeAspect="1"/>
          </p:cNvPicPr>
          <p:nvPr/>
        </p:nvPicPr>
        <p:blipFill>
          <a:blip r:embed="rId3"/>
          <a:stretch>
            <a:fillRect/>
          </a:stretch>
        </p:blipFill>
        <p:spPr>
          <a:xfrm>
            <a:off x="8137136" y="1548800"/>
            <a:ext cx="3334142" cy="4705257"/>
          </a:xfrm>
          <a:prstGeom prst="rect">
            <a:avLst/>
          </a:prstGeom>
        </p:spPr>
      </p:pic>
    </p:spTree>
    <p:extLst>
      <p:ext uri="{BB962C8B-B14F-4D97-AF65-F5344CB8AC3E}">
        <p14:creationId xmlns:p14="http://schemas.microsoft.com/office/powerpoint/2010/main" val="3649155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A678CF5-3623-B755-08E7-60338C06D40C}"/>
              </a:ext>
            </a:extLst>
          </p:cNvPr>
          <p:cNvSpPr>
            <a:spLocks noGrp="1"/>
          </p:cNvSpPr>
          <p:nvPr>
            <p:ph type="title"/>
          </p:nvPr>
        </p:nvSpPr>
        <p:spPr/>
        <p:txBody>
          <a:bodyPr/>
          <a:lstStyle/>
          <a:p>
            <a:r>
              <a:rPr lang="nb-NO">
                <a:latin typeface="Arial"/>
                <a:cs typeface="Arial"/>
              </a:rPr>
              <a:t>For å redde fellesskolen må vi bort fra det som ikke har virket</a:t>
            </a:r>
          </a:p>
        </p:txBody>
      </p:sp>
      <p:pic>
        <p:nvPicPr>
          <p:cNvPr id="4" name="Content Placeholder 3" descr="Two girls hugging each other&#10;&#10;AI-generated content may be incorrect.">
            <a:extLst>
              <a:ext uri="{FF2B5EF4-FFF2-40B4-BE49-F238E27FC236}">
                <a16:creationId xmlns:a16="http://schemas.microsoft.com/office/drawing/2014/main" id="{12A0A80E-9A70-6F40-02AF-9160D6CF956D}"/>
              </a:ext>
            </a:extLst>
          </p:cNvPr>
          <p:cNvPicPr>
            <a:picLocks noChangeAspect="1"/>
          </p:cNvPicPr>
          <p:nvPr/>
        </p:nvPicPr>
        <p:blipFill>
          <a:blip r:embed="rId3"/>
          <a:stretch>
            <a:fillRect/>
          </a:stretch>
        </p:blipFill>
        <p:spPr>
          <a:xfrm>
            <a:off x="63936" y="2102628"/>
            <a:ext cx="4179811" cy="2960782"/>
          </a:xfrm>
          <a:prstGeom prst="rect">
            <a:avLst/>
          </a:prstGeom>
        </p:spPr>
      </p:pic>
      <p:pic>
        <p:nvPicPr>
          <p:cNvPr id="5" name="Picture 4" descr="A child and child sitting at a table&#10;&#10;AI-generated content may be incorrect.">
            <a:extLst>
              <a:ext uri="{FF2B5EF4-FFF2-40B4-BE49-F238E27FC236}">
                <a16:creationId xmlns:a16="http://schemas.microsoft.com/office/drawing/2014/main" id="{0FE6423B-0625-73B3-CE5D-55E4198814C9}"/>
              </a:ext>
            </a:extLst>
          </p:cNvPr>
          <p:cNvPicPr>
            <a:picLocks noChangeAspect="1"/>
          </p:cNvPicPr>
          <p:nvPr/>
        </p:nvPicPr>
        <p:blipFill>
          <a:blip r:embed="rId4"/>
          <a:stretch>
            <a:fillRect/>
          </a:stretch>
        </p:blipFill>
        <p:spPr>
          <a:xfrm>
            <a:off x="4293462" y="2108277"/>
            <a:ext cx="4174664" cy="2968811"/>
          </a:xfrm>
          <a:prstGeom prst="rect">
            <a:avLst/>
          </a:prstGeom>
        </p:spPr>
      </p:pic>
      <p:pic>
        <p:nvPicPr>
          <p:cNvPr id="7" name="Bilde 6">
            <a:extLst>
              <a:ext uri="{FF2B5EF4-FFF2-40B4-BE49-F238E27FC236}">
                <a16:creationId xmlns:a16="http://schemas.microsoft.com/office/drawing/2014/main" id="{F3FDBCF6-B77B-244F-9BC1-2BAFD3C4155C}"/>
              </a:ext>
            </a:extLst>
          </p:cNvPr>
          <p:cNvPicPr>
            <a:picLocks noChangeAspect="1"/>
          </p:cNvPicPr>
          <p:nvPr/>
        </p:nvPicPr>
        <p:blipFill>
          <a:blip r:embed="rId5"/>
          <a:stretch>
            <a:fillRect/>
          </a:stretch>
        </p:blipFill>
        <p:spPr>
          <a:xfrm>
            <a:off x="8517841" y="2102628"/>
            <a:ext cx="3677334" cy="4107815"/>
          </a:xfrm>
          <a:prstGeom prst="rect">
            <a:avLst/>
          </a:prstGeom>
        </p:spPr>
      </p:pic>
    </p:spTree>
    <p:extLst>
      <p:ext uri="{BB962C8B-B14F-4D97-AF65-F5344CB8AC3E}">
        <p14:creationId xmlns:p14="http://schemas.microsoft.com/office/powerpoint/2010/main" val="2519750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ssholder for innhold 2" descr="Et bilde som inneholder tegnefilm, sko, clip art, tegning&#10;&#10;KI-generert innhold kan være feil.">
            <a:extLst>
              <a:ext uri="{FF2B5EF4-FFF2-40B4-BE49-F238E27FC236}">
                <a16:creationId xmlns:a16="http://schemas.microsoft.com/office/drawing/2014/main" id="{0CD2130E-4440-D687-9D6B-57152B3542B5}"/>
              </a:ext>
            </a:extLst>
          </p:cNvPr>
          <p:cNvPicPr>
            <a:picLocks noGrp="1" noChangeAspect="1"/>
          </p:cNvPicPr>
          <p:nvPr>
            <p:ph sz="half" idx="1"/>
          </p:nvPr>
        </p:nvPicPr>
        <p:blipFill>
          <a:blip r:embed="rId3"/>
          <a:stretch>
            <a:fillRect/>
          </a:stretch>
        </p:blipFill>
        <p:spPr>
          <a:xfrm>
            <a:off x="698120" y="1713411"/>
            <a:ext cx="4400492" cy="4400365"/>
          </a:xfrm>
          <a:prstGeom prst="rect">
            <a:avLst/>
          </a:prstGeom>
        </p:spPr>
      </p:pic>
      <p:sp>
        <p:nvSpPr>
          <p:cNvPr id="2" name="Tittel 1">
            <a:extLst>
              <a:ext uri="{FF2B5EF4-FFF2-40B4-BE49-F238E27FC236}">
                <a16:creationId xmlns:a16="http://schemas.microsoft.com/office/drawing/2014/main" id="{FBD24957-DC9E-9018-FC65-B1B94AA039CF}"/>
              </a:ext>
            </a:extLst>
          </p:cNvPr>
          <p:cNvSpPr>
            <a:spLocks noGrp="1"/>
          </p:cNvSpPr>
          <p:nvPr>
            <p:ph type="title"/>
          </p:nvPr>
        </p:nvSpPr>
        <p:spPr>
          <a:xfrm>
            <a:off x="-1" y="483981"/>
            <a:ext cx="8927870" cy="1298520"/>
          </a:xfrm>
        </p:spPr>
        <p:txBody>
          <a:bodyPr anchor="ctr">
            <a:normAutofit/>
          </a:bodyPr>
          <a:lstStyle/>
          <a:p>
            <a:r>
              <a:rPr lang="nb-NO"/>
              <a:t>SVs 7punktsplan for en bedre skole</a:t>
            </a:r>
          </a:p>
        </p:txBody>
      </p:sp>
      <p:graphicFrame>
        <p:nvGraphicFramePr>
          <p:cNvPr id="5" name="Plassholder for innhold 2">
            <a:extLst>
              <a:ext uri="{FF2B5EF4-FFF2-40B4-BE49-F238E27FC236}">
                <a16:creationId xmlns:a16="http://schemas.microsoft.com/office/drawing/2014/main" id="{899EE1CE-5BAE-9691-A638-FD388C5500F7}"/>
              </a:ext>
            </a:extLst>
          </p:cNvPr>
          <p:cNvGraphicFramePr>
            <a:graphicFrameLocks noGrp="1"/>
          </p:cNvGraphicFramePr>
          <p:nvPr>
            <p:ph sz="half" idx="10"/>
            <p:extLst>
              <p:ext uri="{D42A27DB-BD31-4B8C-83A1-F6EECF244321}">
                <p14:modId xmlns:p14="http://schemas.microsoft.com/office/powerpoint/2010/main" val="975433664"/>
              </p:ext>
            </p:extLst>
          </p:nvPr>
        </p:nvGraphicFramePr>
        <p:xfrm>
          <a:off x="6458674" y="2116182"/>
          <a:ext cx="5458708" cy="44003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410160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tegnefilm, Dans, dansing&#10;&#10;KI-generert innhold kan være feil.">
            <a:extLst>
              <a:ext uri="{FF2B5EF4-FFF2-40B4-BE49-F238E27FC236}">
                <a16:creationId xmlns:a16="http://schemas.microsoft.com/office/drawing/2014/main" id="{717CDAB7-F545-6C3F-AA24-40774660C4A2}"/>
              </a:ext>
            </a:extLst>
          </p:cNvPr>
          <p:cNvPicPr>
            <a:picLocks noGrp="1" noChangeAspect="1"/>
          </p:cNvPicPr>
          <p:nvPr>
            <p:ph type="pic" sz="quarter" idx="13"/>
          </p:nvPr>
        </p:nvPicPr>
        <p:blipFill>
          <a:blip r:embed="rId3"/>
          <a:srcRect l="-2247" t="-20900" r="2408" b="25402"/>
          <a:stretch>
            <a:fillRect/>
          </a:stretch>
        </p:blipFill>
        <p:spPr>
          <a:xfrm>
            <a:off x="7179560" y="1785257"/>
            <a:ext cx="4733471" cy="4528851"/>
          </a:xfrm>
          <a:prstGeom prst="rect">
            <a:avLst/>
          </a:prstGeom>
          <a:solidFill>
            <a:srgbClr val="EFEFEF"/>
          </a:solidFill>
        </p:spPr>
      </p:pic>
      <p:sp>
        <p:nvSpPr>
          <p:cNvPr id="3" name="Plassholder for tekst 2">
            <a:extLst>
              <a:ext uri="{FF2B5EF4-FFF2-40B4-BE49-F238E27FC236}">
                <a16:creationId xmlns:a16="http://schemas.microsoft.com/office/drawing/2014/main" id="{5540D1A9-4823-F6DC-3A27-D0EA22107089}"/>
              </a:ext>
            </a:extLst>
          </p:cNvPr>
          <p:cNvSpPr>
            <a:spLocks noGrp="1"/>
          </p:cNvSpPr>
          <p:nvPr>
            <p:ph type="body" sz="quarter" idx="14"/>
          </p:nvPr>
        </p:nvSpPr>
        <p:spPr/>
        <p:txBody>
          <a:bodyPr/>
          <a:lstStyle/>
          <a:p>
            <a:r>
              <a:rPr lang="nb-NO"/>
              <a:t>Endre 1. trinn til førskole.</a:t>
            </a:r>
          </a:p>
          <a:p>
            <a:r>
              <a:rPr lang="nb-NO"/>
              <a:t>Lek på timeplanen på dagens 2.- 4 trinn.</a:t>
            </a:r>
          </a:p>
          <a:p>
            <a:r>
              <a:rPr lang="nb-NO"/>
              <a:t>Nok ansatte og lærere som støtter barna i lek.</a:t>
            </a:r>
          </a:p>
          <a:p>
            <a:r>
              <a:rPr lang="nb-NO"/>
              <a:t>Tilpasning av klasserom og skolegårder til mer lek.</a:t>
            </a:r>
          </a:p>
          <a:p>
            <a:endParaRPr lang="nb-NO"/>
          </a:p>
        </p:txBody>
      </p:sp>
      <p:sp>
        <p:nvSpPr>
          <p:cNvPr id="4" name="Tittel 3">
            <a:extLst>
              <a:ext uri="{FF2B5EF4-FFF2-40B4-BE49-F238E27FC236}">
                <a16:creationId xmlns:a16="http://schemas.microsoft.com/office/drawing/2014/main" id="{3B553895-F402-ABF9-5260-B2D7AFB9ECFB}"/>
              </a:ext>
            </a:extLst>
          </p:cNvPr>
          <p:cNvSpPr>
            <a:spLocks noGrp="1"/>
          </p:cNvSpPr>
          <p:nvPr>
            <p:ph type="title"/>
          </p:nvPr>
        </p:nvSpPr>
        <p:spPr/>
        <p:txBody>
          <a:bodyPr/>
          <a:lstStyle/>
          <a:p>
            <a:r>
              <a:rPr lang="nb-NO"/>
              <a:t>Lek for læring, trygghet og utvikling for barna i 1.-4. trinn</a:t>
            </a:r>
            <a:r>
              <a:rPr lang="nb-NO" b="0"/>
              <a:t> </a:t>
            </a:r>
            <a:endParaRPr lang="nb-NO"/>
          </a:p>
        </p:txBody>
      </p:sp>
    </p:spTree>
    <p:extLst>
      <p:ext uri="{BB962C8B-B14F-4D97-AF65-F5344CB8AC3E}">
        <p14:creationId xmlns:p14="http://schemas.microsoft.com/office/powerpoint/2010/main" val="353656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AA73395F-DEB1-3BC5-D761-F2961F6E0F47}"/>
              </a:ext>
            </a:extLst>
          </p:cNvPr>
          <p:cNvSpPr>
            <a:spLocks noGrp="1"/>
          </p:cNvSpPr>
          <p:nvPr>
            <p:ph type="body" sz="quarter" idx="14"/>
          </p:nvPr>
        </p:nvSpPr>
        <p:spPr/>
        <p:txBody>
          <a:bodyPr/>
          <a:lstStyle/>
          <a:p>
            <a:r>
              <a:rPr lang="nb-NO"/>
              <a:t>Satse på fag som kroppsøving musikk, kunst og håndverk og mat og helse. </a:t>
            </a:r>
          </a:p>
          <a:p>
            <a:r>
              <a:rPr lang="nb-NO"/>
              <a:t>Krav i lærerutdanningen om minst ett praktisk eller estetisk fag.</a:t>
            </a:r>
          </a:p>
          <a:p>
            <a:r>
              <a:rPr lang="nb-NO"/>
              <a:t>Doble tilskuddet til utstyr og investeringer som fremmer praktisk og variert læring.  </a:t>
            </a:r>
          </a:p>
          <a:p>
            <a:endParaRPr lang="nb-NO"/>
          </a:p>
        </p:txBody>
      </p:sp>
      <p:sp>
        <p:nvSpPr>
          <p:cNvPr id="4" name="Tittel 3">
            <a:extLst>
              <a:ext uri="{FF2B5EF4-FFF2-40B4-BE49-F238E27FC236}">
                <a16:creationId xmlns:a16="http://schemas.microsoft.com/office/drawing/2014/main" id="{BEB57454-42C5-933F-D04B-59068493D605}"/>
              </a:ext>
            </a:extLst>
          </p:cNvPr>
          <p:cNvSpPr>
            <a:spLocks noGrp="1"/>
          </p:cNvSpPr>
          <p:nvPr>
            <p:ph type="title"/>
          </p:nvPr>
        </p:nvSpPr>
        <p:spPr>
          <a:xfrm>
            <a:off x="-1" y="483981"/>
            <a:ext cx="10177154" cy="1298520"/>
          </a:xfrm>
        </p:spPr>
        <p:txBody>
          <a:bodyPr/>
          <a:lstStyle/>
          <a:p>
            <a:r>
              <a:rPr lang="nb-NO">
                <a:latin typeface="Arial"/>
                <a:cs typeface="Arial"/>
              </a:rPr>
              <a:t>Satsning på praktiske og estetiske fag </a:t>
            </a:r>
          </a:p>
        </p:txBody>
      </p:sp>
      <p:pic>
        <p:nvPicPr>
          <p:cNvPr id="11" name="Picture 10" descr="Et bilde som inneholder tekst, person, posere&#10;&#10;Automatisk generert beskrivelse">
            <a:extLst>
              <a:ext uri="{FF2B5EF4-FFF2-40B4-BE49-F238E27FC236}">
                <a16:creationId xmlns:a16="http://schemas.microsoft.com/office/drawing/2014/main" id="{06864F36-2505-1666-9940-37307F3B9009}"/>
              </a:ext>
            </a:extLst>
          </p:cNvPr>
          <p:cNvPicPr>
            <a:picLocks noChangeAspect="1"/>
          </p:cNvPicPr>
          <p:nvPr/>
        </p:nvPicPr>
        <p:blipFill>
          <a:blip r:embed="rId3"/>
          <a:stretch>
            <a:fillRect/>
          </a:stretch>
        </p:blipFill>
        <p:spPr>
          <a:xfrm>
            <a:off x="7256785" y="1452447"/>
            <a:ext cx="4180323" cy="4941173"/>
          </a:xfrm>
          <a:prstGeom prst="rect">
            <a:avLst/>
          </a:prstGeom>
        </p:spPr>
      </p:pic>
    </p:spTree>
    <p:extLst>
      <p:ext uri="{BB962C8B-B14F-4D97-AF65-F5344CB8AC3E}">
        <p14:creationId xmlns:p14="http://schemas.microsoft.com/office/powerpoint/2010/main" val="2796095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Albue, person&#10;&#10;KI-generert innhold kan være feil.">
            <a:extLst>
              <a:ext uri="{FF2B5EF4-FFF2-40B4-BE49-F238E27FC236}">
                <a16:creationId xmlns:a16="http://schemas.microsoft.com/office/drawing/2014/main" id="{EA6A4D92-419E-9B36-4D2B-715E63A0E31C}"/>
              </a:ext>
            </a:extLst>
          </p:cNvPr>
          <p:cNvPicPr>
            <a:picLocks noGrp="1" noChangeAspect="1"/>
          </p:cNvPicPr>
          <p:nvPr>
            <p:ph type="pic" sz="quarter" idx="13"/>
          </p:nvPr>
        </p:nvPicPr>
        <p:blipFill>
          <a:blip r:embed="rId3"/>
          <a:srcRect l="34176" t="4457" r="98"/>
          <a:stretch>
            <a:fillRect/>
          </a:stretch>
        </p:blipFill>
        <p:spPr>
          <a:xfrm>
            <a:off x="7814026" y="1986900"/>
            <a:ext cx="3964894" cy="4324612"/>
          </a:xfrm>
          <a:prstGeom prst="rect">
            <a:avLst/>
          </a:prstGeom>
          <a:solidFill>
            <a:srgbClr val="EFEFEF"/>
          </a:solidFill>
        </p:spPr>
      </p:pic>
      <p:sp>
        <p:nvSpPr>
          <p:cNvPr id="3" name="Plassholder for tekst 2">
            <a:extLst>
              <a:ext uri="{FF2B5EF4-FFF2-40B4-BE49-F238E27FC236}">
                <a16:creationId xmlns:a16="http://schemas.microsoft.com/office/drawing/2014/main" id="{D676D9F0-2C6C-E843-22F0-2F7DDC21EC65}"/>
              </a:ext>
            </a:extLst>
          </p:cNvPr>
          <p:cNvSpPr>
            <a:spLocks noGrp="1"/>
          </p:cNvSpPr>
          <p:nvPr>
            <p:ph type="body" sz="quarter" idx="14"/>
          </p:nvPr>
        </p:nvSpPr>
        <p:spPr/>
        <p:txBody>
          <a:bodyPr vert="horz" lIns="0" tIns="0" rIns="0" bIns="0" rtlCol="0" anchor="t">
            <a:normAutofit/>
          </a:bodyPr>
          <a:lstStyle/>
          <a:p>
            <a:r>
              <a:rPr lang="nb-NO"/>
              <a:t>Avskaffe obligatoriske nasjonale prøver.</a:t>
            </a:r>
          </a:p>
          <a:p>
            <a:pPr marL="251460" indent="-251460"/>
            <a:r>
              <a:rPr lang="nb-NO">
                <a:latin typeface="Arial"/>
                <a:cs typeface="Arial"/>
              </a:rPr>
              <a:t>Mindre byråkrati og mer tid til </a:t>
            </a:r>
            <a:r>
              <a:rPr lang="nb-NO" err="1">
                <a:latin typeface="Arial"/>
                <a:cs typeface="Arial"/>
              </a:rPr>
              <a:t>lærerene</a:t>
            </a:r>
            <a:r>
              <a:rPr lang="nb-NO">
                <a:latin typeface="Arial"/>
                <a:cs typeface="Arial"/>
              </a:rPr>
              <a:t> til å følge opp elevene.</a:t>
            </a:r>
          </a:p>
          <a:p>
            <a:r>
              <a:rPr lang="nb-NO"/>
              <a:t>Sette ned lærerkommisjon om endring av styring, krav og praksis som i dag begrenser lærerens handlingsrom.</a:t>
            </a:r>
          </a:p>
        </p:txBody>
      </p:sp>
      <p:sp>
        <p:nvSpPr>
          <p:cNvPr id="4" name="Tittel 3">
            <a:extLst>
              <a:ext uri="{FF2B5EF4-FFF2-40B4-BE49-F238E27FC236}">
                <a16:creationId xmlns:a16="http://schemas.microsoft.com/office/drawing/2014/main" id="{A55255A5-3DFC-924A-225A-E33985ADFF80}"/>
              </a:ext>
            </a:extLst>
          </p:cNvPr>
          <p:cNvSpPr>
            <a:spLocks noGrp="1"/>
          </p:cNvSpPr>
          <p:nvPr>
            <p:ph type="title"/>
          </p:nvPr>
        </p:nvSpPr>
        <p:spPr>
          <a:xfrm>
            <a:off x="-2" y="483981"/>
            <a:ext cx="10153405" cy="1298520"/>
          </a:xfrm>
        </p:spPr>
        <p:txBody>
          <a:bodyPr>
            <a:normAutofit/>
          </a:bodyPr>
          <a:lstStyle/>
          <a:p>
            <a:r>
              <a:rPr lang="nb-NO" sz="4000">
                <a:solidFill>
                  <a:schemeClr val="accent2"/>
                </a:solidFill>
              </a:rPr>
              <a:t>Mindre testregime, mer tillit til læreren</a:t>
            </a:r>
            <a:r>
              <a:rPr lang="nb-NO" sz="4000" b="0">
                <a:solidFill>
                  <a:schemeClr val="accent2"/>
                </a:solidFill>
              </a:rPr>
              <a:t> </a:t>
            </a:r>
            <a:endParaRPr lang="nb-NO">
              <a:solidFill>
                <a:schemeClr val="accent2"/>
              </a:solidFill>
            </a:endParaRPr>
          </a:p>
        </p:txBody>
      </p:sp>
    </p:spTree>
    <p:extLst>
      <p:ext uri="{BB962C8B-B14F-4D97-AF65-F5344CB8AC3E}">
        <p14:creationId xmlns:p14="http://schemas.microsoft.com/office/powerpoint/2010/main" val="2440058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EB44A480-E953-4D1B-6273-B3B5A21EF621}"/>
              </a:ext>
            </a:extLst>
          </p:cNvPr>
          <p:cNvSpPr>
            <a:spLocks noGrp="1"/>
          </p:cNvSpPr>
          <p:nvPr>
            <p:ph type="pic" sz="quarter" idx="13"/>
          </p:nvPr>
        </p:nvSpPr>
        <p:spPr/>
        <p:txBody>
          <a:bodyPr/>
          <a:lstStyle/>
          <a:p>
            <a:endParaRPr lang="nb-NO"/>
          </a:p>
        </p:txBody>
      </p:sp>
      <p:sp>
        <p:nvSpPr>
          <p:cNvPr id="3" name="Plassholder for tekst 2">
            <a:extLst>
              <a:ext uri="{FF2B5EF4-FFF2-40B4-BE49-F238E27FC236}">
                <a16:creationId xmlns:a16="http://schemas.microsoft.com/office/drawing/2014/main" id="{419E8F26-0AED-0289-BD0C-CE64A499EA30}"/>
              </a:ext>
            </a:extLst>
          </p:cNvPr>
          <p:cNvSpPr>
            <a:spLocks noGrp="1"/>
          </p:cNvSpPr>
          <p:nvPr>
            <p:ph type="body" sz="quarter" idx="14"/>
          </p:nvPr>
        </p:nvSpPr>
        <p:spPr/>
        <p:txBody>
          <a:bodyPr/>
          <a:lstStyle/>
          <a:p>
            <a:r>
              <a:rPr lang="nb-NO"/>
              <a:t>Lærernormen må bevares slik at ressursene blir i skolen.</a:t>
            </a:r>
          </a:p>
          <a:p>
            <a:r>
              <a:rPr lang="nb-NO"/>
              <a:t>Laget rundt elevene må styrkes.</a:t>
            </a:r>
          </a:p>
          <a:p>
            <a:r>
              <a:rPr lang="nb-NO"/>
              <a:t>Kommuneøkonomien må styrkes slik at kuttene i skolen avlyses.</a:t>
            </a:r>
          </a:p>
        </p:txBody>
      </p:sp>
      <p:sp>
        <p:nvSpPr>
          <p:cNvPr id="4" name="Tittel 3">
            <a:extLst>
              <a:ext uri="{FF2B5EF4-FFF2-40B4-BE49-F238E27FC236}">
                <a16:creationId xmlns:a16="http://schemas.microsoft.com/office/drawing/2014/main" id="{0CED1956-CCA8-6F32-9DD5-24815CB86B80}"/>
              </a:ext>
            </a:extLst>
          </p:cNvPr>
          <p:cNvSpPr>
            <a:spLocks noGrp="1"/>
          </p:cNvSpPr>
          <p:nvPr>
            <p:ph type="title"/>
          </p:nvPr>
        </p:nvSpPr>
        <p:spPr>
          <a:xfrm>
            <a:off x="-1" y="483981"/>
            <a:ext cx="9369632" cy="1298520"/>
          </a:xfrm>
        </p:spPr>
        <p:txBody>
          <a:bodyPr>
            <a:normAutofit fontScale="90000"/>
          </a:bodyPr>
          <a:lstStyle/>
          <a:p>
            <a:r>
              <a:rPr lang="nb-NO" sz="4000">
                <a:solidFill>
                  <a:schemeClr val="accent2"/>
                </a:solidFill>
              </a:rPr>
              <a:t>Styrk laget rundt eleven, stopp kuttene</a:t>
            </a:r>
            <a:r>
              <a:rPr lang="nb-NO" sz="4000" b="0">
                <a:solidFill>
                  <a:schemeClr val="accent2"/>
                </a:solidFill>
              </a:rPr>
              <a:t> </a:t>
            </a:r>
            <a:br>
              <a:rPr lang="nb-NO" sz="4000" b="0">
                <a:solidFill>
                  <a:schemeClr val="accent2"/>
                </a:solidFill>
              </a:rPr>
            </a:br>
            <a:endParaRPr lang="nb-NO">
              <a:solidFill>
                <a:schemeClr val="accent2"/>
              </a:solidFill>
            </a:endParaRPr>
          </a:p>
        </p:txBody>
      </p:sp>
    </p:spTree>
    <p:extLst>
      <p:ext uri="{BB962C8B-B14F-4D97-AF65-F5344CB8AC3E}">
        <p14:creationId xmlns:p14="http://schemas.microsoft.com/office/powerpoint/2010/main" val="3181103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bilde 1">
            <a:extLst>
              <a:ext uri="{FF2B5EF4-FFF2-40B4-BE49-F238E27FC236}">
                <a16:creationId xmlns:a16="http://schemas.microsoft.com/office/drawing/2014/main" id="{6050D9A9-0DEA-C24B-F21D-70718D058DBE}"/>
              </a:ext>
            </a:extLst>
          </p:cNvPr>
          <p:cNvSpPr>
            <a:spLocks noGrp="1"/>
          </p:cNvSpPr>
          <p:nvPr>
            <p:ph type="pic" sz="quarter" idx="13"/>
          </p:nvPr>
        </p:nvSpPr>
        <p:spPr/>
        <p:txBody>
          <a:bodyPr/>
          <a:lstStyle/>
          <a:p>
            <a:endParaRPr lang="nb-NO"/>
          </a:p>
        </p:txBody>
      </p:sp>
      <p:sp>
        <p:nvSpPr>
          <p:cNvPr id="3" name="Plassholder for tekst 2">
            <a:extLst>
              <a:ext uri="{FF2B5EF4-FFF2-40B4-BE49-F238E27FC236}">
                <a16:creationId xmlns:a16="http://schemas.microsoft.com/office/drawing/2014/main" id="{F220F377-58A4-F99A-CBF3-D9B629A795E0}"/>
              </a:ext>
            </a:extLst>
          </p:cNvPr>
          <p:cNvSpPr>
            <a:spLocks noGrp="1"/>
          </p:cNvSpPr>
          <p:nvPr>
            <p:ph type="body" sz="quarter" idx="14"/>
          </p:nvPr>
        </p:nvSpPr>
        <p:spPr/>
        <p:txBody>
          <a:bodyPr/>
          <a:lstStyle/>
          <a:p>
            <a:r>
              <a:rPr lang="nb-NO"/>
              <a:t>Lesing og leseforståelse må løftes i alle fag.</a:t>
            </a:r>
          </a:p>
          <a:p>
            <a:r>
              <a:rPr lang="nb-NO"/>
              <a:t>Midler til å sikre fysiske lærebøker og bedre balanse mellom skjerm og bok.</a:t>
            </a:r>
          </a:p>
          <a:p>
            <a:r>
              <a:rPr lang="nb-NO"/>
              <a:t>Hovedregel: ingen digitale enheter med hjem 1.-4 trinn.</a:t>
            </a:r>
          </a:p>
          <a:p>
            <a:r>
              <a:rPr lang="nb-NO"/>
              <a:t>Satse på skolebibliotek og kvalifiserte skolebibliotekarer.</a:t>
            </a:r>
          </a:p>
        </p:txBody>
      </p:sp>
      <p:sp>
        <p:nvSpPr>
          <p:cNvPr id="4" name="Tittel 3">
            <a:extLst>
              <a:ext uri="{FF2B5EF4-FFF2-40B4-BE49-F238E27FC236}">
                <a16:creationId xmlns:a16="http://schemas.microsoft.com/office/drawing/2014/main" id="{2E5503D2-D208-258C-FAFC-AFD0ACB8E765}"/>
              </a:ext>
            </a:extLst>
          </p:cNvPr>
          <p:cNvSpPr>
            <a:spLocks noGrp="1"/>
          </p:cNvSpPr>
          <p:nvPr>
            <p:ph type="title"/>
          </p:nvPr>
        </p:nvSpPr>
        <p:spPr>
          <a:xfrm>
            <a:off x="-1" y="483981"/>
            <a:ext cx="9999024" cy="1298520"/>
          </a:xfrm>
        </p:spPr>
        <p:txBody>
          <a:bodyPr>
            <a:normAutofit fontScale="90000"/>
          </a:bodyPr>
          <a:lstStyle/>
          <a:p>
            <a:r>
              <a:rPr lang="nb-NO" sz="4000">
                <a:solidFill>
                  <a:schemeClr val="accent2"/>
                </a:solidFill>
                <a:latin typeface="Arial"/>
                <a:cs typeface="Arial"/>
              </a:rPr>
              <a:t>Mer lesing og satsning på skolebibliotek</a:t>
            </a:r>
            <a:r>
              <a:rPr lang="nb-NO" sz="4000" b="0">
                <a:solidFill>
                  <a:schemeClr val="accent2"/>
                </a:solidFill>
                <a:latin typeface="Arial"/>
                <a:cs typeface="Arial"/>
              </a:rPr>
              <a:t> </a:t>
            </a:r>
            <a:br>
              <a:rPr lang="nb-NO" sz="4000" b="0"/>
            </a:br>
            <a:endParaRPr lang="nb-NO">
              <a:solidFill>
                <a:schemeClr val="accent2"/>
              </a:solidFill>
            </a:endParaRPr>
          </a:p>
        </p:txBody>
      </p:sp>
    </p:spTree>
    <p:extLst>
      <p:ext uri="{BB962C8B-B14F-4D97-AF65-F5344CB8AC3E}">
        <p14:creationId xmlns:p14="http://schemas.microsoft.com/office/powerpoint/2010/main" val="2277217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frukt, illustrasjon&#10;&#10;KI-generert innhold kan være feil.">
            <a:extLst>
              <a:ext uri="{FF2B5EF4-FFF2-40B4-BE49-F238E27FC236}">
                <a16:creationId xmlns:a16="http://schemas.microsoft.com/office/drawing/2014/main" id="{446BA011-175C-D075-D42F-C3444DC57FB3}"/>
              </a:ext>
            </a:extLst>
          </p:cNvPr>
          <p:cNvPicPr>
            <a:picLocks noGrp="1" noChangeAspect="1"/>
          </p:cNvPicPr>
          <p:nvPr>
            <p:ph type="pic" sz="quarter" idx="13"/>
          </p:nvPr>
        </p:nvPicPr>
        <p:blipFill>
          <a:blip r:embed="rId3"/>
          <a:srcRect l="2169" r="1471" b="8288"/>
          <a:stretch>
            <a:fillRect/>
          </a:stretch>
        </p:blipFill>
        <p:spPr>
          <a:xfrm>
            <a:off x="6900661" y="2886009"/>
            <a:ext cx="4679914" cy="2747831"/>
          </a:xfrm>
          <a:prstGeom prst="rect">
            <a:avLst/>
          </a:prstGeom>
          <a:solidFill>
            <a:srgbClr val="EFEFEF"/>
          </a:solidFill>
        </p:spPr>
      </p:pic>
      <p:sp>
        <p:nvSpPr>
          <p:cNvPr id="3" name="Plassholder for tekst 2">
            <a:extLst>
              <a:ext uri="{FF2B5EF4-FFF2-40B4-BE49-F238E27FC236}">
                <a16:creationId xmlns:a16="http://schemas.microsoft.com/office/drawing/2014/main" id="{384C0F56-BEF7-B7A0-9DC0-6A44771638BF}"/>
              </a:ext>
            </a:extLst>
          </p:cNvPr>
          <p:cNvSpPr>
            <a:spLocks noGrp="1"/>
          </p:cNvSpPr>
          <p:nvPr>
            <p:ph type="body" sz="quarter" idx="14"/>
          </p:nvPr>
        </p:nvSpPr>
        <p:spPr/>
        <p:txBody>
          <a:bodyPr/>
          <a:lstStyle/>
          <a:p>
            <a:r>
              <a:rPr lang="nb-NO">
                <a:solidFill>
                  <a:schemeClr val="tx1"/>
                </a:solidFill>
              </a:rPr>
              <a:t>For alle elever i grunnskolen og videregående skole.</a:t>
            </a:r>
            <a:endParaRPr lang="nb-NO"/>
          </a:p>
          <a:p>
            <a:r>
              <a:rPr lang="nb-NO"/>
              <a:t>Gir bedre folkehelse, trivsel, skolemiljø og utjevner forskjeller.</a:t>
            </a:r>
          </a:p>
          <a:p>
            <a:endParaRPr lang="nb-NO"/>
          </a:p>
        </p:txBody>
      </p:sp>
      <p:sp>
        <p:nvSpPr>
          <p:cNvPr id="4" name="Tittel 3">
            <a:extLst>
              <a:ext uri="{FF2B5EF4-FFF2-40B4-BE49-F238E27FC236}">
                <a16:creationId xmlns:a16="http://schemas.microsoft.com/office/drawing/2014/main" id="{D24E9F3C-6F74-D36B-8545-E322AC4880F2}"/>
              </a:ext>
            </a:extLst>
          </p:cNvPr>
          <p:cNvSpPr>
            <a:spLocks noGrp="1"/>
          </p:cNvSpPr>
          <p:nvPr>
            <p:ph type="title"/>
          </p:nvPr>
        </p:nvSpPr>
        <p:spPr/>
        <p:txBody>
          <a:bodyPr/>
          <a:lstStyle/>
          <a:p>
            <a:r>
              <a:rPr lang="nb-NO"/>
              <a:t>Gratis skolemat</a:t>
            </a:r>
          </a:p>
        </p:txBody>
      </p:sp>
    </p:spTree>
    <p:extLst>
      <p:ext uri="{BB962C8B-B14F-4D97-AF65-F5344CB8AC3E}">
        <p14:creationId xmlns:p14="http://schemas.microsoft.com/office/powerpoint/2010/main" val="4090151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sko, tegnefilm, tekst, tegning&#10;&#10;KI-generert innhold kan være feil.">
            <a:extLst>
              <a:ext uri="{FF2B5EF4-FFF2-40B4-BE49-F238E27FC236}">
                <a16:creationId xmlns:a16="http://schemas.microsoft.com/office/drawing/2014/main" id="{81724C19-C65A-F80F-CC3B-BF425EDF2BEB}"/>
              </a:ext>
            </a:extLst>
          </p:cNvPr>
          <p:cNvPicPr>
            <a:picLocks noGrp="1" noChangeAspect="1"/>
          </p:cNvPicPr>
          <p:nvPr>
            <p:ph type="pic" sz="quarter" idx="13"/>
          </p:nvPr>
        </p:nvPicPr>
        <p:blipFill>
          <a:blip r:embed="rId3"/>
          <a:srcRect t="2277" b="2277"/>
          <a:stretch/>
        </p:blipFill>
        <p:spPr>
          <a:xfrm>
            <a:off x="7454096" y="1998617"/>
            <a:ext cx="4208751" cy="3933557"/>
          </a:xfrm>
          <a:prstGeom prst="rect">
            <a:avLst/>
          </a:prstGeom>
          <a:solidFill>
            <a:srgbClr val="EFEFEF"/>
          </a:solidFill>
        </p:spPr>
      </p:pic>
      <p:sp>
        <p:nvSpPr>
          <p:cNvPr id="3" name="Plassholder for tekst 2">
            <a:extLst>
              <a:ext uri="{FF2B5EF4-FFF2-40B4-BE49-F238E27FC236}">
                <a16:creationId xmlns:a16="http://schemas.microsoft.com/office/drawing/2014/main" id="{7FF3E3BF-803D-51E9-36E4-C01168462583}"/>
              </a:ext>
            </a:extLst>
          </p:cNvPr>
          <p:cNvSpPr>
            <a:spLocks noGrp="1"/>
          </p:cNvSpPr>
          <p:nvPr>
            <p:ph type="body" sz="quarter" idx="14"/>
          </p:nvPr>
        </p:nvSpPr>
        <p:spPr/>
        <p:txBody>
          <a:bodyPr vert="horz" lIns="0" tIns="0" rIns="0" bIns="0" rtlCol="0" anchor="t">
            <a:normAutofit/>
          </a:bodyPr>
          <a:lstStyle/>
          <a:p>
            <a:pPr marL="251460" indent="-251460"/>
            <a:r>
              <a:rPr lang="nb-NO">
                <a:latin typeface="Arial"/>
                <a:cs typeface="Arial"/>
              </a:rPr>
              <a:t>SVs reform viser: når kjernetid bli gratis deltar nesten alle.</a:t>
            </a:r>
          </a:p>
          <a:p>
            <a:pPr marL="251460" indent="-251460"/>
            <a:r>
              <a:rPr lang="nb-NO">
                <a:latin typeface="Arial"/>
                <a:cs typeface="Arial"/>
              </a:rPr>
              <a:t>Bedre bemanning på SFO.</a:t>
            </a:r>
          </a:p>
          <a:p>
            <a:pPr marL="251460" indent="-251460"/>
            <a:r>
              <a:rPr lang="nb-NO">
                <a:latin typeface="Arial"/>
                <a:cs typeface="Arial"/>
              </a:rPr>
              <a:t>Samarbeid mellom skole, kulturskole og idrettslag.</a:t>
            </a:r>
          </a:p>
          <a:p>
            <a:r>
              <a:rPr lang="nb-NO"/>
              <a:t>Gratis kjernetid i SFO for 4. trinn i hele landet.</a:t>
            </a:r>
          </a:p>
        </p:txBody>
      </p:sp>
      <p:sp>
        <p:nvSpPr>
          <p:cNvPr id="4" name="Tittel 3">
            <a:extLst>
              <a:ext uri="{FF2B5EF4-FFF2-40B4-BE49-F238E27FC236}">
                <a16:creationId xmlns:a16="http://schemas.microsoft.com/office/drawing/2014/main" id="{73475C88-5C0E-3D78-0E53-05A04D2542F2}"/>
              </a:ext>
            </a:extLst>
          </p:cNvPr>
          <p:cNvSpPr>
            <a:spLocks noGrp="1"/>
          </p:cNvSpPr>
          <p:nvPr>
            <p:ph type="title"/>
          </p:nvPr>
        </p:nvSpPr>
        <p:spPr/>
        <p:txBody>
          <a:bodyPr/>
          <a:lstStyle/>
          <a:p>
            <a:r>
              <a:rPr lang="nb-NO">
                <a:latin typeface="Arial"/>
                <a:cs typeface="Arial"/>
              </a:rPr>
              <a:t>Godt og gratis SFO-tilbud til alle</a:t>
            </a:r>
          </a:p>
        </p:txBody>
      </p:sp>
    </p:spTree>
    <p:extLst>
      <p:ext uri="{BB962C8B-B14F-4D97-AF65-F5344CB8AC3E}">
        <p14:creationId xmlns:p14="http://schemas.microsoft.com/office/powerpoint/2010/main" val="17286581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39D36-B7FD-2744-34D7-9947E53076AD}"/>
              </a:ext>
            </a:extLst>
          </p:cNvPr>
          <p:cNvSpPr>
            <a:spLocks noGrp="1"/>
          </p:cNvSpPr>
          <p:nvPr>
            <p:ph type="title"/>
          </p:nvPr>
        </p:nvSpPr>
        <p:spPr>
          <a:xfrm>
            <a:off x="-1" y="483981"/>
            <a:ext cx="10613345" cy="1249349"/>
          </a:xfrm>
        </p:spPr>
        <p:txBody>
          <a:bodyPr/>
          <a:lstStyle/>
          <a:p>
            <a:r>
              <a:rPr lang="en-GB" err="1">
                <a:latin typeface="Arial"/>
                <a:cs typeface="Arial"/>
              </a:rPr>
              <a:t>Fellesskolen</a:t>
            </a:r>
            <a:r>
              <a:rPr lang="en-GB">
                <a:latin typeface="Arial"/>
                <a:cs typeface="Arial"/>
              </a:rPr>
              <a:t> er </a:t>
            </a:r>
            <a:r>
              <a:rPr lang="en-GB" err="1">
                <a:latin typeface="Arial"/>
                <a:cs typeface="Arial"/>
              </a:rPr>
              <a:t>bærebjelken</a:t>
            </a:r>
            <a:r>
              <a:rPr lang="en-GB">
                <a:latin typeface="Arial"/>
                <a:cs typeface="Arial"/>
              </a:rPr>
              <a:t> </a:t>
            </a:r>
            <a:r>
              <a:rPr lang="en-GB" err="1">
                <a:latin typeface="Arial"/>
                <a:cs typeface="Arial"/>
              </a:rPr>
              <a:t>i</a:t>
            </a:r>
            <a:r>
              <a:rPr lang="en-GB">
                <a:latin typeface="Arial"/>
                <a:cs typeface="Arial"/>
              </a:rPr>
              <a:t> </a:t>
            </a:r>
            <a:r>
              <a:rPr lang="en-GB" err="1">
                <a:latin typeface="Arial"/>
                <a:cs typeface="Arial"/>
              </a:rPr>
              <a:t>demokratiet</a:t>
            </a:r>
            <a:r>
              <a:rPr lang="en-GB">
                <a:latin typeface="Arial"/>
                <a:cs typeface="Arial"/>
              </a:rPr>
              <a:t> </a:t>
            </a:r>
            <a:endParaRPr lang="en-US"/>
          </a:p>
        </p:txBody>
      </p:sp>
      <p:sp>
        <p:nvSpPr>
          <p:cNvPr id="4" name="TextBox 3">
            <a:extLst>
              <a:ext uri="{FF2B5EF4-FFF2-40B4-BE49-F238E27FC236}">
                <a16:creationId xmlns:a16="http://schemas.microsoft.com/office/drawing/2014/main" id="{7C332A7F-2D92-54EB-4A02-B59009B7C2ED}"/>
              </a:ext>
            </a:extLst>
          </p:cNvPr>
          <p:cNvSpPr txBox="1"/>
          <p:nvPr/>
        </p:nvSpPr>
        <p:spPr>
          <a:xfrm>
            <a:off x="4467866" y="6185823"/>
            <a:ext cx="49130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0" i="0">
                <a:latin typeface="FaktorSans"/>
                <a:ea typeface="FaktorSans"/>
                <a:cs typeface="FaktorSans"/>
              </a:rPr>
              <a:t>Foto: Øivind Möller Bakken, Det </a:t>
            </a:r>
            <a:r>
              <a:rPr lang="en-US" b="0" i="0" err="1">
                <a:latin typeface="FaktorSans"/>
                <a:ea typeface="FaktorSans"/>
                <a:cs typeface="FaktorSans"/>
              </a:rPr>
              <a:t>kongelige</a:t>
            </a:r>
            <a:r>
              <a:rPr lang="en-US" b="0" i="0">
                <a:latin typeface="FaktorSans"/>
                <a:ea typeface="FaktorSans"/>
                <a:cs typeface="FaktorSans"/>
              </a:rPr>
              <a:t> </a:t>
            </a:r>
            <a:r>
              <a:rPr lang="en-US" b="0" i="0" err="1">
                <a:latin typeface="FaktorSans"/>
                <a:ea typeface="FaktorSans"/>
                <a:cs typeface="FaktorSans"/>
              </a:rPr>
              <a:t>hoff</a:t>
            </a:r>
            <a:endParaRPr lang="en-US" err="1">
              <a:cs typeface="Arial"/>
            </a:endParaRPr>
          </a:p>
        </p:txBody>
      </p:sp>
      <p:pic>
        <p:nvPicPr>
          <p:cNvPr id="8" name="Content Placeholder 7">
            <a:extLst>
              <a:ext uri="{FF2B5EF4-FFF2-40B4-BE49-F238E27FC236}">
                <a16:creationId xmlns:a16="http://schemas.microsoft.com/office/drawing/2014/main" id="{BB93CCC5-84FA-60F1-F0F4-A276D2B00C19}"/>
              </a:ext>
            </a:extLst>
          </p:cNvPr>
          <p:cNvPicPr>
            <a:picLocks noGrp="1" noChangeAspect="1"/>
          </p:cNvPicPr>
          <p:nvPr>
            <p:ph idx="1"/>
          </p:nvPr>
        </p:nvPicPr>
        <p:blipFill>
          <a:blip r:embed="rId3"/>
          <a:srcRect l="515" t="21508" r="-289" b="-1061"/>
          <a:stretch>
            <a:fillRect/>
          </a:stretch>
        </p:blipFill>
        <p:spPr>
          <a:xfrm>
            <a:off x="1858300" y="1480166"/>
            <a:ext cx="7525662" cy="4430407"/>
          </a:xfrm>
          <a:prstGeom prst="rect">
            <a:avLst/>
          </a:prstGeom>
        </p:spPr>
      </p:pic>
    </p:spTree>
    <p:extLst>
      <p:ext uri="{BB962C8B-B14F-4D97-AF65-F5344CB8AC3E}">
        <p14:creationId xmlns:p14="http://schemas.microsoft.com/office/powerpoint/2010/main" val="2426398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E94536A-3C55-241C-03A9-2837D1799FDE}"/>
              </a:ext>
            </a:extLst>
          </p:cNvPr>
          <p:cNvSpPr>
            <a:spLocks noGrp="1"/>
          </p:cNvSpPr>
          <p:nvPr>
            <p:ph type="subTitle" idx="1"/>
          </p:nvPr>
        </p:nvSpPr>
        <p:spPr>
          <a:xfrm>
            <a:off x="370800" y="1503985"/>
            <a:ext cx="6176282" cy="3507130"/>
          </a:xfrm>
        </p:spPr>
        <p:txBody>
          <a:bodyPr/>
          <a:lstStyle/>
          <a:p>
            <a:endParaRPr lang="en-GB">
              <a:latin typeface="Arial"/>
              <a:cs typeface="Arial"/>
            </a:endParaRPr>
          </a:p>
          <a:p>
            <a:r>
              <a:rPr lang="en-GB">
                <a:latin typeface="Arial"/>
                <a:cs typeface="Arial"/>
              </a:rPr>
              <a:t>En </a:t>
            </a:r>
            <a:r>
              <a:rPr lang="en-GB" err="1">
                <a:latin typeface="Arial"/>
                <a:cs typeface="Arial"/>
              </a:rPr>
              <a:t>bedre</a:t>
            </a:r>
            <a:r>
              <a:rPr lang="en-GB">
                <a:latin typeface="Arial"/>
                <a:cs typeface="Arial"/>
              </a:rPr>
              <a:t> </a:t>
            </a:r>
            <a:r>
              <a:rPr lang="en-GB" err="1">
                <a:latin typeface="Arial"/>
                <a:cs typeface="Arial"/>
              </a:rPr>
              <a:t>skole</a:t>
            </a:r>
            <a:r>
              <a:rPr lang="en-GB">
                <a:latin typeface="Arial"/>
                <a:cs typeface="Arial"/>
              </a:rPr>
              <a:t> </a:t>
            </a:r>
            <a:r>
              <a:rPr lang="en-GB" err="1">
                <a:latin typeface="Arial"/>
                <a:cs typeface="Arial"/>
              </a:rPr>
              <a:t>gir</a:t>
            </a:r>
            <a:r>
              <a:rPr lang="en-GB">
                <a:latin typeface="Arial"/>
                <a:cs typeface="Arial"/>
              </a:rPr>
              <a:t> </a:t>
            </a:r>
            <a:r>
              <a:rPr lang="en-GB" err="1">
                <a:latin typeface="Arial"/>
                <a:cs typeface="Arial"/>
              </a:rPr>
              <a:t>en</a:t>
            </a:r>
            <a:r>
              <a:rPr lang="en-GB">
                <a:latin typeface="Arial"/>
                <a:cs typeface="Arial"/>
              </a:rPr>
              <a:t> </a:t>
            </a:r>
            <a:r>
              <a:rPr lang="en-GB" err="1">
                <a:latin typeface="Arial"/>
                <a:cs typeface="Arial"/>
              </a:rPr>
              <a:t>bedre</a:t>
            </a:r>
            <a:r>
              <a:rPr lang="en-GB">
                <a:latin typeface="Arial"/>
                <a:cs typeface="Arial"/>
              </a:rPr>
              <a:t> </a:t>
            </a:r>
            <a:r>
              <a:rPr lang="en-GB" err="1">
                <a:latin typeface="Arial"/>
                <a:cs typeface="Arial"/>
              </a:rPr>
              <a:t>fremtid</a:t>
            </a:r>
            <a:r>
              <a:rPr lang="en-GB">
                <a:latin typeface="Arial"/>
                <a:cs typeface="Arial"/>
              </a:rPr>
              <a:t>.</a:t>
            </a:r>
          </a:p>
        </p:txBody>
      </p:sp>
      <p:sp>
        <p:nvSpPr>
          <p:cNvPr id="3" name="Picture Placeholder 2">
            <a:extLst>
              <a:ext uri="{FF2B5EF4-FFF2-40B4-BE49-F238E27FC236}">
                <a16:creationId xmlns:a16="http://schemas.microsoft.com/office/drawing/2014/main" id="{4FE569EF-A3E0-DA06-D1BF-2B2403E863D9}"/>
              </a:ext>
            </a:extLst>
          </p:cNvPr>
          <p:cNvSpPr>
            <a:spLocks noGrp="1"/>
          </p:cNvSpPr>
          <p:nvPr>
            <p:ph type="pic" sz="quarter" idx="10"/>
          </p:nvPr>
        </p:nvSpPr>
        <p:spPr/>
        <p:txBody>
          <a:bodyPr/>
          <a:lstStyle/>
          <a:p>
            <a:endParaRPr lang="nb-NO"/>
          </a:p>
        </p:txBody>
      </p:sp>
    </p:spTree>
    <p:extLst>
      <p:ext uri="{BB962C8B-B14F-4D97-AF65-F5344CB8AC3E}">
        <p14:creationId xmlns:p14="http://schemas.microsoft.com/office/powerpoint/2010/main" val="4189961015"/>
      </p:ext>
    </p:extLst>
  </p:cSld>
  <p:clrMapOvr>
    <a:masterClrMapping/>
  </p:clrMapOvr>
</p:sld>
</file>

<file path=ppt/theme/theme1.xml><?xml version="1.0" encoding="utf-8"?>
<a:theme xmlns:a="http://schemas.openxmlformats.org/drawingml/2006/main" name="Mal 2025">
  <a:themeElements>
    <a:clrScheme name="Profil2020">
      <a:dk1>
        <a:srgbClr val="440C1A"/>
      </a:dk1>
      <a:lt1>
        <a:srgbClr val="F2EBDD"/>
      </a:lt1>
      <a:dk2>
        <a:srgbClr val="243324"/>
      </a:dk2>
      <a:lt2>
        <a:srgbClr val="EFEFEF"/>
      </a:lt2>
      <a:accent1>
        <a:srgbClr val="EA4040"/>
      </a:accent1>
      <a:accent2>
        <a:srgbClr val="539760"/>
      </a:accent2>
      <a:accent3>
        <a:srgbClr val="C9EF3F"/>
      </a:accent3>
      <a:accent4>
        <a:srgbClr val="C1D8B2"/>
      </a:accent4>
      <a:accent5>
        <a:srgbClr val="FAA071"/>
      </a:accent5>
      <a:accent6>
        <a:srgbClr val="FFCEB8"/>
      </a:accent6>
      <a:hlink>
        <a:srgbClr val="0000FF"/>
      </a:hlink>
      <a:folHlink>
        <a:srgbClr val="54073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4" id="{EE5F3576-4AF4-48C4-867E-5A149468ACF1}" vid="{CC0744D5-6959-4ECC-AABB-23C27E1E45C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A8E59CB95B5E74ABEBA75EAA5EAE4E9" ma:contentTypeVersion="12" ma:contentTypeDescription="Opprett et nytt dokument." ma:contentTypeScope="" ma:versionID="7fe7d7260da673ce9ab8e6bca0f2de6b">
  <xsd:schema xmlns:xsd="http://www.w3.org/2001/XMLSchema" xmlns:xs="http://www.w3.org/2001/XMLSchema" xmlns:p="http://schemas.microsoft.com/office/2006/metadata/properties" xmlns:ns2="891c7616-2b8f-42b0-a4c2-182f9dc963f6" xmlns:ns3="756fdda2-5d50-4e89-850a-a89271ab24f9" targetNamespace="http://schemas.microsoft.com/office/2006/metadata/properties" ma:root="true" ma:fieldsID="e2d78f6556ad4fd6d078f7812596d7cb" ns2:_="" ns3:_="">
    <xsd:import namespace="891c7616-2b8f-42b0-a4c2-182f9dc963f6"/>
    <xsd:import namespace="756fdda2-5d50-4e89-850a-a89271ab24f9"/>
    <xsd:element name="properties">
      <xsd:complexType>
        <xsd:sequence>
          <xsd:element name="documentManagement">
            <xsd:complexType>
              <xsd:all>
                <xsd:element ref="ns2:MediaServiceAutoKeyPoints" minOccurs="0"/>
                <xsd:element ref="ns2:MediaServiceKeyPoint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1c7616-2b8f-42b0-a4c2-182f9dc963f6" elementFormDefault="qualified">
    <xsd:import namespace="http://schemas.microsoft.com/office/2006/documentManagement/types"/>
    <xsd:import namespace="http://schemas.microsoft.com/office/infopath/2007/PartnerControls"/>
    <xsd:element name="MediaServiceAutoKeyPoints" ma:index="8" nillable="true" ma:displayName="MediaServiceAutoKeyPoints" ma:hidden="true" ma:internalName="MediaServiceAutoKeyPoints" ma:readOnly="true">
      <xsd:simpleType>
        <xsd:restriction base="dms:Note"/>
      </xsd:simpleType>
    </xsd:element>
    <xsd:element name="MediaServiceKeyPoints" ma:index="9" nillable="true" ma:displayName="KeyPoints" ma:internalName="MediaServiceKeyPoints" ma:readOnly="true">
      <xsd:simpleType>
        <xsd:restriction base="dms:Note">
          <xsd:maxLength value="255"/>
        </xsd:restriction>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1aa3fc71-8fd2-4950-b099-d377c1fac223"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56fdda2-5d50-4e89-850a-a89271ab24f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7f892073-ff4c-4031-88db-6a58b65d80b8}" ma:internalName="TaxCatchAll" ma:showField="CatchAllData" ma:web="756fdda2-5d50-4e89-850a-a89271ab24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56fdda2-5d50-4e89-850a-a89271ab24f9" xsi:nil="true"/>
    <lcf76f155ced4ddcb4097134ff3c332f xmlns="891c7616-2b8f-42b0-a4c2-182f9dc963f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DF85A20-C946-4E08-B100-25365C777B22}">
  <ds:schemaRefs>
    <ds:schemaRef ds:uri="756fdda2-5d50-4e89-850a-a89271ab24f9"/>
    <ds:schemaRef ds:uri="891c7616-2b8f-42b0-a4c2-182f9dc963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E0851C-F7A8-47BD-BF01-7647DFC2CBE4}">
  <ds:schemaRefs>
    <ds:schemaRef ds:uri="http://schemas.microsoft.com/sharepoint/v3/contenttype/forms"/>
  </ds:schemaRefs>
</ds:datastoreItem>
</file>

<file path=customXml/itemProps3.xml><?xml version="1.0" encoding="utf-8"?>
<ds:datastoreItem xmlns:ds="http://schemas.openxmlformats.org/officeDocument/2006/customXml" ds:itemID="{2C14EFD3-00CD-4034-9141-A54038FBAA92}">
  <ds:schemaRefs>
    <ds:schemaRef ds:uri="1eb9ecfb-c725-4f2f-975e-6f6f854a1c91"/>
    <ds:schemaRef ds:uri="756fdda2-5d50-4e89-850a-a89271ab24f9"/>
    <ds:schemaRef ds:uri="891c7616-2b8f-42b0-a4c2-182f9dc963f6"/>
    <ds:schemaRef ds:uri="9165982d-596d-40b1-9ff9-828b72347f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a4e2421a-aaf2-49a3-8dab-2b29bb219aa3}" enabled="0" method="" siteId="{a4e2421a-aaf2-49a3-8dab-2b29bb219aa3}" removed="1"/>
</clbl:labelList>
</file>

<file path=docProps/app.xml><?xml version="1.0" encoding="utf-8"?>
<Properties xmlns="http://schemas.openxmlformats.org/officeDocument/2006/extended-properties" xmlns:vt="http://schemas.openxmlformats.org/officeDocument/2006/docPropsVTypes">
  <Template>Grønn SV-mal</Template>
  <Application>Microsoft Office PowerPoint</Application>
  <PresentationFormat>Egendefinert</PresentationFormat>
  <Slides>16</Slides>
  <Notes>14</Notes>
  <HiddenSlides>1</HiddenSlides>
  <ScaleCrop>false</ScaleCrop>
  <HeadingPairs>
    <vt:vector size="4" baseType="variant">
      <vt:variant>
        <vt:lpstr>Tema</vt:lpstr>
      </vt:variant>
      <vt:variant>
        <vt:i4>1</vt:i4>
      </vt:variant>
      <vt:variant>
        <vt:lpstr>Lysbildetitler</vt:lpstr>
      </vt:variant>
      <vt:variant>
        <vt:i4>16</vt:i4>
      </vt:variant>
    </vt:vector>
  </HeadingPairs>
  <TitlesOfParts>
    <vt:vector size="17" baseType="lpstr">
      <vt:lpstr>Mal 2025</vt:lpstr>
      <vt:lpstr>Redd fellesskolen</vt:lpstr>
      <vt:lpstr>Om denne presentasjonen</vt:lpstr>
      <vt:lpstr>Å satse på skolen er å satse på barna og fremtiden vår</vt:lpstr>
      <vt:lpstr>Fellesskolen er i krise</vt:lpstr>
      <vt:lpstr>Fellesskolen er i krise</vt:lpstr>
      <vt:lpstr>For å redde fellesskolen må vi bort fra det som ikke har virket</vt:lpstr>
      <vt:lpstr>SVs 7punktsplan for en bedre skole</vt:lpstr>
      <vt:lpstr>Lek for læring, trygghet og utvikling for barna i 1.-4. trinn </vt:lpstr>
      <vt:lpstr>Satsning på praktiske og estetiske fag </vt:lpstr>
      <vt:lpstr>Mindre testregime, mer tillit til læreren </vt:lpstr>
      <vt:lpstr>Styrk laget rundt eleven, stopp kuttene  </vt:lpstr>
      <vt:lpstr>Mer lesing og satsning på skolebibliotek  </vt:lpstr>
      <vt:lpstr>Gratis skolemat</vt:lpstr>
      <vt:lpstr>Godt og gratis SFO-tilbud til alle</vt:lpstr>
      <vt:lpstr>Fellesskolen er bærebjelken i demokratiet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Sunniva Holmås Eidsvoll</dc:creator>
  <cp:revision>27</cp:revision>
  <cp:lastPrinted>2020-10-10T15:07:10Z</cp:lastPrinted>
  <dcterms:created xsi:type="dcterms:W3CDTF">2026-02-20T10:59:27Z</dcterms:created>
  <dcterms:modified xsi:type="dcterms:W3CDTF">2026-10-07T10:38:21Z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0x010100AA8E59CB95B5E74ABEBA75EAA5EAE4E9</vt:lpwstr>
  </property>
  <property fmtid="{D5CDD505-2E9C-101B-9397-08002B2CF9AE}" pid="3" name="MediaServiceImageTags">
    <vt:lpwstr/>
  </property>
</Properties>
</file>