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2" r:id="rId4"/>
  </p:sldMasterIdLst>
  <p:notesMasterIdLst>
    <p:notesMasterId r:id="rId21"/>
  </p:notesMasterIdLst>
  <p:handoutMasterIdLst>
    <p:handoutMasterId r:id="rId22"/>
  </p:handoutMasterIdLst>
  <p:sldIdLst>
    <p:sldId id="257" r:id="rId5"/>
    <p:sldId id="258" r:id="rId6"/>
    <p:sldId id="295" r:id="rId7"/>
    <p:sldId id="301" r:id="rId8"/>
    <p:sldId id="323" r:id="rId9"/>
    <p:sldId id="272" r:id="rId10"/>
    <p:sldId id="271" r:id="rId11"/>
    <p:sldId id="325" r:id="rId12"/>
    <p:sldId id="300" r:id="rId13"/>
    <p:sldId id="297" r:id="rId14"/>
    <p:sldId id="326" r:id="rId15"/>
    <p:sldId id="298" r:id="rId16"/>
    <p:sldId id="327" r:id="rId17"/>
    <p:sldId id="299" r:id="rId18"/>
    <p:sldId id="296" r:id="rId19"/>
    <p:sldId id="279" r:id="rId20"/>
  </p:sldIdLst>
  <p:sldSz cx="12195175" cy="6859588"/>
  <p:notesSz cx="6858000" cy="9144000"/>
  <p:defaultText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325"/>
    <a:srgbClr val="EFEFEF"/>
    <a:srgbClr val="539760"/>
    <a:srgbClr val="440C1A"/>
    <a:srgbClr val="EB4040"/>
    <a:srgbClr val="F2E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42" autoAdjust="0"/>
    <p:restoredTop sz="96301"/>
  </p:normalViewPr>
  <p:slideViewPr>
    <p:cSldViewPr snapToGrid="0">
      <p:cViewPr varScale="1">
        <p:scale>
          <a:sx n="97" d="100"/>
          <a:sy n="97" d="100"/>
        </p:scale>
        <p:origin x="208" y="640"/>
      </p:cViewPr>
      <p:guideLst>
        <p:guide orient="horz" pos="2161"/>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4" d="100"/>
          <a:sy n="94" d="100"/>
        </p:scale>
        <p:origin x="375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6073DD-6818-D64A-8FF8-78824D7518BF}" type="datetimeFigureOut">
              <a:rPr lang="en-US" smtClean="0"/>
              <a:t>3/21/26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243C9A-43AD-7E47-899A-469EBDC47FA3}" type="slidenum">
              <a:rPr lang="en-US" smtClean="0"/>
              <a:t>‹#›</a:t>
            </a:fld>
            <a:endParaRPr lang="en-US"/>
          </a:p>
        </p:txBody>
      </p:sp>
    </p:spTree>
    <p:extLst>
      <p:ext uri="{BB962C8B-B14F-4D97-AF65-F5344CB8AC3E}">
        <p14:creationId xmlns:p14="http://schemas.microsoft.com/office/powerpoint/2010/main" val="1468987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0CA069-B4E1-354B-8302-E4F5B1843CA2}" type="datetimeFigureOut">
              <a:rPr lang="nb-NO" smtClean="0"/>
              <a:t>21.03.2026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FA6777-0770-B24C-A92B-F9F5A0486F6D}" type="slidenum">
              <a:rPr lang="nb-NO" smtClean="0"/>
              <a:t>‹#›</a:t>
            </a:fld>
            <a:endParaRPr lang="nb-NO"/>
          </a:p>
        </p:txBody>
      </p:sp>
    </p:spTree>
    <p:extLst>
      <p:ext uri="{BB962C8B-B14F-4D97-AF65-F5344CB8AC3E}">
        <p14:creationId xmlns:p14="http://schemas.microsoft.com/office/powerpoint/2010/main" val="238165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2</a:t>
            </a:fld>
            <a:endParaRPr lang="nb-NO"/>
          </a:p>
        </p:txBody>
      </p:sp>
    </p:spTree>
    <p:extLst>
      <p:ext uri="{BB962C8B-B14F-4D97-AF65-F5344CB8AC3E}">
        <p14:creationId xmlns:p14="http://schemas.microsoft.com/office/powerpoint/2010/main" val="3022842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11</a:t>
            </a:fld>
            <a:endParaRPr lang="nb-NO"/>
          </a:p>
        </p:txBody>
      </p:sp>
    </p:spTree>
    <p:extLst>
      <p:ext uri="{BB962C8B-B14F-4D97-AF65-F5344CB8AC3E}">
        <p14:creationId xmlns:p14="http://schemas.microsoft.com/office/powerpoint/2010/main" val="4062677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b="1"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Vi treng alle. Ein kjip partikultur gjer at medlemmer ikkje engasjerer seg.</a:t>
            </a:r>
          </a:p>
          <a:p>
            <a:r>
              <a:rPr lang="nn-NO" sz="1200" b="0" i="0" u="none" strike="noStrike" kern="1200" noProof="0" dirty="0">
                <a:solidFill>
                  <a:schemeClr val="tx1"/>
                </a:solidFill>
                <a:effectLst/>
                <a:latin typeface="+mn-lt"/>
                <a:ea typeface="+mn-ea"/>
                <a:cs typeface="+mn-cs"/>
              </a:rPr>
              <a:t>Hersketeknikkar gjer at det ikkje er det beste argumentet som vinn, men at det avheng av kven som seier noko. Det gir oss dårlegare avgjerder.</a:t>
            </a:r>
          </a:p>
          <a:p>
            <a:endParaRPr lang="nn-NO" sz="1200" b="0" i="0" u="none" strike="noStrike" kern="1200" noProof="0" dirty="0">
              <a:solidFill>
                <a:schemeClr val="tx1"/>
              </a:solidFill>
              <a:effectLst/>
              <a:latin typeface="+mn-lt"/>
              <a:ea typeface="+mn-ea"/>
              <a:cs typeface="+mn-cs"/>
            </a:endParaRPr>
          </a:p>
          <a:p>
            <a:r>
              <a:rPr lang="nn-NO" sz="1200" b="0" i="0" u="none" strike="noStrike" kern="1200" noProof="0" dirty="0">
                <a:solidFill>
                  <a:schemeClr val="tx1"/>
                </a:solidFill>
                <a:effectLst/>
                <a:latin typeface="+mn-lt"/>
                <a:ea typeface="+mn-ea"/>
                <a:cs typeface="+mn-cs"/>
              </a:rPr>
              <a:t>Derfor er en god </a:t>
            </a:r>
            <a:r>
              <a:rPr lang="nn-NO" sz="1200" b="0" i="0" u="none" strike="noStrike" kern="1200" noProof="0" dirty="0" err="1">
                <a:solidFill>
                  <a:schemeClr val="tx1"/>
                </a:solidFill>
                <a:effectLst/>
                <a:latin typeface="+mn-lt"/>
                <a:ea typeface="+mn-ea"/>
                <a:cs typeface="+mn-cs"/>
              </a:rPr>
              <a:t>interfeministisk</a:t>
            </a:r>
            <a:r>
              <a:rPr lang="nn-NO" sz="1200" b="0" i="0" u="none" strike="noStrike" kern="1200" noProof="0" dirty="0">
                <a:solidFill>
                  <a:schemeClr val="tx1"/>
                </a:solidFill>
                <a:effectLst/>
                <a:latin typeface="+mn-lt"/>
                <a:ea typeface="+mn-ea"/>
                <a:cs typeface="+mn-cs"/>
              </a:rPr>
              <a:t> praksis sentralt for å ha ein god partikultur. </a:t>
            </a:r>
          </a:p>
          <a:p>
            <a:endParaRPr lang="nn-NO" sz="1200" kern="1200" noProof="0" dirty="0">
              <a:solidFill>
                <a:schemeClr val="tx1"/>
              </a:solidFill>
              <a:effectLst/>
              <a:latin typeface="+mn-lt"/>
              <a:ea typeface="+mn-ea"/>
              <a:cs typeface="+mn-cs"/>
            </a:endParaRPr>
          </a:p>
          <a:p>
            <a:r>
              <a:rPr lang="nn-NO" sz="1200" kern="1200" noProof="0" dirty="0">
                <a:solidFill>
                  <a:schemeClr val="tx1"/>
                </a:solidFill>
                <a:effectLst/>
                <a:latin typeface="+mn-lt"/>
                <a:ea typeface="+mn-ea"/>
                <a:cs typeface="+mn-cs"/>
              </a:rPr>
              <a:t>Som feministisk parti har vi eit stort ansvar for å synleggjere og motverke skeive kjønnsstrukturar, også̊ internt i partiet. </a:t>
            </a:r>
          </a:p>
          <a:p>
            <a:r>
              <a:rPr lang="nn-NO" sz="1200" kern="1200" noProof="0" dirty="0">
                <a:solidFill>
                  <a:schemeClr val="tx1"/>
                </a:solidFill>
                <a:effectLst/>
                <a:latin typeface="+mn-lt"/>
                <a:ea typeface="+mn-ea"/>
                <a:cs typeface="+mn-cs"/>
              </a:rPr>
              <a:t>SV er ikkje ei isolert øy som ikkje blir påverka  av strukturane i resten av samfunnet. </a:t>
            </a:r>
          </a:p>
          <a:p>
            <a:r>
              <a:rPr lang="nn-NO" sz="1200" kern="1200" noProof="0" dirty="0">
                <a:solidFill>
                  <a:schemeClr val="tx1"/>
                </a:solidFill>
                <a:effectLst/>
                <a:latin typeface="+mn-lt"/>
                <a:ea typeface="+mn-ea"/>
                <a:cs typeface="+mn-cs"/>
              </a:rPr>
              <a:t>Vi har et ansvar for å skape eit parti der ein uavhengig av kjønn har muligheit til makt og innflytelse over både politikkutviklinga og organisasjonen. </a:t>
            </a:r>
          </a:p>
          <a:p>
            <a:endParaRPr lang="nn-NO" noProof="0" dirty="0"/>
          </a:p>
          <a:p>
            <a:r>
              <a:rPr lang="nn-NO" sz="1200" kern="1200" noProof="0" dirty="0">
                <a:solidFill>
                  <a:schemeClr val="tx1"/>
                </a:solidFill>
                <a:effectLst/>
                <a:latin typeface="+mn-lt"/>
                <a:ea typeface="+mn-ea"/>
                <a:cs typeface="+mn-cs"/>
              </a:rPr>
              <a:t>Skal vi bli et meir likestilt parti der kvinner og menn deltar på̊ like vilkår, må vi arbeide kontinuerlig og systematisk med desse problemstillingane, og setje feministisk politikk og utfordringar på̊ dagsorden i alle ledd i organisasjonen. </a:t>
            </a:r>
            <a:endParaRPr lang="nn-NO" noProof="0" dirty="0"/>
          </a:p>
          <a:p>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b="0" i="0" u="none" strike="noStrike" kern="1200" noProof="0" dirty="0">
                <a:solidFill>
                  <a:schemeClr val="tx1"/>
                </a:solidFill>
                <a:effectLst/>
                <a:latin typeface="+mn-lt"/>
                <a:ea typeface="+mn-ea"/>
                <a:cs typeface="+mn-cs"/>
              </a:rPr>
              <a:t>SV sentralt har laga døme på mål som kan inngå i ein internfeministisk strategi, i fylkeslagshandboka. Desse bør sjå på når vi skal vedta/revidere vår strategi.</a:t>
            </a: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I ein internfeministisk strategi bør vi kartlegge utfordringar i fylkeslaget, sette oss konkrete mål og diskutere korleis vi kan nå desse.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Å utarbeide ein strategi handlar om å oppdage manglar og moglegheiter, og finne måtar å møte desse på.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noProof="0" dirty="0"/>
              <a:t>Mykje av arbeidet med internfeminisme handlar om </a:t>
            </a:r>
            <a:r>
              <a:rPr lang="nn-NO" noProof="0" dirty="0" err="1"/>
              <a:t>løpande</a:t>
            </a:r>
            <a:r>
              <a:rPr lang="nn-NO" noProof="0" dirty="0"/>
              <a:t> diskusjonar og bevisstgjering av medlemmer og tillitsvalde. Det held ikkje å vedta eit strategidokument for så å legge det i skuffa. </a:t>
            </a:r>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12</a:t>
            </a:fld>
            <a:endParaRPr lang="nb-NO"/>
          </a:p>
        </p:txBody>
      </p:sp>
    </p:spTree>
    <p:extLst>
      <p:ext uri="{BB962C8B-B14F-4D97-AF65-F5344CB8AC3E}">
        <p14:creationId xmlns:p14="http://schemas.microsoft.com/office/powerpoint/2010/main" val="3402192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13</a:t>
            </a:fld>
            <a:endParaRPr lang="nb-NO"/>
          </a:p>
        </p:txBody>
      </p:sp>
    </p:spTree>
    <p:extLst>
      <p:ext uri="{BB962C8B-B14F-4D97-AF65-F5344CB8AC3E}">
        <p14:creationId xmlns:p14="http://schemas.microsoft.com/office/powerpoint/2010/main" val="2439423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For å skape trygge arenaer, forebygge seksuell trakassering og misbruk av makt og autoritet treng vi aktive tiltak.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Som medlemmer i fylkesstyret er vi alle ein del av leiinga i fylkeslaget, og vi har eit ekstra ansvar for at medlemmer opplever SV som ein trygg arena å engasjere seg </a:t>
            </a:r>
            <a:r>
              <a:rPr lang="nn-NO" sz="1200" kern="1200" dirty="0" err="1">
                <a:solidFill>
                  <a:schemeClr val="tx1"/>
                </a:solidFill>
                <a:effectLst/>
                <a:latin typeface="+mn-lt"/>
                <a:ea typeface="+mn-ea"/>
                <a:cs typeface="+mn-cs"/>
              </a:rPr>
              <a:t>pa</a:t>
            </a:r>
            <a:r>
              <a:rPr lang="nn-NO" sz="1200" kern="1200" dirty="0">
                <a:solidFill>
                  <a:schemeClr val="tx1"/>
                </a:solidFill>
                <a:effectLst/>
                <a:latin typeface="+mn-lt"/>
                <a:ea typeface="+mn-ea"/>
                <a:cs typeface="+mn-cs"/>
              </a:rPr>
              <a:t>̊, der ein ikkje kjem i ubehagelege situasjonar.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dirty="0">
                <a:solidFill>
                  <a:schemeClr val="tx1"/>
                </a:solidFill>
                <a:effectLst/>
                <a:latin typeface="+mn-lt"/>
                <a:ea typeface="+mn-ea"/>
                <a:cs typeface="+mn-cs"/>
              </a:rPr>
              <a:t>Fylkesleiaren har eit særleg ansvar for å sikre dette. SV-kvinner skal kjenne til at ein kan ta kontakt med fylkesleiinga dersom ein opplever ubehagelege situasjonar i SV-</a:t>
            </a:r>
            <a:r>
              <a:rPr lang="nn-NO" sz="1200" kern="1200" dirty="0" err="1">
                <a:solidFill>
                  <a:schemeClr val="tx1"/>
                </a:solidFill>
                <a:effectLst/>
                <a:latin typeface="+mn-lt"/>
                <a:ea typeface="+mn-ea"/>
                <a:cs typeface="+mn-cs"/>
              </a:rPr>
              <a:t>sammenheng</a:t>
            </a:r>
            <a:r>
              <a:rPr lang="nn-NO" sz="1200" kern="1200" dirty="0">
                <a:solidFill>
                  <a:schemeClr val="tx1"/>
                </a:solidFill>
                <a:effectLst/>
                <a:latin typeface="+mn-lt"/>
                <a:ea typeface="+mn-ea"/>
                <a:cs typeface="+mn-cs"/>
              </a:rPr>
              <a:t>, og at vi har ansvar for å følgje opp. </a:t>
            </a:r>
            <a:endParaRPr lang="nn-NO" dirty="0"/>
          </a:p>
          <a:p>
            <a:endParaRPr lang="nn-NO" dirty="0"/>
          </a:p>
          <a:p>
            <a:r>
              <a:rPr lang="nn-NO" dirty="0"/>
              <a:t>På lista ser de tre konkrete tiltak vi bør sikre på arrangement i fylkeslaget:</a:t>
            </a:r>
          </a:p>
          <a:p>
            <a:pPr marL="0" indent="0">
              <a:lnSpc>
                <a:spcPct val="110000"/>
              </a:lnSpc>
              <a:buNone/>
            </a:pPr>
            <a:r>
              <a:rPr lang="nn-NO" sz="1200" b="1" dirty="0"/>
              <a:t>1. Leiing synleg og til stade</a:t>
            </a:r>
          </a:p>
          <a:p>
            <a:pPr>
              <a:lnSpc>
                <a:spcPct val="110000"/>
              </a:lnSpc>
            </a:pPr>
            <a:r>
              <a:rPr lang="nn-NO" sz="1200" dirty="0"/>
              <a:t>Leiinga vil då ha eit særleg ansvar for å følge opp unge SV-medlemmer, for å sikre at personar under 18 år ikkje blir tilbydd alkohol, og at medlemmene unngår ubehagelege situasjonar </a:t>
            </a:r>
          </a:p>
          <a:p>
            <a:pPr marL="0" indent="0">
              <a:lnSpc>
                <a:spcPct val="110000"/>
              </a:lnSpc>
              <a:buNone/>
            </a:pPr>
            <a:r>
              <a:rPr lang="nn-NO" sz="1200" b="1" dirty="0"/>
              <a:t>2. Rusfrie alternativ</a:t>
            </a:r>
          </a:p>
          <a:p>
            <a:pPr>
              <a:lnSpc>
                <a:spcPct val="110000"/>
              </a:lnSpc>
            </a:pPr>
            <a:r>
              <a:rPr lang="nn-NO" sz="1200" dirty="0"/>
              <a:t>Som leiing må vi ha eit medvite forhold til alkoholbruk på SV-arrangement, og vurdere om vi bør invitere til eigne arrangement der alkohol ikkje er ein naturleg del av opplegget. </a:t>
            </a:r>
          </a:p>
          <a:p>
            <a:pPr marL="0" indent="0">
              <a:lnSpc>
                <a:spcPct val="110000"/>
              </a:lnSpc>
              <a:buNone/>
            </a:pPr>
            <a:r>
              <a:rPr lang="nn-NO" sz="1200" b="1" dirty="0"/>
              <a:t>3. Kjønnsdelte </a:t>
            </a:r>
            <a:r>
              <a:rPr lang="nn-NO" sz="1200" b="1" dirty="0" err="1"/>
              <a:t>formøte</a:t>
            </a:r>
            <a:endParaRPr lang="nn-NO" sz="1200" b="1" dirty="0"/>
          </a:p>
          <a:p>
            <a:pPr>
              <a:lnSpc>
                <a:spcPct val="110000"/>
              </a:lnSpc>
            </a:pPr>
            <a:r>
              <a:rPr lang="nn-NO" sz="1200" dirty="0"/>
              <a:t>I samband med større arrangement som årsmøte eller konferansar bør vi vurdere å ha kursopplegg om kjønn, makt og korleis vi kan førebygge og handtere seksuell trakassering eller seksualiserte overgrep. </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14</a:t>
            </a:fld>
            <a:endParaRPr lang="nb-NO"/>
          </a:p>
        </p:txBody>
      </p:sp>
    </p:spTree>
    <p:extLst>
      <p:ext uri="{BB962C8B-B14F-4D97-AF65-F5344CB8AC3E}">
        <p14:creationId xmlns:p14="http://schemas.microsoft.com/office/powerpoint/2010/main" val="384126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15</a:t>
            </a:fld>
            <a:endParaRPr lang="nb-NO"/>
          </a:p>
        </p:txBody>
      </p:sp>
    </p:spTree>
    <p:extLst>
      <p:ext uri="{BB962C8B-B14F-4D97-AF65-F5344CB8AC3E}">
        <p14:creationId xmlns:p14="http://schemas.microsoft.com/office/powerpoint/2010/main" val="3128547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3</a:t>
            </a:fld>
            <a:endParaRPr lang="nb-NO"/>
          </a:p>
        </p:txBody>
      </p:sp>
    </p:spTree>
    <p:extLst>
      <p:ext uri="{BB962C8B-B14F-4D97-AF65-F5344CB8AC3E}">
        <p14:creationId xmlns:p14="http://schemas.microsoft.com/office/powerpoint/2010/main" val="3890931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4</a:t>
            </a:fld>
            <a:endParaRPr lang="nb-NO"/>
          </a:p>
        </p:txBody>
      </p:sp>
    </p:spTree>
    <p:extLst>
      <p:ext uri="{BB962C8B-B14F-4D97-AF65-F5344CB8AC3E}">
        <p14:creationId xmlns:p14="http://schemas.microsoft.com/office/powerpoint/2010/main" val="82739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5</a:t>
            </a:fld>
            <a:endParaRPr lang="nb-NO"/>
          </a:p>
        </p:txBody>
      </p:sp>
    </p:spTree>
    <p:extLst>
      <p:ext uri="{BB962C8B-B14F-4D97-AF65-F5344CB8AC3E}">
        <p14:creationId xmlns:p14="http://schemas.microsoft.com/office/powerpoint/2010/main" val="206527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n-NO" noProof="0" dirty="0"/>
          </a:p>
        </p:txBody>
      </p:sp>
      <p:sp>
        <p:nvSpPr>
          <p:cNvPr id="4" name="Slide Number Placeholder 3"/>
          <p:cNvSpPr>
            <a:spLocks noGrp="1"/>
          </p:cNvSpPr>
          <p:nvPr>
            <p:ph type="sldNum" sz="quarter" idx="5"/>
          </p:nvPr>
        </p:nvSpPr>
        <p:spPr/>
        <p:txBody>
          <a:bodyPr/>
          <a:lstStyle/>
          <a:p>
            <a:fld id="{72C0CA41-0334-5C4A-8B27-B9CF5BD1F2FF}" type="slidenum">
              <a:rPr lang="nb-NO" smtClean="0"/>
              <a:t>6</a:t>
            </a:fld>
            <a:endParaRPr lang="nb-NO"/>
          </a:p>
        </p:txBody>
      </p:sp>
    </p:spTree>
    <p:extLst>
      <p:ext uri="{BB962C8B-B14F-4D97-AF65-F5344CB8AC3E}">
        <p14:creationId xmlns:p14="http://schemas.microsoft.com/office/powerpoint/2010/main" val="869562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Å vere raus er kanskje lettare sagt og tenkt enn gjort. Men det er kjempeviktig, spesielt i eit politisk parti der meiningar brytast heile tida.</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(Gå gjennom lista)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ikkje viske ut ueinigheiter eller ulikheit, men jobbe målretta for å utvikle tillit mellom alle i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Vi skal sjå  moglegheitene som ligg i mangfaldet og dyrke fram dei beste ideane for partiet.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Slikt skaper vi eit godt samarbeid, breitt forankra avgjerder og ein open debatt på̊ tvers av ueinigheter og ulikheiter.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n-NO" sz="120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Partiet blir sterkare av ein open og ærleg debatt, også̊ i̊ dei sakene vi er ueinige.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Det er viktig å finne ein god balansegang mellom desse </a:t>
            </a:r>
            <a:r>
              <a:rPr lang="nn-NO" sz="1200" kern="1200" noProof="0" dirty="0" err="1">
                <a:solidFill>
                  <a:schemeClr val="tx1"/>
                </a:solidFill>
                <a:effectLst/>
                <a:latin typeface="+mn-lt"/>
                <a:ea typeface="+mn-ea"/>
                <a:cs typeface="+mn-cs"/>
              </a:rPr>
              <a:t>hensyna</a:t>
            </a:r>
            <a:r>
              <a:rPr lang="nn-NO" sz="1200" kern="1200" noProof="0" dirty="0">
                <a:solidFill>
                  <a:schemeClr val="tx1"/>
                </a:solidFill>
                <a:effectLst/>
                <a:latin typeface="+mn-lt"/>
                <a:ea typeface="+mn-ea"/>
                <a:cs typeface="+mn-cs"/>
              </a:rPr>
              <a:t>, og det finst ingen fasit på̊ korleis det skal gjerast. </a:t>
            </a:r>
          </a:p>
          <a:p>
            <a:pPr marL="0" marR="0" lvl="0" indent="0" algn="l" defTabSz="914400" rtl="0" eaLnBrk="1" fontAlgn="auto" latinLnBrk="0" hangingPunct="1">
              <a:lnSpc>
                <a:spcPct val="100000"/>
              </a:lnSpc>
              <a:spcBef>
                <a:spcPts val="0"/>
              </a:spcBef>
              <a:spcAft>
                <a:spcPts val="0"/>
              </a:spcAft>
              <a:buClrTx/>
              <a:buSzTx/>
              <a:buFontTx/>
              <a:buNone/>
              <a:tabLst/>
              <a:defRPr/>
            </a:pPr>
            <a:r>
              <a:rPr lang="nn-NO" sz="1200" kern="1200" noProof="0" dirty="0">
                <a:solidFill>
                  <a:schemeClr val="tx1"/>
                </a:solidFill>
                <a:effectLst/>
                <a:latin typeface="+mn-lt"/>
                <a:ea typeface="+mn-ea"/>
                <a:cs typeface="+mn-cs"/>
              </a:rPr>
              <a:t>Ofte kjem ein langt med ein god debattkultur der ein diskuterer kvarandre sine argument, og unngår hersketeknikkar og personkarakteristikkar. </a:t>
            </a:r>
            <a:endParaRPr lang="nn-NO"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n-NO" noProof="0" dirty="0">
              <a:effectLst/>
            </a:endParaRPr>
          </a:p>
          <a:p>
            <a:endParaRPr lang="nn-NO" noProof="0" dirty="0"/>
          </a:p>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7</a:t>
            </a:fld>
            <a:endParaRPr lang="nb-NO"/>
          </a:p>
        </p:txBody>
      </p:sp>
    </p:spTree>
    <p:extLst>
      <p:ext uri="{BB962C8B-B14F-4D97-AF65-F5344CB8AC3E}">
        <p14:creationId xmlns:p14="http://schemas.microsoft.com/office/powerpoint/2010/main" val="495945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noProof="0"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8</a:t>
            </a:fld>
            <a:endParaRPr lang="nb-NO"/>
          </a:p>
        </p:txBody>
      </p:sp>
    </p:spTree>
    <p:extLst>
      <p:ext uri="{BB962C8B-B14F-4D97-AF65-F5344CB8AC3E}">
        <p14:creationId xmlns:p14="http://schemas.microsoft.com/office/powerpoint/2010/main" val="3403440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dirty="0"/>
              <a:t>Forelesingsnotat</a:t>
            </a:r>
          </a:p>
          <a:p>
            <a:endParaRPr lang="nn-NO" b="1" dirty="0"/>
          </a:p>
          <a:p>
            <a:r>
              <a:rPr lang="nn-NO" dirty="0"/>
              <a:t>Sjølv om konfliktar ofte oppstår, kan og bør vi gjere vårt for å førebygge at nokre av desse konfliktane dukkar opp. </a:t>
            </a:r>
          </a:p>
          <a:p>
            <a:r>
              <a:rPr lang="nn-NO" dirty="0"/>
              <a:t>Svært mange konfliktar handlar som sagt om mangel på informasjon, eller at informasjonen er ujamt delt mellom ulike aktørar.</a:t>
            </a:r>
          </a:p>
          <a:p>
            <a:endParaRPr lang="nn-NO" dirty="0"/>
          </a:p>
          <a:p>
            <a:r>
              <a:rPr lang="nn-NO" dirty="0"/>
              <a:t>(Gå gjennom lista)</a:t>
            </a:r>
          </a:p>
          <a:p>
            <a:endParaRPr lang="nn-NO" dirty="0"/>
          </a:p>
          <a:p>
            <a:r>
              <a:rPr lang="nn-NO" dirty="0"/>
              <a:t>Vi må som fylkesstyre må strekks oss etter å ha opne prosessar, der det er klart for medlemmene kva som skjer, og kva som skjer når.</a:t>
            </a:r>
          </a:p>
          <a:p>
            <a:r>
              <a:rPr lang="nn-NO" dirty="0"/>
              <a:t>Vi må gjere det vi kan for å vere ei samlande leiing, som ikkje nører opp under konfliktar, men som gjer det vi kan for å samle lokallaga.</a:t>
            </a:r>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9</a:t>
            </a:fld>
            <a:endParaRPr lang="nb-NO"/>
          </a:p>
        </p:txBody>
      </p:sp>
    </p:spTree>
    <p:extLst>
      <p:ext uri="{BB962C8B-B14F-4D97-AF65-F5344CB8AC3E}">
        <p14:creationId xmlns:p14="http://schemas.microsoft.com/office/powerpoint/2010/main" val="4166700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n-NO" sz="1200" b="1" kern="1200" noProof="0" dirty="0">
                <a:solidFill>
                  <a:schemeClr val="tx1"/>
                </a:solidFill>
                <a:effectLst/>
                <a:latin typeface="+mn-lt"/>
                <a:ea typeface="+mn-ea"/>
                <a:cs typeface="+mn-cs"/>
              </a:rPr>
              <a:t>Forelesingsnotat</a:t>
            </a:r>
            <a:r>
              <a:rPr lang="nn-NO" sz="1200" b="1" kern="1200" dirty="0">
                <a:solidFill>
                  <a:schemeClr val="tx1"/>
                </a:solidFill>
                <a:effectLst/>
                <a:latin typeface="+mn-lt"/>
                <a:ea typeface="+mn-ea"/>
                <a:cs typeface="+mn-cs"/>
              </a:rPr>
              <a:t>:</a:t>
            </a:r>
          </a:p>
          <a:p>
            <a:r>
              <a:rPr lang="nn-NO" sz="1200" kern="1200" dirty="0">
                <a:solidFill>
                  <a:schemeClr val="tx1"/>
                </a:solidFill>
                <a:effectLst/>
                <a:latin typeface="+mn-lt"/>
                <a:ea typeface="+mn-ea"/>
                <a:cs typeface="+mn-cs"/>
              </a:rPr>
              <a:t>Frå tid til anna kan det dukke opp konfliktar internt i styret, mellom styret og fylkestingsgruppa, lokallag eller medlemmer.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Å ha gode rutinar for </a:t>
            </a:r>
            <a:r>
              <a:rPr lang="nn-NO" sz="1200" kern="1200" dirty="0" err="1">
                <a:solidFill>
                  <a:schemeClr val="tx1"/>
                </a:solidFill>
                <a:effectLst/>
                <a:latin typeface="+mn-lt"/>
                <a:ea typeface="+mn-ea"/>
                <a:cs typeface="+mn-cs"/>
              </a:rPr>
              <a:t>konfliktthandtering</a:t>
            </a:r>
            <a:r>
              <a:rPr lang="nn-NO" sz="1200" kern="1200" dirty="0">
                <a:solidFill>
                  <a:schemeClr val="tx1"/>
                </a:solidFill>
                <a:effectLst/>
                <a:latin typeface="+mn-lt"/>
                <a:ea typeface="+mn-ea"/>
                <a:cs typeface="+mn-cs"/>
              </a:rPr>
              <a:t> er ein sentral del av ein god partikultur.</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Destruktive konfliktar kan stå i vegen for å bygge eit sterkt fylkesparti. Vi må difor vere gode til å </a:t>
            </a:r>
            <a:r>
              <a:rPr lang="nn-NO" sz="1200" kern="1200" dirty="0" err="1">
                <a:solidFill>
                  <a:schemeClr val="tx1"/>
                </a:solidFill>
                <a:effectLst/>
                <a:latin typeface="+mn-lt"/>
                <a:ea typeface="+mn-ea"/>
                <a:cs typeface="+mn-cs"/>
              </a:rPr>
              <a:t>forebygge</a:t>
            </a:r>
            <a:r>
              <a:rPr lang="nn-NO" sz="1200" kern="1200" dirty="0">
                <a:solidFill>
                  <a:schemeClr val="tx1"/>
                </a:solidFill>
                <a:effectLst/>
                <a:latin typeface="+mn-lt"/>
                <a:ea typeface="+mn-ea"/>
                <a:cs typeface="+mn-cs"/>
              </a:rPr>
              <a:t> konfliktar og gode på å løyse dei når dei dukkar opp.</a:t>
            </a:r>
          </a:p>
          <a:p>
            <a:endParaRPr lang="nn-NO" dirty="0"/>
          </a:p>
          <a:p>
            <a:r>
              <a:rPr lang="nn-NO" sz="1200" kern="1200" dirty="0">
                <a:solidFill>
                  <a:schemeClr val="tx1"/>
                </a:solidFill>
                <a:effectLst/>
                <a:latin typeface="+mn-lt"/>
                <a:ea typeface="+mn-ea"/>
                <a:cs typeface="+mn-cs"/>
              </a:rPr>
              <a:t>SV er eit parti som er kritisk til mange av dei etablerte maktstrukturane i samfunnet. </a:t>
            </a:r>
          </a:p>
          <a:p>
            <a:r>
              <a:rPr lang="nn-NO" sz="1200" kern="1200" dirty="0">
                <a:solidFill>
                  <a:schemeClr val="tx1"/>
                </a:solidFill>
                <a:effectLst/>
                <a:latin typeface="+mn-lt"/>
                <a:ea typeface="+mn-ea"/>
                <a:cs typeface="+mn-cs"/>
              </a:rPr>
              <a:t>Vi arbeider for meir demokrati og for å spreie makt ut til fleire. </a:t>
            </a:r>
          </a:p>
          <a:p>
            <a:r>
              <a:rPr lang="nn-NO" sz="1200" kern="1200" dirty="0">
                <a:solidFill>
                  <a:schemeClr val="tx1"/>
                </a:solidFill>
                <a:effectLst/>
                <a:latin typeface="+mn-lt"/>
                <a:ea typeface="+mn-ea"/>
                <a:cs typeface="+mn-cs"/>
              </a:rPr>
              <a:t>Difor er det viktig at vi er ein organisasjon som opprettheld og forvaltar demokratiske strukturar og praksis. </a:t>
            </a:r>
          </a:p>
          <a:p>
            <a:endParaRPr lang="nn-NO" sz="1200" kern="1200" dirty="0">
              <a:solidFill>
                <a:schemeClr val="tx1"/>
              </a:solidFill>
              <a:effectLst/>
              <a:latin typeface="+mn-lt"/>
              <a:ea typeface="+mn-ea"/>
              <a:cs typeface="+mn-cs"/>
            </a:endParaRPr>
          </a:p>
          <a:p>
            <a:r>
              <a:rPr lang="nn-NO" sz="1200" kern="1200" dirty="0">
                <a:solidFill>
                  <a:schemeClr val="tx1"/>
                </a:solidFill>
                <a:effectLst/>
                <a:latin typeface="+mn-lt"/>
                <a:ea typeface="+mn-ea"/>
                <a:cs typeface="+mn-cs"/>
              </a:rPr>
              <a:t>Misforståingar, manglande informasjon og uklar ansvarsdeling er dessverre svært ofte utgangspunktet for </a:t>
            </a:r>
            <a:r>
              <a:rPr lang="nn-NO" sz="1200" kern="1200" dirty="0" err="1">
                <a:solidFill>
                  <a:schemeClr val="tx1"/>
                </a:solidFill>
                <a:effectLst/>
                <a:latin typeface="+mn-lt"/>
                <a:ea typeface="+mn-ea"/>
                <a:cs typeface="+mn-cs"/>
              </a:rPr>
              <a:t>konflikter</a:t>
            </a:r>
            <a:r>
              <a:rPr lang="nn-NO" sz="1200" kern="1200" dirty="0">
                <a:solidFill>
                  <a:schemeClr val="tx1"/>
                </a:solidFill>
                <a:effectLst/>
                <a:latin typeface="+mn-lt"/>
                <a:ea typeface="+mn-ea"/>
                <a:cs typeface="+mn-cs"/>
              </a:rPr>
              <a:t>, og dette er ofte saker som kunne vore løyst før dei utvikla seg til ei konflikt, om ein hadde teke tak i dei tidleg. </a:t>
            </a:r>
          </a:p>
          <a:p>
            <a:endParaRPr lang="nn-NO" sz="1200" kern="1200" dirty="0">
              <a:solidFill>
                <a:schemeClr val="tx1"/>
              </a:solidFill>
              <a:effectLst/>
              <a:latin typeface="+mn-lt"/>
              <a:ea typeface="+mn-ea"/>
              <a:cs typeface="+mn-cs"/>
            </a:endParaRPr>
          </a:p>
          <a:p>
            <a:endParaRPr lang="nn-NO" dirty="0"/>
          </a:p>
          <a:p>
            <a:endParaRPr lang="nn-NO" dirty="0"/>
          </a:p>
        </p:txBody>
      </p:sp>
      <p:sp>
        <p:nvSpPr>
          <p:cNvPr id="4" name="Plassholder for lysbildenummer 3"/>
          <p:cNvSpPr>
            <a:spLocks noGrp="1"/>
          </p:cNvSpPr>
          <p:nvPr>
            <p:ph type="sldNum" sz="quarter" idx="5"/>
          </p:nvPr>
        </p:nvSpPr>
        <p:spPr/>
        <p:txBody>
          <a:bodyPr/>
          <a:lstStyle/>
          <a:p>
            <a:fld id="{ABFA6777-0770-B24C-A92B-F9F5A0486F6D}" type="slidenum">
              <a:rPr lang="nb-NO" smtClean="0"/>
              <a:t>10</a:t>
            </a:fld>
            <a:endParaRPr lang="nb-NO"/>
          </a:p>
        </p:txBody>
      </p:sp>
    </p:spTree>
    <p:extLst>
      <p:ext uri="{BB962C8B-B14F-4D97-AF65-F5344CB8AC3E}">
        <p14:creationId xmlns:p14="http://schemas.microsoft.com/office/powerpoint/2010/main" val="4211183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amside">
    <p:bg>
      <p:bgRef idx="1001">
        <a:schemeClr val="bg2"/>
      </p:bgRef>
    </p:bg>
    <p:spTree>
      <p:nvGrpSpPr>
        <p:cNvPr id="1" name=""/>
        <p:cNvGrpSpPr/>
        <p:nvPr/>
      </p:nvGrpSpPr>
      <p:grpSpPr>
        <a:xfrm>
          <a:off x="0" y="0"/>
          <a:ext cx="0" cy="0"/>
          <a:chOff x="0" y="0"/>
          <a:chExt cx="0" cy="0"/>
        </a:xfrm>
      </p:grpSpPr>
      <p:sp>
        <p:nvSpPr>
          <p:cNvPr id="11" name="Plassholder for bilde 1">
            <a:extLst>
              <a:ext uri="{FF2B5EF4-FFF2-40B4-BE49-F238E27FC236}">
                <a16:creationId xmlns:a16="http://schemas.microsoft.com/office/drawing/2014/main" id="{26D534F6-2EF6-B644-9AC0-57AF1243E73C}"/>
              </a:ext>
            </a:extLst>
          </p:cNvPr>
          <p:cNvSpPr>
            <a:spLocks noGrp="1"/>
          </p:cNvSpPr>
          <p:nvPr>
            <p:ph type="pic" sz="quarter" idx="13" hasCustomPrompt="1"/>
          </p:nvPr>
        </p:nvSpPr>
        <p:spPr>
          <a:xfrm>
            <a:off x="6643975" y="3194"/>
            <a:ext cx="5551200" cy="6526800"/>
          </a:xfrm>
          <a:prstGeom prst="rect">
            <a:avLst/>
          </a:prstGeom>
          <a:solidFill>
            <a:srgbClr val="F2EBDD">
              <a:alpha val="0"/>
            </a:srgbClr>
          </a:solidFill>
        </p:spPr>
        <p:txBody>
          <a:bodyPr lIns="0" tIns="0" rIns="0" bIns="720000" anchor="ctr" anchorCtr="1"/>
          <a:lstStyle>
            <a:lvl1pPr marL="0" indent="0" algn="ctr">
              <a:buNone/>
              <a:defRPr sz="2000" i="1">
                <a:solidFill>
                  <a:srgbClr val="EFEFEF"/>
                </a:solidFill>
              </a:defRPr>
            </a:lvl1pPr>
          </a:lstStyle>
          <a:p>
            <a:r>
              <a:rPr lang="nb-NO" noProof="0" dirty="0"/>
              <a:t>Klikk på ikonet for å endre </a:t>
            </a:r>
            <a:r>
              <a:rPr lang="nb-NO" noProof="0" dirty="0" err="1"/>
              <a:t>biletet</a:t>
            </a:r>
            <a:endParaRPr lang="nn-NO" noProof="0" dirty="0"/>
          </a:p>
        </p:txBody>
      </p:sp>
      <p:sp>
        <p:nvSpPr>
          <p:cNvPr id="10" name="Tittel 2">
            <a:extLst>
              <a:ext uri="{FF2B5EF4-FFF2-40B4-BE49-F238E27FC236}">
                <a16:creationId xmlns:a16="http://schemas.microsoft.com/office/drawing/2014/main" id="{95AB8952-77FE-594D-9F8C-4C7C5BA9C8D3}"/>
              </a:ext>
            </a:extLst>
          </p:cNvPr>
          <p:cNvSpPr>
            <a:spLocks noGrp="1"/>
          </p:cNvSpPr>
          <p:nvPr>
            <p:ph type="ctrTitle" hasCustomPrompt="1"/>
          </p:nvPr>
        </p:nvSpPr>
        <p:spPr>
          <a:xfrm>
            <a:off x="448179" y="600143"/>
            <a:ext cx="5649408" cy="2808461"/>
          </a:xfrm>
          <a:prstGeom prst="rect">
            <a:avLst/>
          </a:prstGeom>
          <a:solidFill>
            <a:srgbClr val="253325">
              <a:alpha val="0"/>
            </a:srgbClr>
          </a:solidFill>
        </p:spPr>
        <p:txBody>
          <a:bodyPr wrap="square" lIns="0" anchor="b" anchorCtr="0">
            <a:noAutofit/>
          </a:bodyPr>
          <a:lstStyle>
            <a:lvl1pPr>
              <a:lnSpc>
                <a:spcPts val="7300"/>
              </a:lnSpc>
              <a:defRPr sz="7000" b="1">
                <a:solidFill>
                  <a:srgbClr val="539760"/>
                </a:solidFill>
                <a:latin typeface="Arial" panose="020B0604020202020204" pitchFamily="34" charset="0"/>
                <a:cs typeface="Arial" panose="020B0604020202020204" pitchFamily="34" charset="0"/>
              </a:defRPr>
            </a:lvl1pPr>
          </a:lstStyle>
          <a:p>
            <a:r>
              <a:rPr lang="nb-NO" dirty="0"/>
              <a:t>Legg til tittel (inntil tre linjer)</a:t>
            </a:r>
            <a:endParaRPr lang="nn-NO" dirty="0"/>
          </a:p>
        </p:txBody>
      </p:sp>
      <p:sp>
        <p:nvSpPr>
          <p:cNvPr id="13" name="Plassholder for innhold 2">
            <a:extLst>
              <a:ext uri="{FF2B5EF4-FFF2-40B4-BE49-F238E27FC236}">
                <a16:creationId xmlns:a16="http://schemas.microsoft.com/office/drawing/2014/main" id="{6621D253-0ADA-784B-826B-4A488DAFE05D}"/>
              </a:ext>
            </a:extLst>
          </p:cNvPr>
          <p:cNvSpPr>
            <a:spLocks noGrp="1"/>
          </p:cNvSpPr>
          <p:nvPr>
            <p:ph idx="14" hasCustomPrompt="1"/>
          </p:nvPr>
        </p:nvSpPr>
        <p:spPr>
          <a:xfrm>
            <a:off x="448177" y="4571068"/>
            <a:ext cx="5649409" cy="344378"/>
          </a:xfrm>
        </p:spPr>
        <p:txBody>
          <a:bodyPr/>
          <a:lstStyle>
            <a:lvl1pPr>
              <a:buClr>
                <a:srgbClr val="539760"/>
              </a:buClr>
              <a:buNone/>
              <a:defRPr sz="2000" i="0" spc="0">
                <a:solidFill>
                  <a:srgbClr val="253325"/>
                </a:solidFill>
                <a:latin typeface="Arial" panose="020B0604020202020204" pitchFamily="34" charset="0"/>
                <a:cs typeface="Arial"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n-NO" noProof="0" dirty="0"/>
              <a:t>Legg til namn på foredragshaldar (1 linje)</a:t>
            </a:r>
          </a:p>
        </p:txBody>
      </p:sp>
      <p:pic>
        <p:nvPicPr>
          <p:cNvPr id="17" name="Bilde 16">
            <a:extLst>
              <a:ext uri="{FF2B5EF4-FFF2-40B4-BE49-F238E27FC236}">
                <a16:creationId xmlns:a16="http://schemas.microsoft.com/office/drawing/2014/main" id="{442CA53F-CE76-9745-92DD-EE50BACDD05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8177" y="5779333"/>
            <a:ext cx="1262052" cy="746310"/>
          </a:xfrm>
          <a:prstGeom prst="rect">
            <a:avLst/>
          </a:prstGeom>
        </p:spPr>
      </p:pic>
      <p:sp>
        <p:nvSpPr>
          <p:cNvPr id="18" name="Undertittel 2">
            <a:extLst>
              <a:ext uri="{FF2B5EF4-FFF2-40B4-BE49-F238E27FC236}">
                <a16:creationId xmlns:a16="http://schemas.microsoft.com/office/drawing/2014/main" id="{57BAD236-BA49-C44D-8D38-D5C49D4CEB13}"/>
              </a:ext>
            </a:extLst>
          </p:cNvPr>
          <p:cNvSpPr>
            <a:spLocks noGrp="1"/>
          </p:cNvSpPr>
          <p:nvPr>
            <p:ph type="subTitle" idx="1" hasCustomPrompt="1"/>
          </p:nvPr>
        </p:nvSpPr>
        <p:spPr>
          <a:xfrm>
            <a:off x="448178" y="3712060"/>
            <a:ext cx="5649409" cy="777329"/>
          </a:xfrm>
        </p:spPr>
        <p:txBody>
          <a:bodyPr wrap="square" lIns="0" anchor="b" anchorCtr="0">
            <a:spAutoFit/>
          </a:bodyPr>
          <a:lstStyle>
            <a:lvl1pPr marL="0" indent="0" algn="l">
              <a:spcBef>
                <a:spcPts val="0"/>
              </a:spcBef>
              <a:buNone/>
              <a:defRPr sz="2800" b="1" i="0" spc="0">
                <a:solidFill>
                  <a:srgbClr val="253325"/>
                </a:solidFill>
                <a:latin typeface="Arial" panose="020B0604020202020204" pitchFamily="34" charset="0"/>
                <a:cs typeface="Arial" panose="020B0604020202020204" pitchFamily="34" charset="0"/>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b-NO" dirty="0"/>
              <a:t>Legg til tid og stad for foredraget (inntil to linjer)</a:t>
            </a:r>
          </a:p>
        </p:txBody>
      </p:sp>
      <p:pic>
        <p:nvPicPr>
          <p:cNvPr id="4" name="Bilde 3">
            <a:extLst>
              <a:ext uri="{FF2B5EF4-FFF2-40B4-BE49-F238E27FC236}">
                <a16:creationId xmlns:a16="http://schemas.microsoft.com/office/drawing/2014/main" id="{31ADD4DD-C39A-78EF-52AC-D5E74939FE40}"/>
              </a:ext>
            </a:extLst>
          </p:cNvPr>
          <p:cNvPicPr>
            <a:picLocks noChangeAspect="1"/>
          </p:cNvPicPr>
          <p:nvPr userDrawn="1"/>
        </p:nvPicPr>
        <p:blipFill>
          <a:blip r:embed="rId3">
            <a:extLst>
              <a:ext uri="{28A0092B-C50C-407E-A947-70E740481C1C}">
                <a14:useLocalDpi xmlns:a14="http://schemas.microsoft.com/office/drawing/2010/main" val="0"/>
              </a:ext>
            </a:extLst>
          </a:blip>
          <a:srcRect t="2924" b="3033"/>
          <a:stretch>
            <a:fillRect/>
          </a:stretch>
        </p:blipFill>
        <p:spPr>
          <a:xfrm>
            <a:off x="6643974" y="0"/>
            <a:ext cx="5551201" cy="6525643"/>
          </a:xfrm>
          <a:prstGeom prst="rect">
            <a:avLst/>
          </a:prstGeom>
        </p:spPr>
      </p:pic>
      <p:pic>
        <p:nvPicPr>
          <p:cNvPr id="2" name="Bilde 1" descr="Et bilde som inneholder kart&#10;&#10;Automatisk generert beskrivelse">
            <a:extLst>
              <a:ext uri="{FF2B5EF4-FFF2-40B4-BE49-F238E27FC236}">
                <a16:creationId xmlns:a16="http://schemas.microsoft.com/office/drawing/2014/main" id="{3D2F5F91-E298-E497-65ED-587235C9B9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24089853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Heildekkande bilete">
    <p:bg>
      <p:bgPr>
        <a:solidFill>
          <a:srgbClr val="EFEFEF"/>
        </a:solidFill>
        <a:effectLst/>
      </p:bgPr>
    </p:bg>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0" y="0"/>
            <a:ext cx="12196893" cy="6859588"/>
          </a:xfrm>
          <a:prstGeom prst="rect">
            <a:avLst/>
          </a:prstGeom>
          <a:solidFill>
            <a:srgbClr val="EFEFEF"/>
          </a:solidFill>
        </p:spPr>
        <p:txBody>
          <a:bodyPr lIns="0" tIns="0" rIns="0" bIns="720000" anchor="ctr" anchorCtr="1"/>
          <a:lstStyle>
            <a:lvl1pPr marL="0" indent="0" algn="ctr">
              <a:buNone/>
              <a:defRPr sz="2000" i="1"/>
            </a:lvl1pPr>
          </a:lstStyle>
          <a:p>
            <a:r>
              <a:rPr lang="nn-NO" noProof="0" dirty="0"/>
              <a:t>Klikk på ikonet for å legge til eit bilete</a:t>
            </a:r>
          </a:p>
        </p:txBody>
      </p:sp>
    </p:spTree>
    <p:extLst>
      <p:ext uri="{BB962C8B-B14F-4D97-AF65-F5344CB8AC3E}">
        <p14:creationId xmlns:p14="http://schemas.microsoft.com/office/powerpoint/2010/main" val="1556167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diagram">
    <p:spTree>
      <p:nvGrpSpPr>
        <p:cNvPr id="1" name=""/>
        <p:cNvGrpSpPr/>
        <p:nvPr/>
      </p:nvGrpSpPr>
      <p:grpSpPr>
        <a:xfrm>
          <a:off x="0" y="0"/>
          <a:ext cx="0" cy="0"/>
          <a:chOff x="0" y="0"/>
          <a:chExt cx="0" cy="0"/>
        </a:xfrm>
      </p:grpSpPr>
      <p:sp>
        <p:nvSpPr>
          <p:cNvPr id="10" name="Plassholder for tekst 9"/>
          <p:cNvSpPr>
            <a:spLocks noGrp="1"/>
          </p:cNvSpPr>
          <p:nvPr>
            <p:ph type="body" sz="quarter" idx="14" hasCustomPrompt="1"/>
          </p:nvPr>
        </p:nvSpPr>
        <p:spPr>
          <a:xfrm>
            <a:off x="451413" y="2129246"/>
            <a:ext cx="5286518" cy="4395732"/>
          </a:xfrm>
          <a:prstGeom prst="rect">
            <a:avLst/>
          </a:prstGeom>
        </p:spPr>
        <p:txBody>
          <a:bodyPr lIns="0" tIns="0" rIns="0" bIns="0"/>
          <a:lstStyle>
            <a:lvl1pPr>
              <a:defRPr sz="2800"/>
            </a:lvl1pPr>
          </a:lstStyle>
          <a:p>
            <a:pPr lvl="0"/>
            <a:r>
              <a:rPr lang="nb-NO" dirty="0"/>
              <a:t>Klikk for å legge til tekst</a:t>
            </a:r>
          </a:p>
        </p:txBody>
      </p:sp>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6466146" y="2129246"/>
            <a:ext cx="5284800" cy="4395732"/>
          </a:xfrm>
          <a:noFill/>
          <a:ln>
            <a:noFill/>
          </a:ln>
        </p:spPr>
        <p:txBody>
          <a:bodyPr bIns="720000" anchor="ctr" anchorCtr="1"/>
          <a:lstStyle>
            <a:lvl1pPr>
              <a:buNone/>
              <a:defRPr sz="2000" i="1">
                <a:ln>
                  <a:noFill/>
                </a:ln>
              </a:defRPr>
            </a:lvl1pPr>
          </a:lstStyle>
          <a:p>
            <a:r>
              <a:rPr lang="nn-NO" noProof="0" dirty="0"/>
              <a:t>Klikk på ikonet for å legge til eit diagram</a:t>
            </a:r>
          </a:p>
        </p:txBody>
      </p:sp>
      <p:sp>
        <p:nvSpPr>
          <p:cNvPr id="3" name="Tittel 1">
            <a:extLst>
              <a:ext uri="{FF2B5EF4-FFF2-40B4-BE49-F238E27FC236}">
                <a16:creationId xmlns:a16="http://schemas.microsoft.com/office/drawing/2014/main" id="{82D69293-1004-C8E6-ABF8-38AEA5FA2B96}"/>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2725715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diagram">
    <p:spTree>
      <p:nvGrpSpPr>
        <p:cNvPr id="1" name=""/>
        <p:cNvGrpSpPr/>
        <p:nvPr/>
      </p:nvGrpSpPr>
      <p:grpSpPr>
        <a:xfrm>
          <a:off x="0" y="0"/>
          <a:ext cx="0" cy="0"/>
          <a:chOff x="0" y="0"/>
          <a:chExt cx="0" cy="0"/>
        </a:xfrm>
      </p:grpSpPr>
      <p:sp>
        <p:nvSpPr>
          <p:cNvPr id="5" name="Plassholder for diagram 2">
            <a:extLst>
              <a:ext uri="{FF2B5EF4-FFF2-40B4-BE49-F238E27FC236}">
                <a16:creationId xmlns:a16="http://schemas.microsoft.com/office/drawing/2014/main" id="{17BB4B94-1915-B04A-9724-E452E08AE964}"/>
              </a:ext>
            </a:extLst>
          </p:cNvPr>
          <p:cNvSpPr>
            <a:spLocks noGrp="1"/>
          </p:cNvSpPr>
          <p:nvPr>
            <p:ph type="chart" sz="quarter" idx="10" hasCustomPrompt="1"/>
          </p:nvPr>
        </p:nvSpPr>
        <p:spPr>
          <a:xfrm>
            <a:off x="451413" y="2024743"/>
            <a:ext cx="9606987" cy="4515733"/>
          </a:xfrm>
          <a:noFill/>
          <a:ln>
            <a:noFill/>
          </a:ln>
        </p:spPr>
        <p:txBody>
          <a:bodyPr bIns="720000" anchor="ctr" anchorCtr="1"/>
          <a:lstStyle>
            <a:lvl1pPr>
              <a:buNone/>
              <a:defRPr sz="2000" i="1">
                <a:ln>
                  <a:noFill/>
                </a:ln>
              </a:defRPr>
            </a:lvl1pPr>
          </a:lstStyle>
          <a:p>
            <a:r>
              <a:rPr lang="nn-NO" noProof="0" dirty="0"/>
              <a:t>Klikk på ikonet for å legge til eit diagram</a:t>
            </a:r>
          </a:p>
        </p:txBody>
      </p:sp>
      <p:sp>
        <p:nvSpPr>
          <p:cNvPr id="3" name="Tittel 1">
            <a:extLst>
              <a:ext uri="{FF2B5EF4-FFF2-40B4-BE49-F238E27FC236}">
                <a16:creationId xmlns:a16="http://schemas.microsoft.com/office/drawing/2014/main" id="{9DA35BC8-19C3-E90B-B613-5D99FC63BA7E}"/>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4272715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telinndeling ">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360B3228-21E7-364A-98E8-3BBF0BC4051D}"/>
              </a:ext>
            </a:extLst>
          </p:cNvPr>
          <p:cNvSpPr>
            <a:spLocks noGrp="1"/>
          </p:cNvSpPr>
          <p:nvPr>
            <p:ph type="subTitle" idx="1" hasCustomPrompt="1"/>
          </p:nvPr>
        </p:nvSpPr>
        <p:spPr>
          <a:xfrm>
            <a:off x="370800" y="1503985"/>
            <a:ext cx="5180507" cy="3507130"/>
          </a:xfrm>
        </p:spPr>
        <p:txBody>
          <a:bodyPr vert="horz" lIns="0" tIns="0" anchor="t" anchorCtr="0">
            <a:normAutofit/>
          </a:bodyPr>
          <a:lstStyle>
            <a:lvl1pPr marL="0" indent="0" algn="l">
              <a:buNone/>
              <a:defRPr sz="5000" b="1" spc="-150">
                <a:solidFill>
                  <a:srgbClr val="539760"/>
                </a:solidFill>
              </a:defRPr>
            </a:lvl1pPr>
            <a:lvl2pPr marL="457222" indent="0" algn="ctr">
              <a:buNone/>
              <a:defRPr sz="2000"/>
            </a:lvl2pPr>
            <a:lvl3pPr marL="914445" indent="0" algn="ctr">
              <a:buNone/>
              <a:defRPr sz="1800"/>
            </a:lvl3pPr>
            <a:lvl4pPr marL="1371669" indent="0" algn="ctr">
              <a:buNone/>
              <a:defRPr sz="1600"/>
            </a:lvl4pPr>
            <a:lvl5pPr marL="1828891" indent="0" algn="ctr">
              <a:buNone/>
              <a:defRPr sz="1600"/>
            </a:lvl5pPr>
            <a:lvl6pPr marL="2286114" indent="0" algn="ctr">
              <a:buNone/>
              <a:defRPr sz="1600"/>
            </a:lvl6pPr>
            <a:lvl7pPr marL="2743338" indent="0" algn="ctr">
              <a:buNone/>
              <a:defRPr sz="1600"/>
            </a:lvl7pPr>
            <a:lvl8pPr marL="3200559" indent="0" algn="ctr">
              <a:buNone/>
              <a:defRPr sz="1600"/>
            </a:lvl8pPr>
            <a:lvl9pPr marL="3657782" indent="0" algn="ctr">
              <a:buNone/>
              <a:defRPr sz="1600"/>
            </a:lvl9pPr>
          </a:lstStyle>
          <a:p>
            <a:r>
              <a:rPr lang="nn-NO" noProof="0" dirty="0"/>
              <a:t>Klikk for å legge til namn på nytt kapittel</a:t>
            </a:r>
          </a:p>
        </p:txBody>
      </p:sp>
      <p:sp useBgFill="1">
        <p:nvSpPr>
          <p:cNvPr id="4" name="Plassholder for bilde 4">
            <a:extLst>
              <a:ext uri="{FF2B5EF4-FFF2-40B4-BE49-F238E27FC236}">
                <a16:creationId xmlns:a16="http://schemas.microsoft.com/office/drawing/2014/main" id="{0ED1C06B-72A9-E742-85D1-AF8956C8DA01}"/>
              </a:ext>
            </a:extLst>
          </p:cNvPr>
          <p:cNvSpPr>
            <a:spLocks noGrp="1"/>
          </p:cNvSpPr>
          <p:nvPr>
            <p:ph type="pic" sz="quarter" idx="10" hasCustomPrompt="1"/>
          </p:nvPr>
        </p:nvSpPr>
        <p:spPr>
          <a:xfrm>
            <a:off x="6643868" y="1"/>
            <a:ext cx="5551307" cy="6525490"/>
          </a:xfrm>
        </p:spPr>
        <p:txBody>
          <a:bodyPr bIns="720000" anchor="b" anchorCtr="1"/>
          <a:lstStyle>
            <a:lvl1pPr>
              <a:buNone/>
              <a:defRPr sz="2000" i="1">
                <a:solidFill>
                  <a:srgbClr val="EFEFEF"/>
                </a:solidFill>
              </a:defRPr>
            </a:lvl1pPr>
          </a:lstStyle>
          <a:p>
            <a:r>
              <a:rPr lang="nb-NO" noProof="0" dirty="0"/>
              <a:t>Klikk på ikonet for å endre </a:t>
            </a:r>
            <a:r>
              <a:rPr lang="nb-NO" noProof="0" dirty="0" err="1"/>
              <a:t>biletet</a:t>
            </a:r>
            <a:endParaRPr lang="nn-NO" noProof="0" dirty="0"/>
          </a:p>
        </p:txBody>
      </p:sp>
      <p:pic>
        <p:nvPicPr>
          <p:cNvPr id="5" name="Bilde 4">
            <a:extLst>
              <a:ext uri="{FF2B5EF4-FFF2-40B4-BE49-F238E27FC236}">
                <a16:creationId xmlns:a16="http://schemas.microsoft.com/office/drawing/2014/main" id="{62D0A0CE-93D4-1540-B230-1B93417DE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57901" y="0"/>
            <a:ext cx="5537200" cy="6515100"/>
          </a:xfrm>
          <a:prstGeom prst="rect">
            <a:avLst/>
          </a:prstGeom>
        </p:spPr>
      </p:pic>
      <p:pic>
        <p:nvPicPr>
          <p:cNvPr id="2" name="Bilde 1" descr="Et bilde som inneholder kart&#10;&#10;Automatisk generert beskrivelse">
            <a:extLst>
              <a:ext uri="{FF2B5EF4-FFF2-40B4-BE49-F238E27FC236}">
                <a16:creationId xmlns:a16="http://schemas.microsoft.com/office/drawing/2014/main" id="{A67F8CEC-8A62-7171-D564-C97DAC15D4D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37"/>
          <a:stretch/>
        </p:blipFill>
        <p:spPr>
          <a:xfrm>
            <a:off x="6643867" y="0"/>
            <a:ext cx="5551308" cy="6545285"/>
          </a:xfrm>
          <a:prstGeom prst="rect">
            <a:avLst/>
          </a:prstGeom>
        </p:spPr>
      </p:pic>
    </p:spTree>
    <p:extLst>
      <p:ext uri="{BB962C8B-B14F-4D97-AF65-F5344CB8AC3E}">
        <p14:creationId xmlns:p14="http://schemas.microsoft.com/office/powerpoint/2010/main" val="3036015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ste lysark">
    <p:bg>
      <p:bgPr>
        <a:solidFill>
          <a:srgbClr val="253325"/>
        </a:solidFill>
        <a:effectLst/>
      </p:bgPr>
    </p:bg>
    <p:spTree>
      <p:nvGrpSpPr>
        <p:cNvPr id="1" name=""/>
        <p:cNvGrpSpPr/>
        <p:nvPr/>
      </p:nvGrpSpPr>
      <p:grpSpPr>
        <a:xfrm>
          <a:off x="0" y="0"/>
          <a:ext cx="0" cy="0"/>
          <a:chOff x="0" y="0"/>
          <a:chExt cx="0" cy="0"/>
        </a:xfrm>
      </p:grpSpPr>
      <p:pic>
        <p:nvPicPr>
          <p:cNvPr id="4" name="Bilde 3" descr="Et bilde som inneholder clip art, illustrasjon, katt, tegnefilm&#10;&#10;KI-generert innhold kan være feil.">
            <a:extLst>
              <a:ext uri="{FF2B5EF4-FFF2-40B4-BE49-F238E27FC236}">
                <a16:creationId xmlns:a16="http://schemas.microsoft.com/office/drawing/2014/main" id="{5F163856-C098-FFF1-7305-35B9D4C8F2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25627" y="1391442"/>
            <a:ext cx="3012043" cy="5373759"/>
          </a:xfrm>
          <a:prstGeom prst="rect">
            <a:avLst/>
          </a:prstGeom>
        </p:spPr>
      </p:pic>
      <p:pic>
        <p:nvPicPr>
          <p:cNvPr id="8" name="Bilde 7" descr="Et bilde som inneholder mønster, kvadrat, kunst, Grafikk&#10;&#10;KI-generert innhold kan være feil.">
            <a:extLst>
              <a:ext uri="{FF2B5EF4-FFF2-40B4-BE49-F238E27FC236}">
                <a16:creationId xmlns:a16="http://schemas.microsoft.com/office/drawing/2014/main" id="{FB9491DE-0344-49B6-0FDC-59D5D8CDC2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4558" y="1986517"/>
            <a:ext cx="2706057" cy="2706057"/>
          </a:xfrm>
          <a:prstGeom prst="rect">
            <a:avLst/>
          </a:prstGeom>
        </p:spPr>
      </p:pic>
      <p:sp>
        <p:nvSpPr>
          <p:cNvPr id="10" name="Tittel 1">
            <a:extLst>
              <a:ext uri="{FF2B5EF4-FFF2-40B4-BE49-F238E27FC236}">
                <a16:creationId xmlns:a16="http://schemas.microsoft.com/office/drawing/2014/main" id="{D2E00586-6F14-8370-ADF6-41AEFFA3C51B}"/>
              </a:ext>
            </a:extLst>
          </p:cNvPr>
          <p:cNvSpPr txBox="1">
            <a:spLocks/>
          </p:cNvSpPr>
          <p:nvPr userDrawn="1"/>
        </p:nvSpPr>
        <p:spPr>
          <a:xfrm>
            <a:off x="3521238" y="929078"/>
            <a:ext cx="5152688" cy="900125"/>
          </a:xfrm>
          <a:prstGeom prst="rect">
            <a:avLst/>
          </a:prstGeom>
          <a:noFill/>
          <a:ln w="12700" cap="rnd">
            <a:noFill/>
          </a:ln>
        </p:spPr>
        <p:txBody>
          <a:bodyPr vert="horz" lIns="360000" tIns="0" rIns="360000" bIns="0" rtlCol="0" anchor="ctr" anchorCtr="0">
            <a:noAutofit/>
          </a:bodyPr>
          <a:lstStyle>
            <a:lvl1pPr algn="l" defTabSz="914445" rtl="0" eaLnBrk="1" latinLnBrk="0" hangingPunct="1">
              <a:lnSpc>
                <a:spcPct val="90000"/>
              </a:lnSpc>
              <a:spcBef>
                <a:spcPct val="0"/>
              </a:spcBef>
              <a:buNone/>
              <a:defRPr sz="3800" b="1" i="0" kern="1200" spc="0">
                <a:solidFill>
                  <a:srgbClr val="539760"/>
                </a:solidFill>
                <a:latin typeface="Arial" panose="020B0604020202020204" pitchFamily="34" charset="0"/>
                <a:ea typeface="+mj-ea"/>
                <a:cs typeface="Arial" panose="020B0604020202020204" pitchFamily="34" charset="0"/>
              </a:defRPr>
            </a:lvl1pPr>
          </a:lstStyle>
          <a:p>
            <a:pPr algn="ctr"/>
            <a:r>
              <a:rPr lang="nb-NO" sz="4200" dirty="0">
                <a:solidFill>
                  <a:srgbClr val="EFEFEF"/>
                </a:solidFill>
              </a:rPr>
              <a:t>SVs aktivist-app</a:t>
            </a:r>
          </a:p>
        </p:txBody>
      </p:sp>
      <p:pic>
        <p:nvPicPr>
          <p:cNvPr id="11" name="Bilde 10">
            <a:extLst>
              <a:ext uri="{FF2B5EF4-FFF2-40B4-BE49-F238E27FC236}">
                <a16:creationId xmlns:a16="http://schemas.microsoft.com/office/drawing/2014/main" id="{09F9BC05-5A4B-FDD3-36DA-BA7B17CCDC2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466558" y="5075482"/>
            <a:ext cx="1262052" cy="746310"/>
          </a:xfrm>
          <a:prstGeom prst="rect">
            <a:avLst/>
          </a:prstGeom>
        </p:spPr>
      </p:pic>
      <p:sp>
        <p:nvSpPr>
          <p:cNvPr id="12" name="Tittel 1">
            <a:extLst>
              <a:ext uri="{FF2B5EF4-FFF2-40B4-BE49-F238E27FC236}">
                <a16:creationId xmlns:a16="http://schemas.microsoft.com/office/drawing/2014/main" id="{86E56093-658C-6751-4FF2-D6C689AE3D6B}"/>
              </a:ext>
            </a:extLst>
          </p:cNvPr>
          <p:cNvSpPr txBox="1">
            <a:spLocks/>
          </p:cNvSpPr>
          <p:nvPr userDrawn="1"/>
        </p:nvSpPr>
        <p:spPr>
          <a:xfrm>
            <a:off x="5164104" y="5979106"/>
            <a:ext cx="1866965" cy="480278"/>
          </a:xfrm>
          <a:prstGeom prst="rect">
            <a:avLst/>
          </a:prstGeom>
          <a:noFill/>
          <a:ln w="12700" cap="rnd">
            <a:noFill/>
          </a:ln>
        </p:spPr>
        <p:txBody>
          <a:bodyPr vert="horz" lIns="360000" tIns="0" rIns="360000" bIns="0" rtlCol="0" anchor="ctr" anchorCtr="0">
            <a:normAutofit/>
          </a:bodyPr>
          <a:lstStyle>
            <a:lvl1pPr algn="ctr" defTabSz="914445" rtl="0" eaLnBrk="1" latinLnBrk="0" hangingPunct="1">
              <a:lnSpc>
                <a:spcPct val="90000"/>
              </a:lnSpc>
              <a:spcBef>
                <a:spcPct val="0"/>
              </a:spcBef>
              <a:buNone/>
              <a:defRPr sz="2800" b="1" i="0" kern="1200" spc="0">
                <a:solidFill>
                  <a:srgbClr val="539760"/>
                </a:solidFill>
                <a:latin typeface="Arial" panose="020B0604020202020204" pitchFamily="34" charset="0"/>
                <a:ea typeface="+mj-ea"/>
                <a:cs typeface="Arial" panose="020B0604020202020204" pitchFamily="34" charset="0"/>
              </a:defRPr>
            </a:lvl1pPr>
          </a:lstStyle>
          <a:p>
            <a:r>
              <a:rPr lang="nb-NO" sz="1400" b="0" dirty="0">
                <a:solidFill>
                  <a:srgbClr val="EFEFEF"/>
                </a:solidFill>
              </a:rPr>
              <a:t>sv.no/app</a:t>
            </a:r>
          </a:p>
        </p:txBody>
      </p:sp>
      <p:sp>
        <p:nvSpPr>
          <p:cNvPr id="13" name="Tittel 1">
            <a:extLst>
              <a:ext uri="{FF2B5EF4-FFF2-40B4-BE49-F238E27FC236}">
                <a16:creationId xmlns:a16="http://schemas.microsoft.com/office/drawing/2014/main" id="{18DE7334-295F-44B2-979B-F4823DCD40D5}"/>
              </a:ext>
            </a:extLst>
          </p:cNvPr>
          <p:cNvSpPr txBox="1">
            <a:spLocks/>
          </p:cNvSpPr>
          <p:nvPr userDrawn="1"/>
        </p:nvSpPr>
        <p:spPr>
          <a:xfrm>
            <a:off x="3227578" y="137671"/>
            <a:ext cx="5740009" cy="900125"/>
          </a:xfrm>
          <a:prstGeom prst="rect">
            <a:avLst/>
          </a:prstGeom>
          <a:noFill/>
          <a:ln w="12700" cap="rnd">
            <a:noFill/>
          </a:ln>
        </p:spPr>
        <p:txBody>
          <a:bodyPr vert="horz" lIns="360000" tIns="0" rIns="360000" bIns="0" rtlCol="0" anchor="ctr" anchorCtr="0">
            <a:normAutofit/>
          </a:bodyPr>
          <a:lstStyle>
            <a:lvl1pPr algn="l" defTabSz="914445" rtl="0" eaLnBrk="1" latinLnBrk="0" hangingPunct="1">
              <a:lnSpc>
                <a:spcPct val="90000"/>
              </a:lnSpc>
              <a:spcBef>
                <a:spcPct val="0"/>
              </a:spcBef>
              <a:buNone/>
              <a:defRPr sz="3800" b="1" i="0" kern="1200" spc="0">
                <a:solidFill>
                  <a:srgbClr val="539760"/>
                </a:solidFill>
                <a:latin typeface="Arial" panose="020B0604020202020204" pitchFamily="34" charset="0"/>
                <a:ea typeface="+mj-ea"/>
                <a:cs typeface="Arial" panose="020B0604020202020204" pitchFamily="34" charset="0"/>
              </a:defRPr>
            </a:lvl1pPr>
          </a:lstStyle>
          <a:p>
            <a:pPr algn="ctr"/>
            <a:r>
              <a:rPr lang="nb-NO" sz="2400" dirty="0">
                <a:solidFill>
                  <a:srgbClr val="539760"/>
                </a:solidFill>
              </a:rPr>
              <a:t>Last ned og tips en SV-venn!</a:t>
            </a:r>
          </a:p>
        </p:txBody>
      </p:sp>
    </p:spTree>
    <p:extLst>
      <p:ext uri="{BB962C8B-B14F-4D97-AF65-F5344CB8AC3E}">
        <p14:creationId xmlns:p14="http://schemas.microsoft.com/office/powerpoint/2010/main" val="1026442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dirty="0"/>
              <a:t>Klikk for å legge til tittel</a:t>
            </a:r>
          </a:p>
        </p:txBody>
      </p:sp>
      <p:sp>
        <p:nvSpPr>
          <p:cNvPr id="3" name="Plassholder for innhold 2"/>
          <p:cNvSpPr>
            <a:spLocks noGrp="1"/>
          </p:cNvSpPr>
          <p:nvPr>
            <p:ph idx="1"/>
          </p:nvPr>
        </p:nvSpPr>
        <p:spPr>
          <a:xfrm>
            <a:off x="451413" y="1933303"/>
            <a:ext cx="9653286" cy="4514769"/>
          </a:xfrm>
        </p:spPr>
        <p:txBody>
          <a:bodyPr/>
          <a:lstStyle>
            <a:lvl2pPr>
              <a:defRPr/>
            </a:lvl2pPr>
            <a:lvl3pPr>
              <a:defRPr/>
            </a:lvl3pPr>
            <a:lvl4pPr>
              <a:defRPr/>
            </a:lvl4pPr>
            <a:lvl5pPr>
              <a:defRPr/>
            </a:lvl5pPr>
            <a:lvl6pPr>
              <a:defRPr/>
            </a:lvl6pPr>
            <a:lvl7pPr>
              <a:defRPr/>
            </a:lvl7pPr>
            <a:lvl8pPr>
              <a:defRPr/>
            </a:lvl8pPr>
            <a:lvl9pPr>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7765E7E7-6C8A-8966-353C-4E85098E3DED}"/>
              </a:ext>
            </a:extLst>
          </p:cNvPr>
          <p:cNvSpPr>
            <a:spLocks noGrp="1"/>
          </p:cNvSpPr>
          <p:nvPr>
            <p:ph type="dt" sz="half" idx="10"/>
          </p:nvPr>
        </p:nvSpPr>
        <p:spPr/>
        <p:txBody>
          <a:bodyPr/>
          <a:lstStyle/>
          <a:p>
            <a:fld id="{983651F3-9B16-40C6-B209-3688FC9C95F6}" type="datetimeFigureOut">
              <a:rPr lang="nb-NO" smtClean="0"/>
              <a:pPr/>
              <a:t>21.03.2026</a:t>
            </a:fld>
            <a:endParaRPr lang="nb-NO" dirty="0"/>
          </a:p>
        </p:txBody>
      </p:sp>
      <p:sp>
        <p:nvSpPr>
          <p:cNvPr id="5" name="Plassholder for lysbildenummer 4">
            <a:extLst>
              <a:ext uri="{FF2B5EF4-FFF2-40B4-BE49-F238E27FC236}">
                <a16:creationId xmlns:a16="http://schemas.microsoft.com/office/drawing/2014/main" id="{B55FA6D1-E82A-29EC-1FDC-9243EB62B99F}"/>
              </a:ext>
            </a:extLst>
          </p:cNvPr>
          <p:cNvSpPr>
            <a:spLocks noGrp="1"/>
          </p:cNvSpPr>
          <p:nvPr>
            <p:ph type="sldNum" sz="quarter" idx="11"/>
          </p:nvPr>
        </p:nvSpPr>
        <p:spPr/>
        <p:txBody>
          <a:bodyPr/>
          <a:lstStyle/>
          <a:p>
            <a:fld id="{5751DFAA-887F-4071-8EAD-E8CA316FCF06}" type="slidenum">
              <a:rPr lang="nb-NO" smtClean="0"/>
              <a:pPr/>
              <a:t>‹#›</a:t>
            </a:fld>
            <a:endParaRPr lang="nb-NO" dirty="0"/>
          </a:p>
        </p:txBody>
      </p:sp>
    </p:spTree>
    <p:extLst>
      <p:ext uri="{BB962C8B-B14F-4D97-AF65-F5344CB8AC3E}">
        <p14:creationId xmlns:p14="http://schemas.microsoft.com/office/powerpoint/2010/main" val="271327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7454096" y="1998617"/>
            <a:ext cx="4741080" cy="4526361"/>
          </a:xfrm>
          <a:prstGeom prst="rect">
            <a:avLst/>
          </a:prstGeom>
          <a:solidFill>
            <a:srgbClr val="EFEFEF"/>
          </a:solidFill>
        </p:spPr>
        <p:txBody>
          <a:bodyPr lIns="0" tIns="0" rIns="0" bIns="720000" anchor="ctr" anchorCtr="1"/>
          <a:lstStyle>
            <a:lvl1pPr marL="0" indent="0" algn="ctr">
              <a:buNone/>
              <a:defRPr sz="2000" b="0" i="1">
                <a:latin typeface="Arial" panose="020B0604020202020204" pitchFamily="34" charset="0"/>
                <a:cs typeface="Arial" panose="020B0604020202020204" pitchFamily="34" charset="0"/>
              </a:defRPr>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451413" y="1998617"/>
            <a:ext cx="6192455" cy="4526361"/>
          </a:xfrm>
          <a:prstGeom prst="rect">
            <a:avLst/>
          </a:prstGeom>
        </p:spPr>
        <p:txBody>
          <a:bodyPr lIns="0" tIns="0" rIns="0" bIns="0"/>
          <a:lstStyle/>
          <a:p>
            <a:pPr lvl="0"/>
            <a:r>
              <a:rPr lang="nb-NO" dirty="0"/>
              <a:t>Klikk for å legge til tekst</a:t>
            </a:r>
          </a:p>
        </p:txBody>
      </p:sp>
      <p:sp>
        <p:nvSpPr>
          <p:cNvPr id="4" name="Tittel 1">
            <a:extLst>
              <a:ext uri="{FF2B5EF4-FFF2-40B4-BE49-F238E27FC236}">
                <a16:creationId xmlns:a16="http://schemas.microsoft.com/office/drawing/2014/main" id="{F447156E-42F4-C287-47A7-E40B4CADC752}"/>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3117413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ete, tekst med overskrift">
    <p:bg>
      <p:bgPr>
        <a:solidFill>
          <a:srgbClr val="EFEFEF"/>
        </a:solidFill>
        <a:effectLst/>
      </p:bgPr>
    </p:bg>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1" y="2011681"/>
            <a:ext cx="5029199" cy="4516442"/>
          </a:xfrm>
          <a:prstGeom prst="rect">
            <a:avLst/>
          </a:prstGeom>
          <a:solidFill>
            <a:srgbClr val="EFEFEF"/>
          </a:solidFill>
        </p:spPr>
        <p:txBody>
          <a:bodyPr vert="horz" lIns="0" tIns="0" rIns="0" bIns="720000" anchor="ctr" anchorCtr="1">
            <a:normAutofit/>
          </a:bodyPr>
          <a:lstStyle>
            <a:lvl1pPr marL="0" indent="0" algn="ctr">
              <a:buNone/>
              <a:defRPr sz="2000" i="1"/>
            </a:lvl1pPr>
          </a:lstStyle>
          <a:p>
            <a:r>
              <a:rPr lang="nn-NO" noProof="0" dirty="0"/>
              <a:t>Klikk på ikonet for å legge til eit bilete</a:t>
            </a:r>
          </a:p>
        </p:txBody>
      </p:sp>
      <p:sp>
        <p:nvSpPr>
          <p:cNvPr id="10" name="Plassholder for tekst 9"/>
          <p:cNvSpPr>
            <a:spLocks noGrp="1"/>
          </p:cNvSpPr>
          <p:nvPr>
            <p:ph type="body" sz="quarter" idx="14" hasCustomPrompt="1"/>
          </p:nvPr>
        </p:nvSpPr>
        <p:spPr>
          <a:xfrm>
            <a:off x="5555848" y="2658220"/>
            <a:ext cx="6304334" cy="3869902"/>
          </a:xfrm>
          <a:prstGeom prst="rect">
            <a:avLst/>
          </a:prstGeom>
        </p:spPr>
        <p:txBody>
          <a:bodyPr lIns="0" tIns="0" rIns="0" bIns="0"/>
          <a:lstStyle>
            <a:lvl1pPr>
              <a:defRPr sz="2800"/>
            </a:lvl1pPr>
          </a:lstStyle>
          <a:p>
            <a:pPr lvl="0"/>
            <a:r>
              <a:rPr lang="nb-NO" dirty="0"/>
              <a:t>Klikk for å legge til tekst</a:t>
            </a:r>
          </a:p>
        </p:txBody>
      </p:sp>
      <p:sp>
        <p:nvSpPr>
          <p:cNvPr id="8" name="Plassholder for tekst 7"/>
          <p:cNvSpPr>
            <a:spLocks noGrp="1"/>
          </p:cNvSpPr>
          <p:nvPr>
            <p:ph type="body" sz="quarter" idx="15" hasCustomPrompt="1"/>
          </p:nvPr>
        </p:nvSpPr>
        <p:spPr>
          <a:xfrm>
            <a:off x="5555848" y="2011681"/>
            <a:ext cx="6304334" cy="417358"/>
          </a:xfrm>
        </p:spPr>
        <p:txBody>
          <a:bodyPr wrap="square">
            <a:spAutoFit/>
          </a:bodyPr>
          <a:lstStyle>
            <a:lvl1pPr marL="0" indent="0">
              <a:buNone/>
              <a:defRPr sz="3000" b="1" i="0" spc="0">
                <a:solidFill>
                  <a:srgbClr val="253325"/>
                </a:solidFill>
                <a:latin typeface="Arial" panose="020B0604020202020204" pitchFamily="34" charset="0"/>
                <a:cs typeface="Arial" panose="020B0604020202020204" pitchFamily="34" charset="0"/>
              </a:defRPr>
            </a:lvl1pPr>
          </a:lstStyle>
          <a:p>
            <a:pPr lvl="0"/>
            <a:r>
              <a:rPr lang="nb-NO" dirty="0"/>
              <a:t>Underoverskrift</a:t>
            </a:r>
          </a:p>
        </p:txBody>
      </p:sp>
      <p:sp>
        <p:nvSpPr>
          <p:cNvPr id="4" name="Tittel 1">
            <a:extLst>
              <a:ext uri="{FF2B5EF4-FFF2-40B4-BE49-F238E27FC236}">
                <a16:creationId xmlns:a16="http://schemas.microsoft.com/office/drawing/2014/main" id="{A3B34D79-CEFC-7E73-18F8-221489B4A42F}"/>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217340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utan tittel">
    <p:bg>
      <p:bgPr>
        <a:solidFill>
          <a:srgbClr val="EFEFEF"/>
        </a:solidFill>
        <a:effectLst/>
      </p:bgPr>
    </p:bg>
    <p:spTree>
      <p:nvGrpSpPr>
        <p:cNvPr id="1" name=""/>
        <p:cNvGrpSpPr/>
        <p:nvPr/>
      </p:nvGrpSpPr>
      <p:grpSpPr>
        <a:xfrm>
          <a:off x="0" y="0"/>
          <a:ext cx="0" cy="0"/>
          <a:chOff x="0" y="0"/>
          <a:chExt cx="0" cy="0"/>
        </a:xfrm>
      </p:grpSpPr>
      <p:sp>
        <p:nvSpPr>
          <p:cNvPr id="5" name="Plassholder for innhold 2">
            <a:extLst>
              <a:ext uri="{FF2B5EF4-FFF2-40B4-BE49-F238E27FC236}">
                <a16:creationId xmlns:a16="http://schemas.microsoft.com/office/drawing/2014/main" id="{B5F15C57-2E72-7549-BBF9-B81ED5E3B3A9}"/>
              </a:ext>
            </a:extLst>
          </p:cNvPr>
          <p:cNvSpPr>
            <a:spLocks noGrp="1"/>
          </p:cNvSpPr>
          <p:nvPr>
            <p:ph idx="1" hasCustomPrompt="1"/>
          </p:nvPr>
        </p:nvSpPr>
        <p:spPr>
          <a:xfrm>
            <a:off x="388325" y="1998616"/>
            <a:ext cx="9826907" cy="4517931"/>
          </a:xfrm>
        </p:spPr>
        <p:txBody>
          <a:bodyPr/>
          <a:lstStyle>
            <a:lvl1pPr>
              <a:defRPr>
                <a:solidFill>
                  <a:srgbClr val="253325"/>
                </a:solidFill>
              </a:defRPr>
            </a:lvl1pPr>
          </a:lstStyle>
          <a:p>
            <a:pPr lvl="0"/>
            <a:r>
              <a:rPr lang="nb-NO" dirty="0"/>
              <a:t>Klikk for å legge til tekst</a:t>
            </a:r>
          </a:p>
        </p:txBody>
      </p:sp>
    </p:spTree>
    <p:extLst>
      <p:ext uri="{BB962C8B-B14F-4D97-AF65-F5344CB8AC3E}">
        <p14:creationId xmlns:p14="http://schemas.microsoft.com/office/powerpoint/2010/main" val="217063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aldsdelar med overskrift">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273251" y="2044936"/>
            <a:ext cx="5521124" cy="389530"/>
          </a:xfrm>
        </p:spPr>
        <p:txBody>
          <a:bodyPr anchor="t">
            <a:spAutoFit/>
          </a:bodyPr>
          <a:lstStyle>
            <a:lvl1pPr marL="0" indent="0">
              <a:buNone/>
              <a:defRPr sz="2800" b="1" i="0" spc="0">
                <a:solidFill>
                  <a:srgbClr val="253325"/>
                </a:solidFill>
                <a:latin typeface="Arial" panose="020B0604020202020204" pitchFamily="34" charset="0"/>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lvl="0"/>
            <a:r>
              <a:rPr lang="nb-NO" dirty="0"/>
              <a:t>Klikk for å legge til overskrift</a:t>
            </a:r>
          </a:p>
        </p:txBody>
      </p:sp>
      <p:sp>
        <p:nvSpPr>
          <p:cNvPr id="7" name="Plassholder for innhold 2">
            <a:extLst>
              <a:ext uri="{FF2B5EF4-FFF2-40B4-BE49-F238E27FC236}">
                <a16:creationId xmlns:a16="http://schemas.microsoft.com/office/drawing/2014/main" id="{2CCFFD7D-3DA4-5D4B-9EC3-56CA23301665}"/>
              </a:ext>
            </a:extLst>
          </p:cNvPr>
          <p:cNvSpPr>
            <a:spLocks noGrp="1"/>
          </p:cNvSpPr>
          <p:nvPr>
            <p:ph sz="half" idx="10" hasCustomPrompt="1"/>
          </p:nvPr>
        </p:nvSpPr>
        <p:spPr>
          <a:xfrm>
            <a:off x="273251" y="2696902"/>
            <a:ext cx="5521123"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9" name="Plassholder for innhold 2">
            <a:extLst>
              <a:ext uri="{FF2B5EF4-FFF2-40B4-BE49-F238E27FC236}">
                <a16:creationId xmlns:a16="http://schemas.microsoft.com/office/drawing/2014/main" id="{AE7E9A8C-3F3B-3A4A-BCBB-8324DDEDF9B8}"/>
              </a:ext>
            </a:extLst>
          </p:cNvPr>
          <p:cNvSpPr>
            <a:spLocks noGrp="1"/>
          </p:cNvSpPr>
          <p:nvPr>
            <p:ph sz="half" idx="12" hasCustomPrompt="1"/>
          </p:nvPr>
        </p:nvSpPr>
        <p:spPr>
          <a:xfrm>
            <a:off x="6400799" y="2696901"/>
            <a:ext cx="5521125" cy="3831220"/>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10" name="Plassholder for tekst 2">
            <a:extLst>
              <a:ext uri="{FF2B5EF4-FFF2-40B4-BE49-F238E27FC236}">
                <a16:creationId xmlns:a16="http://schemas.microsoft.com/office/drawing/2014/main" id="{A41C28C8-5B67-734A-9F47-54265E842414}"/>
              </a:ext>
            </a:extLst>
          </p:cNvPr>
          <p:cNvSpPr>
            <a:spLocks noGrp="1"/>
          </p:cNvSpPr>
          <p:nvPr>
            <p:ph type="body" idx="13" hasCustomPrompt="1"/>
          </p:nvPr>
        </p:nvSpPr>
        <p:spPr>
          <a:xfrm>
            <a:off x="6400799" y="2038638"/>
            <a:ext cx="5521124" cy="389530"/>
          </a:xfrm>
        </p:spPr>
        <p:txBody>
          <a:bodyPr anchor="t">
            <a:spAutoFit/>
          </a:bodyPr>
          <a:lstStyle>
            <a:lvl1pPr marL="0" indent="0">
              <a:buNone/>
              <a:defRPr lang="nb-NO" sz="2800" b="1" i="0" kern="1200" spc="0" dirty="0">
                <a:solidFill>
                  <a:srgbClr val="253325"/>
                </a:solidFill>
                <a:latin typeface="Arial" panose="020B0604020202020204" pitchFamily="34" charset="0"/>
                <a:ea typeface="+mn-ea"/>
                <a:cs typeface="Arial" panose="020B0604020202020204" pitchFamily="34" charset="0"/>
              </a:defRPr>
            </a:lvl1pPr>
            <a:lvl2pPr marL="457222" indent="0">
              <a:buNone/>
              <a:defRPr sz="2000" b="1"/>
            </a:lvl2pPr>
            <a:lvl3pPr marL="914445" indent="0">
              <a:buNone/>
              <a:defRPr sz="1800" b="1"/>
            </a:lvl3pPr>
            <a:lvl4pPr marL="1371669" indent="0">
              <a:buNone/>
              <a:defRPr sz="1600" b="1"/>
            </a:lvl4pPr>
            <a:lvl5pPr marL="1828891" indent="0">
              <a:buNone/>
              <a:defRPr sz="1600" b="1"/>
            </a:lvl5pPr>
            <a:lvl6pPr marL="2286114" indent="0">
              <a:buNone/>
              <a:defRPr sz="1600" b="1"/>
            </a:lvl6pPr>
            <a:lvl7pPr marL="2743338" indent="0">
              <a:buNone/>
              <a:defRPr sz="1600" b="1"/>
            </a:lvl7pPr>
            <a:lvl8pPr marL="3200559" indent="0">
              <a:buNone/>
              <a:defRPr sz="1600" b="1"/>
            </a:lvl8pPr>
            <a:lvl9pPr marL="3657782" indent="0">
              <a:buNone/>
              <a:defRPr sz="1600" b="1"/>
            </a:lvl9pPr>
          </a:lstStyle>
          <a:p>
            <a:pPr marL="0" lvl="0" indent="0" algn="l" defTabSz="914445" rtl="0" eaLnBrk="1" latinLnBrk="0" hangingPunct="1">
              <a:lnSpc>
                <a:spcPct val="90000"/>
              </a:lnSpc>
              <a:spcBef>
                <a:spcPts val="1000"/>
              </a:spcBef>
              <a:buClr>
                <a:srgbClr val="EB4040"/>
              </a:buClr>
              <a:buFont typeface="Calibri" panose="020F0502020204030204" pitchFamily="34" charset="0"/>
              <a:buNone/>
            </a:pPr>
            <a:r>
              <a:rPr lang="nb-NO" dirty="0"/>
              <a:t>Klikk for å legge til overskrift</a:t>
            </a:r>
          </a:p>
        </p:txBody>
      </p:sp>
      <p:sp>
        <p:nvSpPr>
          <p:cNvPr id="4" name="Tittel 1">
            <a:extLst>
              <a:ext uri="{FF2B5EF4-FFF2-40B4-BE49-F238E27FC236}">
                <a16:creationId xmlns:a16="http://schemas.microsoft.com/office/drawing/2014/main" id="{C556F6DF-ABAA-A1FB-9C08-7D306469C74E}"/>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2067061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innhaldsdeler utan overskrift">
    <p:spTree>
      <p:nvGrpSpPr>
        <p:cNvPr id="1" name=""/>
        <p:cNvGrpSpPr/>
        <p:nvPr/>
      </p:nvGrpSpPr>
      <p:grpSpPr>
        <a:xfrm>
          <a:off x="0" y="0"/>
          <a:ext cx="0" cy="0"/>
          <a:chOff x="0" y="0"/>
          <a:chExt cx="0" cy="0"/>
        </a:xfrm>
      </p:grpSpPr>
      <p:sp>
        <p:nvSpPr>
          <p:cNvPr id="3" name="Plassholder for innhold 2"/>
          <p:cNvSpPr>
            <a:spLocks noGrp="1"/>
          </p:cNvSpPr>
          <p:nvPr>
            <p:ph sz="half" idx="1" hasCustomPrompt="1"/>
          </p:nvPr>
        </p:nvSpPr>
        <p:spPr>
          <a:xfrm>
            <a:off x="277793" y="2116182"/>
            <a:ext cx="5458708" cy="4400365"/>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5" name="Plassholder for innhold 2">
            <a:extLst>
              <a:ext uri="{FF2B5EF4-FFF2-40B4-BE49-F238E27FC236}">
                <a16:creationId xmlns:a16="http://schemas.microsoft.com/office/drawing/2014/main" id="{06DE4427-363B-8546-ABF3-F79AE29ADDCB}"/>
              </a:ext>
            </a:extLst>
          </p:cNvPr>
          <p:cNvSpPr>
            <a:spLocks noGrp="1"/>
          </p:cNvSpPr>
          <p:nvPr>
            <p:ph sz="half" idx="10" hasCustomPrompt="1"/>
          </p:nvPr>
        </p:nvSpPr>
        <p:spPr>
          <a:xfrm>
            <a:off x="6458674" y="2116182"/>
            <a:ext cx="5458708" cy="4400366"/>
          </a:xfrm>
        </p:spPr>
        <p:txBody>
          <a:bodyPr/>
          <a:lstStyle>
            <a:lvl1pPr>
              <a:defRPr sz="2800">
                <a:latin typeface="Arial" panose="020B0604020202020204" pitchFamily="34" charset="0"/>
                <a:cs typeface="Arial" panose="020B0604020202020204" pitchFamily="34" charset="0"/>
              </a:defRPr>
            </a:lvl1pPr>
          </a:lstStyle>
          <a:p>
            <a:pPr lvl="0"/>
            <a:r>
              <a:rPr lang="nb-NO" dirty="0"/>
              <a:t>Klikk for å legge til tekst</a:t>
            </a:r>
          </a:p>
        </p:txBody>
      </p:sp>
      <p:sp>
        <p:nvSpPr>
          <p:cNvPr id="4" name="Tittel 1">
            <a:extLst>
              <a:ext uri="{FF2B5EF4-FFF2-40B4-BE49-F238E27FC236}">
                <a16:creationId xmlns:a16="http://schemas.microsoft.com/office/drawing/2014/main" id="{A15F2ACB-1980-2FF3-D645-B9E3C41CA049}"/>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591986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ete">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3722914" y="2037806"/>
            <a:ext cx="4745212" cy="4510493"/>
          </a:xfrm>
          <a:prstGeom prst="rect">
            <a:avLst/>
          </a:prstGeom>
          <a:solidFill>
            <a:srgbClr val="EFEFEF"/>
          </a:solidFill>
        </p:spPr>
        <p:txBody>
          <a:bodyPr lIns="0" tIns="0" rIns="0" bIns="720000" anchor="ctr" anchorCtr="1"/>
          <a:lstStyle>
            <a:lvl1pPr marL="0" indent="0" algn="ctr">
              <a:buNone/>
              <a:defRPr sz="2000" i="1"/>
            </a:lvl1pPr>
          </a:lstStyle>
          <a:p>
            <a:r>
              <a:rPr lang="nn-NO" noProof="0" dirty="0"/>
              <a:t>Klikk på ikonet for å legge til eit bilete</a:t>
            </a:r>
          </a:p>
        </p:txBody>
      </p:sp>
      <p:sp>
        <p:nvSpPr>
          <p:cNvPr id="4" name="Tittel 1">
            <a:extLst>
              <a:ext uri="{FF2B5EF4-FFF2-40B4-BE49-F238E27FC236}">
                <a16:creationId xmlns:a16="http://schemas.microsoft.com/office/drawing/2014/main" id="{80254387-FEDF-68EC-82D8-34E5CE2DD71F}"/>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31796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ort bilete">
    <p:bg>
      <p:bgPr>
        <a:solidFill>
          <a:srgbClr val="EFEFEF"/>
        </a:solidFill>
        <a:effectLst/>
      </p:bgPr>
    </p:bg>
    <p:spTree>
      <p:nvGrpSpPr>
        <p:cNvPr id="1" name=""/>
        <p:cNvGrpSpPr/>
        <p:nvPr/>
      </p:nvGrpSpPr>
      <p:grpSpPr>
        <a:xfrm>
          <a:off x="0" y="0"/>
          <a:ext cx="0" cy="0"/>
          <a:chOff x="0" y="0"/>
          <a:chExt cx="0" cy="0"/>
        </a:xfrm>
      </p:grpSpPr>
      <p:sp>
        <p:nvSpPr>
          <p:cNvPr id="2" name="Plassholder for bilde 1"/>
          <p:cNvSpPr>
            <a:spLocks noGrp="1"/>
          </p:cNvSpPr>
          <p:nvPr>
            <p:ph type="pic" sz="quarter" idx="13" hasCustomPrompt="1"/>
          </p:nvPr>
        </p:nvSpPr>
        <p:spPr>
          <a:xfrm>
            <a:off x="2468879" y="2037806"/>
            <a:ext cx="9726295" cy="4498461"/>
          </a:xfrm>
          <a:prstGeom prst="rect">
            <a:avLst/>
          </a:prstGeom>
          <a:solidFill>
            <a:srgbClr val="EFEFEF"/>
          </a:solidFill>
        </p:spPr>
        <p:txBody>
          <a:bodyPr lIns="0" tIns="0" rIns="0" bIns="720000" anchor="ctr" anchorCtr="1"/>
          <a:lstStyle>
            <a:lvl1pPr marL="0" indent="0" algn="ctr">
              <a:buNone/>
              <a:defRPr sz="2000" i="1"/>
            </a:lvl1pPr>
          </a:lstStyle>
          <a:p>
            <a:r>
              <a:rPr lang="nn-NO" noProof="0" dirty="0"/>
              <a:t>Klikk på ikonet for å legge til eit bilete</a:t>
            </a:r>
          </a:p>
        </p:txBody>
      </p:sp>
      <p:sp>
        <p:nvSpPr>
          <p:cNvPr id="4" name="Tittel 1">
            <a:extLst>
              <a:ext uri="{FF2B5EF4-FFF2-40B4-BE49-F238E27FC236}">
                <a16:creationId xmlns:a16="http://schemas.microsoft.com/office/drawing/2014/main" id="{D6A60B00-3583-EDFA-D652-82087C8628A6}"/>
              </a:ext>
            </a:extLst>
          </p:cNvPr>
          <p:cNvSpPr>
            <a:spLocks noGrp="1"/>
          </p:cNvSpPr>
          <p:nvPr>
            <p:ph type="title" hasCustomPrompt="1"/>
          </p:nvPr>
        </p:nvSpPr>
        <p:spPr>
          <a:xfrm>
            <a:off x="-1" y="483981"/>
            <a:ext cx="8468127" cy="1298520"/>
          </a:xfrm>
        </p:spPr>
        <p:txBody>
          <a:bodyPr/>
          <a:lstStyle/>
          <a:p>
            <a:r>
              <a:rPr lang="nb-NO" dirty="0"/>
              <a:t>Klikk for å legge til tittel</a:t>
            </a:r>
          </a:p>
        </p:txBody>
      </p:sp>
    </p:spTree>
    <p:extLst>
      <p:ext uri="{BB962C8B-B14F-4D97-AF65-F5344CB8AC3E}">
        <p14:creationId xmlns:p14="http://schemas.microsoft.com/office/powerpoint/2010/main" val="2259009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FEF"/>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 y="483981"/>
            <a:ext cx="8468127" cy="1298520"/>
          </a:xfrm>
          <a:prstGeom prst="rect">
            <a:avLst/>
          </a:prstGeom>
          <a:noFill/>
          <a:ln w="12700" cap="rnd">
            <a:noFill/>
          </a:ln>
        </p:spPr>
        <p:txBody>
          <a:bodyPr vert="horz" lIns="360000" tIns="0" rIns="360000" bIns="0" rtlCol="0" anchor="ctr" anchorCtr="0">
            <a:normAutofit/>
          </a:bodyPr>
          <a:lstStyle/>
          <a:p>
            <a:r>
              <a:rPr lang="nb-NO" dirty="0"/>
              <a:t>Klikk for å legge til </a:t>
            </a:r>
            <a:r>
              <a:rPr lang="nb-NO" dirty="0" err="1"/>
              <a:t>ein</a:t>
            </a:r>
            <a:r>
              <a:rPr lang="nb-NO" dirty="0"/>
              <a:t> tittel</a:t>
            </a:r>
          </a:p>
        </p:txBody>
      </p:sp>
      <p:sp>
        <p:nvSpPr>
          <p:cNvPr id="3" name="Plassholder for tekst 2"/>
          <p:cNvSpPr>
            <a:spLocks noGrp="1"/>
          </p:cNvSpPr>
          <p:nvPr>
            <p:ph type="body" idx="1"/>
          </p:nvPr>
        </p:nvSpPr>
        <p:spPr>
          <a:xfrm>
            <a:off x="391123" y="1933303"/>
            <a:ext cx="9653286" cy="4514769"/>
          </a:xfrm>
          <a:prstGeom prst="rect">
            <a:avLst/>
          </a:prstGeom>
        </p:spPr>
        <p:txBody>
          <a:bodyPr vert="horz" lIns="0" tIns="0" rIns="0" bIns="0" rtlCol="0">
            <a:normAutofit/>
          </a:bodyPr>
          <a:lstStyle/>
          <a:p>
            <a:pPr lvl="0"/>
            <a:r>
              <a:rPr lang="nb-NO" dirty="0"/>
              <a:t>Klikk for å legge til tekst</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0357145" y="6448072"/>
            <a:ext cx="846441" cy="184709"/>
          </a:xfrm>
          <a:prstGeom prst="rect">
            <a:avLst/>
          </a:prstGeom>
        </p:spPr>
        <p:txBody>
          <a:bodyPr vert="horz" lIns="0" tIns="0" rIns="0" bIns="0" rtlCol="0" anchor="ctr">
            <a:normAutofit/>
          </a:bodyPr>
          <a:lstStyle>
            <a:lvl1pPr algn="l">
              <a:defRPr sz="1200">
                <a:solidFill>
                  <a:srgbClr val="253325"/>
                </a:solidFill>
                <a:latin typeface="Arial" panose="020B0604020202020204" pitchFamily="34" charset="0"/>
                <a:cs typeface="Arial" panose="020B0604020202020204" pitchFamily="34" charset="0"/>
              </a:defRPr>
            </a:lvl1pPr>
          </a:lstStyle>
          <a:p>
            <a:fld id="{983651F3-9B16-40C6-B209-3688FC9C95F6}" type="datetimeFigureOut">
              <a:rPr lang="nb-NO" smtClean="0"/>
              <a:pPr/>
              <a:t>21.03.2026</a:t>
            </a:fld>
            <a:endParaRPr lang="nb-NO" dirty="0"/>
          </a:p>
        </p:txBody>
      </p:sp>
      <p:sp>
        <p:nvSpPr>
          <p:cNvPr id="6" name="Plassholder for lysbildenummer 5"/>
          <p:cNvSpPr>
            <a:spLocks noGrp="1"/>
          </p:cNvSpPr>
          <p:nvPr>
            <p:ph type="sldNum" sz="quarter" idx="4"/>
          </p:nvPr>
        </p:nvSpPr>
        <p:spPr>
          <a:xfrm>
            <a:off x="11591609" y="6448073"/>
            <a:ext cx="308892" cy="184709"/>
          </a:xfrm>
          <a:prstGeom prst="rect">
            <a:avLst/>
          </a:prstGeom>
        </p:spPr>
        <p:txBody>
          <a:bodyPr vert="horz" lIns="0" tIns="0" rIns="0" bIns="0" rtlCol="0" anchor="ctr">
            <a:normAutofit/>
          </a:bodyPr>
          <a:lstStyle>
            <a:lvl1pPr algn="r">
              <a:defRPr sz="1200">
                <a:solidFill>
                  <a:srgbClr val="253325"/>
                </a:solidFill>
                <a:latin typeface="Arial" panose="020B0604020202020204" pitchFamily="34" charset="0"/>
                <a:cs typeface="Arial" panose="020B0604020202020204" pitchFamily="34" charset="0"/>
              </a:defRPr>
            </a:lvl1pPr>
          </a:lstStyle>
          <a:p>
            <a:fld id="{5751DFAA-887F-4071-8EAD-E8CA316FCF06}" type="slidenum">
              <a:rPr lang="nb-NO" smtClean="0"/>
              <a:pPr/>
              <a:t>‹#›</a:t>
            </a:fld>
            <a:endParaRPr lang="nb-NO" dirty="0">
              <a:cs typeface="Arial" panose="020B0604020202020204" pitchFamily="34" charset="0"/>
            </a:endParaRPr>
          </a:p>
        </p:txBody>
      </p:sp>
      <p:pic>
        <p:nvPicPr>
          <p:cNvPr id="5" name="Bilde 4">
            <a:extLst>
              <a:ext uri="{FF2B5EF4-FFF2-40B4-BE49-F238E27FC236}">
                <a16:creationId xmlns:a16="http://schemas.microsoft.com/office/drawing/2014/main" id="{1147F233-19A9-1588-102E-8FE0F928DEB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0572560" y="483981"/>
            <a:ext cx="1262052" cy="746310"/>
          </a:xfrm>
          <a:prstGeom prst="rect">
            <a:avLst/>
          </a:prstGeom>
        </p:spPr>
      </p:pic>
    </p:spTree>
    <p:extLst>
      <p:ext uri="{BB962C8B-B14F-4D97-AF65-F5344CB8AC3E}">
        <p14:creationId xmlns:p14="http://schemas.microsoft.com/office/powerpoint/2010/main" val="1281332595"/>
      </p:ext>
    </p:extLst>
  </p:cSld>
  <p:clrMap bg1="lt1" tx1="dk1" bg2="lt2" tx2="dk2" accent1="accent1" accent2="accent2" accent3="accent3" accent4="accent4" accent5="accent5" accent6="accent6" hlink="hlink" folHlink="folHlink"/>
  <p:sldLayoutIdLst>
    <p:sldLayoutId id="2147483737" r:id="rId1"/>
    <p:sldLayoutId id="2147483735" r:id="rId2"/>
    <p:sldLayoutId id="2147483699" r:id="rId3"/>
    <p:sldLayoutId id="2147483700" r:id="rId4"/>
    <p:sldLayoutId id="2147483723" r:id="rId5"/>
    <p:sldLayoutId id="2147483704" r:id="rId6"/>
    <p:sldLayoutId id="2147483717" r:id="rId7"/>
    <p:sldLayoutId id="2147483721" r:id="rId8"/>
    <p:sldLayoutId id="2147483725" r:id="rId9"/>
    <p:sldLayoutId id="2147483715" r:id="rId10"/>
    <p:sldLayoutId id="2147483724" r:id="rId11"/>
    <p:sldLayoutId id="2147483720" r:id="rId12"/>
    <p:sldLayoutId id="2147483740" r:id="rId13"/>
    <p:sldLayoutId id="2147483707" r:id="rId14"/>
  </p:sldLayoutIdLst>
  <p:txStyles>
    <p:titleStyle>
      <a:lvl1pPr algn="l" defTabSz="914445" rtl="0" eaLnBrk="1" latinLnBrk="0" hangingPunct="1">
        <a:lnSpc>
          <a:spcPct val="90000"/>
        </a:lnSpc>
        <a:spcBef>
          <a:spcPct val="0"/>
        </a:spcBef>
        <a:buNone/>
        <a:defRPr sz="3800" b="1" i="0" kern="1200" spc="0">
          <a:solidFill>
            <a:srgbClr val="539760"/>
          </a:solidFill>
          <a:latin typeface="Arial" panose="020B0604020202020204" pitchFamily="34" charset="0"/>
          <a:ea typeface="+mj-ea"/>
          <a:cs typeface="Arial" panose="020B0604020202020204" pitchFamily="34" charset="0"/>
        </a:defRPr>
      </a:lvl1pPr>
    </p:titleStyle>
    <p:bodyStyle>
      <a:lvl1pPr marL="252025" indent="-252025" algn="l" defTabSz="914445" rtl="0" eaLnBrk="1" latinLnBrk="0" hangingPunct="1">
        <a:lnSpc>
          <a:spcPct val="90000"/>
        </a:lnSpc>
        <a:spcBef>
          <a:spcPts val="1000"/>
        </a:spcBef>
        <a:spcAft>
          <a:spcPts val="500"/>
        </a:spcAft>
        <a:buClr>
          <a:srgbClr val="539760"/>
        </a:buClr>
        <a:buFont typeface="Calibri" panose="020F0502020204030204" pitchFamily="34" charset="0"/>
        <a:buChar char="•"/>
        <a:defRPr sz="2800" b="0" i="0" kern="1200">
          <a:solidFill>
            <a:srgbClr val="253325"/>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253325"/>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253325"/>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253325"/>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253325"/>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45" rtl="0" eaLnBrk="1" latinLnBrk="0" hangingPunct="1">
        <a:defRPr sz="1800" kern="1200">
          <a:solidFill>
            <a:schemeClr val="tx1"/>
          </a:solidFill>
          <a:latin typeface="+mn-lt"/>
          <a:ea typeface="+mn-ea"/>
          <a:cs typeface="+mn-cs"/>
        </a:defRPr>
      </a:lvl1pPr>
      <a:lvl2pPr marL="457222"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1"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8" algn="l" defTabSz="914445" rtl="0" eaLnBrk="1" latinLnBrk="0" hangingPunct="1">
        <a:defRPr sz="1800" kern="1200">
          <a:solidFill>
            <a:schemeClr val="tx1"/>
          </a:solidFill>
          <a:latin typeface="+mn-lt"/>
          <a:ea typeface="+mn-ea"/>
          <a:cs typeface="+mn-cs"/>
        </a:defRPr>
      </a:lvl7pPr>
      <a:lvl8pPr marL="3200559" algn="l" defTabSz="914445" rtl="0" eaLnBrk="1" latinLnBrk="0" hangingPunct="1">
        <a:defRPr sz="1800" kern="1200">
          <a:solidFill>
            <a:schemeClr val="tx1"/>
          </a:solidFill>
          <a:latin typeface="+mn-lt"/>
          <a:ea typeface="+mn-ea"/>
          <a:cs typeface="+mn-cs"/>
        </a:defRPr>
      </a:lvl8pPr>
      <a:lvl9pPr marL="3657782"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ilde 1">
            <a:extLst>
              <a:ext uri="{FF2B5EF4-FFF2-40B4-BE49-F238E27FC236}">
                <a16:creationId xmlns:a16="http://schemas.microsoft.com/office/drawing/2014/main" id="{D7210944-5679-8103-D367-3FE6BC833E51}"/>
              </a:ext>
            </a:extLst>
          </p:cNvPr>
          <p:cNvSpPr>
            <a:spLocks noGrp="1"/>
          </p:cNvSpPr>
          <p:nvPr>
            <p:ph type="pic" sz="quarter" idx="13"/>
          </p:nvPr>
        </p:nvSpPr>
        <p:spPr/>
        <p:txBody>
          <a:bodyPr/>
          <a:lstStyle/>
          <a:p>
            <a:endParaRPr lang="nn-NO"/>
          </a:p>
        </p:txBody>
      </p:sp>
      <p:sp>
        <p:nvSpPr>
          <p:cNvPr id="6" name="Tittel 5">
            <a:extLst>
              <a:ext uri="{FF2B5EF4-FFF2-40B4-BE49-F238E27FC236}">
                <a16:creationId xmlns:a16="http://schemas.microsoft.com/office/drawing/2014/main" id="{D1CFEFCA-9FB0-335B-ABF1-DCD28B079E41}"/>
              </a:ext>
            </a:extLst>
          </p:cNvPr>
          <p:cNvSpPr>
            <a:spLocks noGrp="1"/>
          </p:cNvSpPr>
          <p:nvPr>
            <p:ph type="ctrTitle"/>
          </p:nvPr>
        </p:nvSpPr>
        <p:spPr/>
        <p:txBody>
          <a:bodyPr/>
          <a:lstStyle/>
          <a:p>
            <a:r>
              <a:rPr lang="nn-NO" dirty="0"/>
              <a:t>Partikultur</a:t>
            </a:r>
          </a:p>
        </p:txBody>
      </p:sp>
      <p:sp>
        <p:nvSpPr>
          <p:cNvPr id="3" name="Plassholder for innhold 2">
            <a:extLst>
              <a:ext uri="{FF2B5EF4-FFF2-40B4-BE49-F238E27FC236}">
                <a16:creationId xmlns:a16="http://schemas.microsoft.com/office/drawing/2014/main" id="{8F80B07F-A2BB-F25C-FD96-1D8672320269}"/>
              </a:ext>
            </a:extLst>
          </p:cNvPr>
          <p:cNvSpPr>
            <a:spLocks noGrp="1"/>
          </p:cNvSpPr>
          <p:nvPr>
            <p:ph idx="14"/>
          </p:nvPr>
        </p:nvSpPr>
        <p:spPr/>
        <p:txBody>
          <a:bodyPr/>
          <a:lstStyle/>
          <a:p>
            <a:endParaRPr lang="nn-NO"/>
          </a:p>
        </p:txBody>
      </p:sp>
      <p:sp>
        <p:nvSpPr>
          <p:cNvPr id="7" name="Undertittel 6">
            <a:extLst>
              <a:ext uri="{FF2B5EF4-FFF2-40B4-BE49-F238E27FC236}">
                <a16:creationId xmlns:a16="http://schemas.microsoft.com/office/drawing/2014/main" id="{F95534D7-BEB3-0236-9862-E93CE84339A4}"/>
              </a:ext>
            </a:extLst>
          </p:cNvPr>
          <p:cNvSpPr>
            <a:spLocks noGrp="1"/>
          </p:cNvSpPr>
          <p:nvPr>
            <p:ph type="subTitle" idx="1"/>
          </p:nvPr>
        </p:nvSpPr>
        <p:spPr/>
        <p:txBody>
          <a:bodyPr/>
          <a:lstStyle/>
          <a:p>
            <a:r>
              <a:rPr lang="nn-NO" dirty="0"/>
              <a:t>Del 1 av 3 i SV sitt styreprogram for fylkeslag 2026</a:t>
            </a:r>
          </a:p>
        </p:txBody>
      </p:sp>
    </p:spTree>
    <p:extLst>
      <p:ext uri="{BB962C8B-B14F-4D97-AF65-F5344CB8AC3E}">
        <p14:creationId xmlns:p14="http://schemas.microsoft.com/office/powerpoint/2010/main" val="191029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2E7F3FD5-98B4-B846-A04C-EEEF8172E771}"/>
              </a:ext>
            </a:extLst>
          </p:cNvPr>
          <p:cNvSpPr>
            <a:spLocks noGrp="1"/>
          </p:cNvSpPr>
          <p:nvPr>
            <p:ph type="title"/>
          </p:nvPr>
        </p:nvSpPr>
        <p:spPr/>
        <p:txBody>
          <a:bodyPr/>
          <a:lstStyle/>
          <a:p>
            <a:r>
              <a:rPr lang="nn-NO"/>
              <a:t>Konflikthandtering </a:t>
            </a:r>
          </a:p>
        </p:txBody>
      </p:sp>
      <p:sp>
        <p:nvSpPr>
          <p:cNvPr id="5" name="Plassholder for innhold 4">
            <a:extLst>
              <a:ext uri="{FF2B5EF4-FFF2-40B4-BE49-F238E27FC236}">
                <a16:creationId xmlns:a16="http://schemas.microsoft.com/office/drawing/2014/main" id="{DBD73D10-91CF-744D-B1FA-D6B30089D7B1}"/>
              </a:ext>
            </a:extLst>
          </p:cNvPr>
          <p:cNvSpPr>
            <a:spLocks noGrp="1"/>
          </p:cNvSpPr>
          <p:nvPr>
            <p:ph idx="1"/>
          </p:nvPr>
        </p:nvSpPr>
        <p:spPr/>
        <p:txBody>
          <a:bodyPr>
            <a:normAutofit lnSpcReduction="10000"/>
          </a:bodyPr>
          <a:lstStyle/>
          <a:p>
            <a:pPr>
              <a:lnSpc>
                <a:spcPct val="110000"/>
              </a:lnSpc>
              <a:spcBef>
                <a:spcPts val="0"/>
              </a:spcBef>
              <a:spcAft>
                <a:spcPts val="600"/>
              </a:spcAft>
              <a:tabLst>
                <a:tab pos="257175" algn="l"/>
              </a:tabLst>
            </a:pPr>
            <a:r>
              <a:rPr lang="nn-NO" dirty="0"/>
              <a:t>Konfliktar er ofte eit resultat av uklar ansvarsfordeling, misforståingar eller mangel på informasjon</a:t>
            </a:r>
          </a:p>
          <a:p>
            <a:pPr>
              <a:lnSpc>
                <a:spcPct val="110000"/>
              </a:lnSpc>
              <a:spcBef>
                <a:spcPts val="0"/>
              </a:spcBef>
              <a:spcAft>
                <a:spcPts val="600"/>
              </a:spcAft>
              <a:tabLst>
                <a:tab pos="257175" algn="l"/>
              </a:tabLst>
            </a:pPr>
            <a:r>
              <a:rPr lang="nn-NO" dirty="0"/>
              <a:t>Viktig å hugse:</a:t>
            </a:r>
          </a:p>
          <a:p>
            <a:pPr lvl="1">
              <a:lnSpc>
                <a:spcPct val="110000"/>
              </a:lnSpc>
              <a:spcBef>
                <a:spcPts val="0"/>
              </a:spcBef>
              <a:spcAft>
                <a:spcPts val="600"/>
              </a:spcAft>
              <a:buClr>
                <a:srgbClr val="539760"/>
              </a:buClr>
              <a:tabLst>
                <a:tab pos="257175" algn="l"/>
              </a:tabLst>
            </a:pPr>
            <a:r>
              <a:rPr lang="nn-NO" dirty="0"/>
              <a:t>Ein god partikultur er konfliktførebyggande i seg sjølv</a:t>
            </a:r>
          </a:p>
          <a:p>
            <a:pPr lvl="1">
              <a:lnSpc>
                <a:spcPct val="110000"/>
              </a:lnSpc>
              <a:spcBef>
                <a:spcPts val="0"/>
              </a:spcBef>
              <a:spcAft>
                <a:spcPts val="600"/>
              </a:spcAft>
              <a:buClr>
                <a:srgbClr val="539760"/>
              </a:buClr>
              <a:tabLst>
                <a:tab pos="257175" algn="l"/>
              </a:tabLst>
            </a:pPr>
            <a:r>
              <a:rPr lang="nn-NO" dirty="0"/>
              <a:t>Ta tak i saka tidleg, om ho har potensiale til å bli ei konflikt</a:t>
            </a:r>
          </a:p>
          <a:p>
            <a:pPr lvl="1">
              <a:lnSpc>
                <a:spcPct val="110000"/>
              </a:lnSpc>
              <a:spcBef>
                <a:spcPts val="0"/>
              </a:spcBef>
              <a:spcAft>
                <a:spcPts val="600"/>
              </a:spcAft>
              <a:buClr>
                <a:srgbClr val="539760"/>
              </a:buClr>
              <a:tabLst>
                <a:tab pos="257175" algn="l"/>
              </a:tabLst>
            </a:pPr>
            <a:r>
              <a:rPr lang="nn-NO" dirty="0"/>
              <a:t>Sørg for å høyre/ivareta alle partar i konflikten </a:t>
            </a:r>
          </a:p>
          <a:p>
            <a:pPr>
              <a:lnSpc>
                <a:spcPct val="110000"/>
              </a:lnSpc>
              <a:spcBef>
                <a:spcPts val="0"/>
              </a:spcBef>
              <a:spcAft>
                <a:spcPts val="600"/>
              </a:spcAft>
              <a:tabLst>
                <a:tab pos="257175" algn="l"/>
              </a:tabLst>
            </a:pPr>
            <a:r>
              <a:rPr lang="nn-NO" dirty="0"/>
              <a:t>Konflikten bør løysast på lågast mogleg nivå</a:t>
            </a:r>
          </a:p>
          <a:p>
            <a:pPr>
              <a:lnSpc>
                <a:spcPct val="110000"/>
              </a:lnSpc>
              <a:spcBef>
                <a:spcPts val="0"/>
              </a:spcBef>
              <a:spcAft>
                <a:spcPts val="600"/>
              </a:spcAft>
              <a:tabLst>
                <a:tab pos="257175" algn="l"/>
              </a:tabLst>
            </a:pPr>
            <a:r>
              <a:rPr lang="nn-NO" dirty="0"/>
              <a:t>Ta kontakt med partisekretæren om situasjonen er fastlåst, for å få nøytrale perspektiv og hjelp til å løyse opp</a:t>
            </a:r>
          </a:p>
          <a:p>
            <a:endParaRPr lang="nn-NO" dirty="0"/>
          </a:p>
        </p:txBody>
      </p:sp>
    </p:spTree>
    <p:extLst>
      <p:ext uri="{BB962C8B-B14F-4D97-AF65-F5344CB8AC3E}">
        <p14:creationId xmlns:p14="http://schemas.microsoft.com/office/powerpoint/2010/main" val="280494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Internfeminisme</a:t>
            </a:r>
          </a:p>
        </p:txBody>
      </p:sp>
      <p:sp>
        <p:nvSpPr>
          <p:cNvPr id="3" name="Plassholder for bilde 2">
            <a:extLst>
              <a:ext uri="{FF2B5EF4-FFF2-40B4-BE49-F238E27FC236}">
                <a16:creationId xmlns:a16="http://schemas.microsoft.com/office/drawing/2014/main" id="{60181065-4D6A-4360-04C0-C1D4ECD743D9}"/>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248504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6D3C5797-E5E0-2645-A42A-E7ACD86F738E}"/>
              </a:ext>
            </a:extLst>
          </p:cNvPr>
          <p:cNvSpPr>
            <a:spLocks noGrp="1"/>
          </p:cNvSpPr>
          <p:nvPr>
            <p:ph type="body" sz="quarter" idx="14"/>
          </p:nvPr>
        </p:nvSpPr>
        <p:spPr/>
        <p:txBody>
          <a:bodyPr>
            <a:normAutofit/>
          </a:bodyPr>
          <a:lstStyle/>
          <a:p>
            <a:pPr>
              <a:lnSpc>
                <a:spcPct val="100000"/>
              </a:lnSpc>
              <a:spcBef>
                <a:spcPts val="0"/>
              </a:spcBef>
              <a:spcAft>
                <a:spcPts val="600"/>
              </a:spcAft>
              <a:tabLst>
                <a:tab pos="257175" algn="l"/>
              </a:tabLst>
            </a:pPr>
            <a:r>
              <a:rPr lang="nn-NO" sz="2400" dirty="0"/>
              <a:t>Ein god internfeministisk praksis er sentralt for ein god partikultur</a:t>
            </a:r>
          </a:p>
          <a:p>
            <a:pPr>
              <a:lnSpc>
                <a:spcPct val="100000"/>
              </a:lnSpc>
              <a:spcBef>
                <a:spcPts val="0"/>
              </a:spcBef>
              <a:spcAft>
                <a:spcPts val="600"/>
              </a:spcAft>
              <a:tabLst>
                <a:tab pos="257175" algn="l"/>
              </a:tabLst>
            </a:pPr>
            <a:r>
              <a:rPr lang="nn-NO" sz="2400" dirty="0"/>
              <a:t>Fylkeslaget bør utarbeide ein internfeministisk strategi som ein del av arbeidet med god partikultur</a:t>
            </a:r>
          </a:p>
          <a:p>
            <a:pPr>
              <a:lnSpc>
                <a:spcPct val="100000"/>
              </a:lnSpc>
              <a:spcBef>
                <a:spcPts val="0"/>
              </a:spcBef>
              <a:spcAft>
                <a:spcPts val="600"/>
              </a:spcAft>
              <a:tabLst>
                <a:tab pos="257175" algn="l"/>
              </a:tabLst>
            </a:pPr>
            <a:r>
              <a:rPr lang="nn-NO" sz="2400" dirty="0"/>
              <a:t>Fylkesstyret har overordna ansvar for at det internfeministiske arbeidet blir følgt opp </a:t>
            </a:r>
          </a:p>
          <a:p>
            <a:pPr marL="0" indent="0">
              <a:buNone/>
            </a:pPr>
            <a:endParaRPr lang="nn-NO" dirty="0"/>
          </a:p>
        </p:txBody>
      </p:sp>
      <p:sp>
        <p:nvSpPr>
          <p:cNvPr id="2" name="Tittel 1">
            <a:extLst>
              <a:ext uri="{FF2B5EF4-FFF2-40B4-BE49-F238E27FC236}">
                <a16:creationId xmlns:a16="http://schemas.microsoft.com/office/drawing/2014/main" id="{D7F6E226-3EC9-6F40-AEC1-82533F26EB68}"/>
              </a:ext>
            </a:extLst>
          </p:cNvPr>
          <p:cNvSpPr>
            <a:spLocks noGrp="1"/>
          </p:cNvSpPr>
          <p:nvPr>
            <p:ph type="title"/>
          </p:nvPr>
        </p:nvSpPr>
        <p:spPr/>
        <p:txBody>
          <a:bodyPr/>
          <a:lstStyle/>
          <a:p>
            <a:r>
              <a:rPr lang="nn-NO"/>
              <a:t>Internfeminisme</a:t>
            </a:r>
          </a:p>
        </p:txBody>
      </p:sp>
      <p:pic>
        <p:nvPicPr>
          <p:cNvPr id="5" name="Plassholder for bilde 6" descr="A group of people sitting at a table in a room&#10;&#10;Description automatically generated">
            <a:extLst>
              <a:ext uri="{FF2B5EF4-FFF2-40B4-BE49-F238E27FC236}">
                <a16:creationId xmlns:a16="http://schemas.microsoft.com/office/drawing/2014/main" id="{910F983D-E4E0-B64E-B862-48A95CEA4301}"/>
              </a:ext>
            </a:extLst>
          </p:cNvPr>
          <p:cNvPicPr>
            <a:picLocks noGrp="1" noChangeAspect="1"/>
          </p:cNvPicPr>
          <p:nvPr>
            <p:ph type="pic" sz="quarter" idx="13"/>
          </p:nvPr>
        </p:nvPicPr>
        <p:blipFill rotWithShape="1">
          <a:blip r:embed="rId3"/>
          <a:srcRect l="12500" r="12500"/>
          <a:stretch/>
        </p:blipFill>
        <p:spPr>
          <a:prstGeom prst="rect">
            <a:avLst/>
          </a:prstGeom>
          <a:noFill/>
        </p:spPr>
      </p:pic>
    </p:spTree>
    <p:extLst>
      <p:ext uri="{BB962C8B-B14F-4D97-AF65-F5344CB8AC3E}">
        <p14:creationId xmlns:p14="http://schemas.microsoft.com/office/powerpoint/2010/main" val="22098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Trygge møtestader</a:t>
            </a:r>
          </a:p>
        </p:txBody>
      </p:sp>
      <p:sp>
        <p:nvSpPr>
          <p:cNvPr id="3" name="Plassholder for bilde 2">
            <a:extLst>
              <a:ext uri="{FF2B5EF4-FFF2-40B4-BE49-F238E27FC236}">
                <a16:creationId xmlns:a16="http://schemas.microsoft.com/office/drawing/2014/main" id="{B1A8EAF4-84DC-81CF-CDFB-ECC14BEECCD4}"/>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252634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69CCCF0-518C-9F47-B98C-A27CA0C9FF65}"/>
              </a:ext>
            </a:extLst>
          </p:cNvPr>
          <p:cNvSpPr>
            <a:spLocks noGrp="1"/>
          </p:cNvSpPr>
          <p:nvPr>
            <p:ph type="title"/>
          </p:nvPr>
        </p:nvSpPr>
        <p:spPr/>
        <p:txBody>
          <a:bodyPr/>
          <a:lstStyle/>
          <a:p>
            <a:r>
              <a:rPr lang="nn-NO"/>
              <a:t>Trygge møtestader</a:t>
            </a:r>
          </a:p>
        </p:txBody>
      </p:sp>
      <p:sp>
        <p:nvSpPr>
          <p:cNvPr id="3" name="Plassholder for innhold 2">
            <a:extLst>
              <a:ext uri="{FF2B5EF4-FFF2-40B4-BE49-F238E27FC236}">
                <a16:creationId xmlns:a16="http://schemas.microsoft.com/office/drawing/2014/main" id="{24312DFC-A5B1-0440-B34D-101836D30BA9}"/>
              </a:ext>
            </a:extLst>
          </p:cNvPr>
          <p:cNvSpPr>
            <a:spLocks noGrp="1"/>
          </p:cNvSpPr>
          <p:nvPr>
            <p:ph idx="1"/>
          </p:nvPr>
        </p:nvSpPr>
        <p:spPr/>
        <p:txBody>
          <a:bodyPr>
            <a:normAutofit/>
          </a:bodyPr>
          <a:lstStyle/>
          <a:p>
            <a:pPr marL="0" indent="0">
              <a:lnSpc>
                <a:spcPct val="110000"/>
              </a:lnSpc>
              <a:buNone/>
            </a:pPr>
            <a:r>
              <a:rPr lang="nn-NO" dirty="0"/>
              <a:t>Konkrete tiltak for å skape trygge arrangement i fylkeslaget:</a:t>
            </a:r>
          </a:p>
          <a:p>
            <a:pPr>
              <a:lnSpc>
                <a:spcPct val="110000"/>
              </a:lnSpc>
            </a:pPr>
            <a:r>
              <a:rPr lang="nn-NO" dirty="0"/>
              <a:t>Leiinga må vere synleg og til stade</a:t>
            </a:r>
          </a:p>
          <a:p>
            <a:pPr>
              <a:lnSpc>
                <a:spcPct val="110000"/>
              </a:lnSpc>
            </a:pPr>
            <a:r>
              <a:rPr lang="nn-NO" dirty="0"/>
              <a:t>Sørge for rusfrie alternativ</a:t>
            </a:r>
          </a:p>
          <a:p>
            <a:pPr>
              <a:lnSpc>
                <a:spcPct val="110000"/>
              </a:lnSpc>
            </a:pPr>
            <a:r>
              <a:rPr lang="nn-NO" dirty="0"/>
              <a:t>Gjennomføre kjønnsdelte formøte</a:t>
            </a:r>
          </a:p>
          <a:p>
            <a:pPr marL="0" indent="0">
              <a:lnSpc>
                <a:spcPct val="110000"/>
              </a:lnSpc>
              <a:buNone/>
            </a:pPr>
            <a:endParaRPr lang="nn-NO" b="1" dirty="0"/>
          </a:p>
        </p:txBody>
      </p:sp>
    </p:spTree>
    <p:extLst>
      <p:ext uri="{BB962C8B-B14F-4D97-AF65-F5344CB8AC3E}">
        <p14:creationId xmlns:p14="http://schemas.microsoft.com/office/powerpoint/2010/main" val="159506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3325"/>
        </a:solidFill>
        <a:effectLst/>
      </p:bgPr>
    </p:bg>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CF092187-D1F5-5348-94A6-95DE276FB72F}"/>
              </a:ext>
            </a:extLst>
          </p:cNvPr>
          <p:cNvSpPr>
            <a:spLocks noGrp="1"/>
          </p:cNvSpPr>
          <p:nvPr>
            <p:ph type="title"/>
          </p:nvPr>
        </p:nvSpPr>
        <p:spPr/>
        <p:txBody>
          <a:bodyPr/>
          <a:lstStyle/>
          <a:p>
            <a:r>
              <a:rPr lang="nn-NO" dirty="0"/>
              <a:t>Til drøfting/refleksjon</a:t>
            </a:r>
          </a:p>
        </p:txBody>
      </p:sp>
      <p:sp>
        <p:nvSpPr>
          <p:cNvPr id="3" name="Plassholder for innhold 2">
            <a:extLst>
              <a:ext uri="{FF2B5EF4-FFF2-40B4-BE49-F238E27FC236}">
                <a16:creationId xmlns:a16="http://schemas.microsoft.com/office/drawing/2014/main" id="{C76C9CF4-C234-AE4E-9E1A-877E49A8B9B2}"/>
              </a:ext>
            </a:extLst>
          </p:cNvPr>
          <p:cNvSpPr>
            <a:spLocks noGrp="1"/>
          </p:cNvSpPr>
          <p:nvPr>
            <p:ph idx="1"/>
          </p:nvPr>
        </p:nvSpPr>
        <p:spPr/>
        <p:txBody>
          <a:bodyPr/>
          <a:lstStyle/>
          <a:p>
            <a:pPr fontAlgn="auto"/>
            <a:r>
              <a:rPr lang="nn-NO" dirty="0">
                <a:solidFill>
                  <a:srgbClr val="EFEFEF"/>
                </a:solidFill>
              </a:rPr>
              <a:t>Korleis er partikulturen i fylkeslaget vårt? </a:t>
            </a:r>
          </a:p>
          <a:p>
            <a:pPr fontAlgn="auto"/>
            <a:r>
              <a:rPr lang="nn-NO" dirty="0">
                <a:solidFill>
                  <a:srgbClr val="EFEFEF"/>
                </a:solidFill>
              </a:rPr>
              <a:t>Korleis møter vi kvarandre og nye medlemmer i partiet? </a:t>
            </a:r>
          </a:p>
          <a:p>
            <a:pPr fontAlgn="auto"/>
            <a:r>
              <a:rPr lang="nn-NO" dirty="0">
                <a:solidFill>
                  <a:srgbClr val="EFEFEF"/>
                </a:solidFill>
              </a:rPr>
              <a:t>Bidreg partikulturen i fylkeslaget til at SV er eit breitt og inkluderande parti? </a:t>
            </a:r>
          </a:p>
          <a:p>
            <a:pPr fontAlgn="auto"/>
            <a:r>
              <a:rPr lang="nn-NO" dirty="0">
                <a:solidFill>
                  <a:srgbClr val="EFEFEF"/>
                </a:solidFill>
              </a:rPr>
              <a:t>Er det lett for folk med ulik bakgrunn å delta? </a:t>
            </a:r>
          </a:p>
          <a:p>
            <a:pPr fontAlgn="auto"/>
            <a:r>
              <a:rPr lang="nn-NO" dirty="0">
                <a:solidFill>
                  <a:srgbClr val="EFEFEF"/>
                </a:solidFill>
              </a:rPr>
              <a:t>Er det rom for usemje? Klarer vi å gjere usemje til ei styrke i utviklinga av både politikken og organisasjonen? </a:t>
            </a:r>
          </a:p>
          <a:p>
            <a:endParaRPr lang="nn-NO" dirty="0">
              <a:solidFill>
                <a:srgbClr val="EFEFEF"/>
              </a:solidFill>
            </a:endParaRPr>
          </a:p>
        </p:txBody>
      </p:sp>
    </p:spTree>
    <p:extLst>
      <p:ext uri="{BB962C8B-B14F-4D97-AF65-F5344CB8AC3E}">
        <p14:creationId xmlns:p14="http://schemas.microsoft.com/office/powerpoint/2010/main" val="3245013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78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E5DB16B-6E42-2544-9B04-385286366C95}"/>
              </a:ext>
            </a:extLst>
          </p:cNvPr>
          <p:cNvSpPr>
            <a:spLocks noGrp="1"/>
          </p:cNvSpPr>
          <p:nvPr>
            <p:ph type="title"/>
          </p:nvPr>
        </p:nvSpPr>
        <p:spPr/>
        <p:txBody>
          <a:bodyPr/>
          <a:lstStyle/>
          <a:p>
            <a:r>
              <a:rPr lang="nn-NO" dirty="0"/>
              <a:t>Tema vi skal innom</a:t>
            </a:r>
          </a:p>
        </p:txBody>
      </p:sp>
      <p:sp>
        <p:nvSpPr>
          <p:cNvPr id="6" name="Plassholder for innhold 5">
            <a:extLst>
              <a:ext uri="{FF2B5EF4-FFF2-40B4-BE49-F238E27FC236}">
                <a16:creationId xmlns:a16="http://schemas.microsoft.com/office/drawing/2014/main" id="{894A1D0E-7645-2D4E-B984-F7EDEF1F6482}"/>
              </a:ext>
            </a:extLst>
          </p:cNvPr>
          <p:cNvSpPr>
            <a:spLocks noGrp="1"/>
          </p:cNvSpPr>
          <p:nvPr>
            <p:ph idx="1"/>
          </p:nvPr>
        </p:nvSpPr>
        <p:spPr/>
        <p:txBody>
          <a:bodyPr>
            <a:normAutofit/>
          </a:bodyPr>
          <a:lstStyle/>
          <a:p>
            <a:pPr>
              <a:defRPr/>
            </a:pPr>
            <a:r>
              <a:rPr lang="nn-NO" dirty="0"/>
              <a:t>Tre teikn som kjenneteiknar ein god partikultur</a:t>
            </a:r>
          </a:p>
          <a:p>
            <a:pPr>
              <a:defRPr/>
            </a:pPr>
            <a:r>
              <a:rPr lang="nn-NO" dirty="0"/>
              <a:t>Handtering av konfliktar</a:t>
            </a:r>
          </a:p>
          <a:p>
            <a:pPr>
              <a:defRPr/>
            </a:pPr>
            <a:r>
              <a:rPr lang="nn-NO" dirty="0"/>
              <a:t>Internfeminisme</a:t>
            </a:r>
          </a:p>
          <a:p>
            <a:pPr>
              <a:defRPr/>
            </a:pPr>
            <a:r>
              <a:rPr lang="nn-NO" dirty="0"/>
              <a:t>Trygge møtestader</a:t>
            </a:r>
          </a:p>
          <a:p>
            <a:pPr>
              <a:defRPr/>
            </a:pPr>
            <a:endParaRPr lang="nn-NO" dirty="0"/>
          </a:p>
          <a:p>
            <a:pPr marL="0" indent="0">
              <a:buNone/>
            </a:pPr>
            <a:endParaRPr lang="nn-NO" dirty="0"/>
          </a:p>
        </p:txBody>
      </p:sp>
    </p:spTree>
    <p:extLst>
      <p:ext uri="{BB962C8B-B14F-4D97-AF65-F5344CB8AC3E}">
        <p14:creationId xmlns:p14="http://schemas.microsoft.com/office/powerpoint/2010/main" val="1242116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8DE8598-FAF2-E743-9413-346D65F6BA66}"/>
              </a:ext>
            </a:extLst>
          </p:cNvPr>
          <p:cNvSpPr>
            <a:spLocks noGrp="1"/>
          </p:cNvSpPr>
          <p:nvPr>
            <p:ph type="title"/>
          </p:nvPr>
        </p:nvSpPr>
        <p:spPr/>
        <p:txBody>
          <a:bodyPr>
            <a:normAutofit/>
          </a:bodyPr>
          <a:lstStyle/>
          <a:p>
            <a:r>
              <a:rPr lang="nn-NO" dirty="0"/>
              <a:t>Utgangspunkt</a:t>
            </a:r>
          </a:p>
        </p:txBody>
      </p:sp>
      <p:sp>
        <p:nvSpPr>
          <p:cNvPr id="10" name="Plassholder for innhold 2">
            <a:extLst>
              <a:ext uri="{FF2B5EF4-FFF2-40B4-BE49-F238E27FC236}">
                <a16:creationId xmlns:a16="http://schemas.microsoft.com/office/drawing/2014/main" id="{A81E3029-33C0-1E09-2974-AA60EA910E57}"/>
              </a:ext>
            </a:extLst>
          </p:cNvPr>
          <p:cNvSpPr txBox="1">
            <a:spLocks/>
          </p:cNvSpPr>
          <p:nvPr/>
        </p:nvSpPr>
        <p:spPr>
          <a:xfrm>
            <a:off x="542853" y="1782500"/>
            <a:ext cx="6192455" cy="4742477"/>
          </a:xfrm>
          <a:prstGeom prst="rect">
            <a:avLst/>
          </a:prstGeom>
        </p:spPr>
        <p:txBody>
          <a:bodyPr>
            <a:noAutofit/>
          </a:bodyPr>
          <a:lstStyle>
            <a:lvl1pPr marL="252025" indent="-252025" algn="l" defTabSz="914445" rtl="0" eaLnBrk="1" latinLnBrk="0" hangingPunct="1">
              <a:lnSpc>
                <a:spcPct val="90000"/>
              </a:lnSpc>
              <a:spcBef>
                <a:spcPts val="1000"/>
              </a:spcBef>
              <a:spcAft>
                <a:spcPts val="500"/>
              </a:spcAft>
              <a:buClr>
                <a:srgbClr val="EB4040"/>
              </a:buClr>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1pPr>
            <a:lvl2pPr marL="432043" indent="-216021" algn="l" defTabSz="914445" rtl="0" eaLnBrk="1" latinLnBrk="0" hangingPunct="1">
              <a:lnSpc>
                <a:spcPct val="90000"/>
              </a:lnSpc>
              <a:spcBef>
                <a:spcPts val="500"/>
              </a:spcBef>
              <a:spcAft>
                <a:spcPts val="500"/>
              </a:spcAft>
              <a:buFont typeface="Calibri" panose="020F0502020204030204" pitchFamily="34" charset="0"/>
              <a:buChar char="-"/>
              <a:defRPr sz="2800" b="0" i="0" kern="1200">
                <a:solidFill>
                  <a:srgbClr val="440C1A"/>
                </a:solidFill>
                <a:latin typeface="Arial" panose="020B0604020202020204" pitchFamily="34" charset="0"/>
                <a:ea typeface="+mn-ea"/>
                <a:cs typeface="Arial" panose="020B0604020202020204" pitchFamily="34" charset="0"/>
              </a:defRPr>
            </a:lvl2pPr>
            <a:lvl3pPr marL="648065" indent="-216021" algn="l" defTabSz="914445" rtl="0" eaLnBrk="1" latinLnBrk="0" hangingPunct="1">
              <a:lnSpc>
                <a:spcPct val="90000"/>
              </a:lnSpc>
              <a:spcBef>
                <a:spcPts val="500"/>
              </a:spcBef>
              <a:spcAft>
                <a:spcPts val="500"/>
              </a:spcAft>
              <a:buFont typeface="Calibri" panose="020F0502020204030204" pitchFamily="34" charset="0"/>
              <a:buChar char="-"/>
              <a:defRPr sz="2600" b="0" i="0" kern="1200">
                <a:solidFill>
                  <a:srgbClr val="440C1A"/>
                </a:solidFill>
                <a:latin typeface="Arial" panose="020B0604020202020204" pitchFamily="34" charset="0"/>
                <a:ea typeface="+mn-ea"/>
                <a:cs typeface="Arial" panose="020B0604020202020204" pitchFamily="34" charset="0"/>
              </a:defRPr>
            </a:lvl3pPr>
            <a:lvl4pPr marL="864086" indent="-216021" algn="l" defTabSz="914445" rtl="0" eaLnBrk="1" latinLnBrk="0" hangingPunct="1">
              <a:lnSpc>
                <a:spcPct val="90000"/>
              </a:lnSpc>
              <a:spcBef>
                <a:spcPts val="500"/>
              </a:spcBef>
              <a:spcAft>
                <a:spcPts val="500"/>
              </a:spcAft>
              <a:buFont typeface="Calibri" panose="020F0502020204030204" pitchFamily="34" charset="0"/>
              <a:buChar char="-"/>
              <a:defRPr sz="2400" b="0" i="0" kern="1200">
                <a:solidFill>
                  <a:srgbClr val="440C1A"/>
                </a:solidFill>
                <a:latin typeface="Arial" panose="020B0604020202020204" pitchFamily="34" charset="0"/>
                <a:ea typeface="+mn-ea"/>
                <a:cs typeface="Arial" panose="020B0604020202020204" pitchFamily="34" charset="0"/>
              </a:defRPr>
            </a:lvl4pPr>
            <a:lvl5pPr marL="1080108" indent="-216021" algn="l" defTabSz="914445" rtl="0" eaLnBrk="1" latinLnBrk="0" hangingPunct="1">
              <a:lnSpc>
                <a:spcPct val="90000"/>
              </a:lnSpc>
              <a:spcBef>
                <a:spcPts val="500"/>
              </a:spcBef>
              <a:spcAft>
                <a:spcPts val="500"/>
              </a:spcAft>
              <a:buFont typeface="Calibri" panose="020F0502020204030204" pitchFamily="34" charset="0"/>
              <a:buChar char="-"/>
              <a:defRPr sz="2200" b="0" i="0" kern="1200">
                <a:solidFill>
                  <a:srgbClr val="440C1A"/>
                </a:solidFill>
                <a:latin typeface="Arial" panose="020B0604020202020204" pitchFamily="34" charset="0"/>
                <a:ea typeface="+mn-ea"/>
                <a:cs typeface="Arial" panose="020B0604020202020204" pitchFamily="34" charset="0"/>
              </a:defRPr>
            </a:lvl5pPr>
            <a:lvl6pPr marL="2514725"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539760"/>
              </a:buClr>
              <a:tabLst>
                <a:tab pos="257175" algn="l"/>
              </a:tabLst>
            </a:pPr>
            <a:r>
              <a:rPr lang="nn-NO" sz="2500" dirty="0">
                <a:solidFill>
                  <a:srgbClr val="253325"/>
                </a:solidFill>
              </a:rPr>
              <a:t>SV skal vere eit opent og inkluderande parti </a:t>
            </a:r>
          </a:p>
          <a:p>
            <a:pPr>
              <a:lnSpc>
                <a:spcPct val="100000"/>
              </a:lnSpc>
              <a:spcBef>
                <a:spcPts val="0"/>
              </a:spcBef>
              <a:spcAft>
                <a:spcPts val="600"/>
              </a:spcAft>
              <a:buClr>
                <a:srgbClr val="539760"/>
              </a:buClr>
              <a:tabLst>
                <a:tab pos="257175" algn="l"/>
              </a:tabLst>
            </a:pPr>
            <a:r>
              <a:rPr lang="nn-NO" sz="2500" dirty="0">
                <a:solidFill>
                  <a:srgbClr val="253325"/>
                </a:solidFill>
              </a:rPr>
              <a:t>Det skal vere lett å bli med i SV og lett å bidra der ein ønskjer</a:t>
            </a:r>
          </a:p>
          <a:p>
            <a:pPr>
              <a:lnSpc>
                <a:spcPct val="100000"/>
              </a:lnSpc>
              <a:spcBef>
                <a:spcPts val="0"/>
              </a:spcBef>
              <a:spcAft>
                <a:spcPts val="600"/>
              </a:spcAft>
              <a:buClr>
                <a:srgbClr val="539760"/>
              </a:buClr>
              <a:tabLst>
                <a:tab pos="257175" algn="l"/>
              </a:tabLst>
            </a:pPr>
            <a:r>
              <a:rPr lang="nn-NO" sz="2500" dirty="0">
                <a:solidFill>
                  <a:srgbClr val="253325"/>
                </a:solidFill>
              </a:rPr>
              <a:t>Alle har ansvar for å skape ein open kultur der folk føler seg velkomen og der det er rom for ulike meiningar og bidrag</a:t>
            </a:r>
          </a:p>
          <a:p>
            <a:pPr>
              <a:lnSpc>
                <a:spcPct val="100000"/>
              </a:lnSpc>
              <a:spcBef>
                <a:spcPts val="0"/>
              </a:spcBef>
              <a:spcAft>
                <a:spcPts val="600"/>
              </a:spcAft>
              <a:buClr>
                <a:srgbClr val="539760"/>
              </a:buClr>
              <a:tabLst>
                <a:tab pos="257175" algn="l"/>
              </a:tabLst>
            </a:pPr>
            <a:r>
              <a:rPr lang="nn-NO" sz="2500" dirty="0">
                <a:solidFill>
                  <a:srgbClr val="253325"/>
                </a:solidFill>
              </a:rPr>
              <a:t>Ein god partikultur startar uansett i styret, der fylkesstyremedlemmene er førebilete for korleis vi vil ha det i fylkeslaget</a:t>
            </a:r>
          </a:p>
        </p:txBody>
      </p:sp>
      <p:pic>
        <p:nvPicPr>
          <p:cNvPr id="11" name="Picture 5" descr="A group of people sitting at a table&#10;&#10;Description automatically generated">
            <a:extLst>
              <a:ext uri="{FF2B5EF4-FFF2-40B4-BE49-F238E27FC236}">
                <a16:creationId xmlns:a16="http://schemas.microsoft.com/office/drawing/2014/main" id="{29A4641A-CF29-93FC-8DBE-2960DAF6DEC0}"/>
              </a:ext>
            </a:extLst>
          </p:cNvPr>
          <p:cNvPicPr>
            <a:picLocks noChangeAspect="1"/>
          </p:cNvPicPr>
          <p:nvPr/>
        </p:nvPicPr>
        <p:blipFill rotWithShape="1">
          <a:blip r:embed="rId3"/>
          <a:srcRect l="16680" r="16680"/>
          <a:stretch/>
        </p:blipFill>
        <p:spPr>
          <a:xfrm>
            <a:off x="7454096" y="1782501"/>
            <a:ext cx="4741080" cy="4742477"/>
          </a:xfrm>
          <a:prstGeom prst="rect">
            <a:avLst/>
          </a:prstGeom>
        </p:spPr>
      </p:pic>
    </p:spTree>
    <p:extLst>
      <p:ext uri="{BB962C8B-B14F-4D97-AF65-F5344CB8AC3E}">
        <p14:creationId xmlns:p14="http://schemas.microsoft.com/office/powerpoint/2010/main" val="2869247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Tre teikn som kjenneteiknar ein god partikultur</a:t>
            </a:r>
          </a:p>
        </p:txBody>
      </p:sp>
      <p:sp>
        <p:nvSpPr>
          <p:cNvPr id="3" name="Plassholder for bilde 2">
            <a:extLst>
              <a:ext uri="{FF2B5EF4-FFF2-40B4-BE49-F238E27FC236}">
                <a16:creationId xmlns:a16="http://schemas.microsoft.com/office/drawing/2014/main" id="{0DB4F2D9-E900-C633-F284-D10A52F564B1}"/>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134446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group of people standing in a room&#10;&#10;Description automatically generated">
            <a:extLst>
              <a:ext uri="{FF2B5EF4-FFF2-40B4-BE49-F238E27FC236}">
                <a16:creationId xmlns:a16="http://schemas.microsoft.com/office/drawing/2014/main" id="{A3BC5CC4-DC6A-4A4F-9303-BCC343950F45}"/>
              </a:ext>
            </a:extLst>
          </p:cNvPr>
          <p:cNvPicPr>
            <a:picLocks noGrp="1" noChangeAspect="1"/>
          </p:cNvPicPr>
          <p:nvPr>
            <p:ph type="pic" sz="quarter" idx="13"/>
          </p:nvPr>
        </p:nvPicPr>
        <p:blipFill rotWithShape="1">
          <a:blip r:embed="rId3"/>
          <a:srcRect l="16667" r="16667"/>
          <a:stretch/>
        </p:blipFill>
        <p:spPr/>
      </p:pic>
      <p:sp>
        <p:nvSpPr>
          <p:cNvPr id="3" name="Content Placeholder 2">
            <a:extLst>
              <a:ext uri="{FF2B5EF4-FFF2-40B4-BE49-F238E27FC236}">
                <a16:creationId xmlns:a16="http://schemas.microsoft.com/office/drawing/2014/main" id="{951464FC-D814-C94F-9497-158003D352C9}"/>
              </a:ext>
            </a:extLst>
          </p:cNvPr>
          <p:cNvSpPr>
            <a:spLocks noGrp="1"/>
          </p:cNvSpPr>
          <p:nvPr>
            <p:ph type="body" sz="quarter" idx="14"/>
          </p:nvPr>
        </p:nvSpPr>
        <p:spPr/>
        <p:txBody>
          <a:bodyPr>
            <a:normAutofit/>
          </a:bodyPr>
          <a:lstStyle/>
          <a:p>
            <a:pPr>
              <a:lnSpc>
                <a:spcPct val="100000"/>
              </a:lnSpc>
              <a:spcBef>
                <a:spcPts val="0"/>
              </a:spcBef>
              <a:spcAft>
                <a:spcPts val="600"/>
              </a:spcAft>
              <a:tabLst>
                <a:tab pos="257175" algn="l"/>
              </a:tabLst>
            </a:pPr>
            <a:r>
              <a:rPr lang="nn-NO" dirty="0"/>
              <a:t>Alle skal føle seg trygg</a:t>
            </a:r>
          </a:p>
          <a:p>
            <a:pPr>
              <a:lnSpc>
                <a:spcPct val="100000"/>
              </a:lnSpc>
              <a:spcBef>
                <a:spcPts val="0"/>
              </a:spcBef>
              <a:spcAft>
                <a:spcPts val="600"/>
              </a:spcAft>
              <a:tabLst>
                <a:tab pos="257175" algn="l"/>
              </a:tabLst>
            </a:pPr>
            <a:r>
              <a:rPr lang="nn-NO" dirty="0"/>
              <a:t>Vi arbeider aktivt for å inkludere nye</a:t>
            </a:r>
          </a:p>
          <a:p>
            <a:pPr>
              <a:lnSpc>
                <a:spcPct val="100000"/>
              </a:lnSpc>
              <a:spcBef>
                <a:spcPts val="0"/>
              </a:spcBef>
              <a:spcAft>
                <a:spcPts val="600"/>
              </a:spcAft>
              <a:tabLst>
                <a:tab pos="257175" algn="l"/>
              </a:tabLst>
            </a:pPr>
            <a:r>
              <a:rPr lang="nn-NO" dirty="0"/>
              <a:t>Vi arbeider med å fjerne stammespråk</a:t>
            </a:r>
          </a:p>
          <a:p>
            <a:pPr>
              <a:lnSpc>
                <a:spcPct val="100000"/>
              </a:lnSpc>
              <a:spcBef>
                <a:spcPts val="0"/>
              </a:spcBef>
              <a:spcAft>
                <a:spcPts val="600"/>
              </a:spcAft>
              <a:tabLst>
                <a:tab pos="257175" algn="l"/>
              </a:tabLst>
            </a:pPr>
            <a:r>
              <a:rPr lang="nn-NO" dirty="0"/>
              <a:t>Vi lærer opp i staden for å dømme</a:t>
            </a:r>
          </a:p>
          <a:p>
            <a:pPr>
              <a:lnSpc>
                <a:spcPct val="100000"/>
              </a:lnSpc>
              <a:spcBef>
                <a:spcPts val="0"/>
              </a:spcBef>
              <a:spcAft>
                <a:spcPts val="600"/>
              </a:spcAft>
              <a:tabLst>
                <a:tab pos="257175" algn="l"/>
              </a:tabLst>
            </a:pPr>
            <a:r>
              <a:rPr lang="nn-NO" dirty="0"/>
              <a:t>Vi sørgjer for konkrete oppgåver av ulik type, slik at alle kan bidra</a:t>
            </a:r>
          </a:p>
          <a:p>
            <a:pPr>
              <a:lnSpc>
                <a:spcPct val="100000"/>
              </a:lnSpc>
              <a:spcBef>
                <a:spcPts val="0"/>
              </a:spcBef>
              <a:spcAft>
                <a:spcPts val="600"/>
              </a:spcAft>
              <a:tabLst>
                <a:tab pos="257175" algn="l"/>
              </a:tabLst>
            </a:pPr>
            <a:r>
              <a:rPr lang="nn-NO" dirty="0"/>
              <a:t>Vi arbeider aktivt med å vere ein møtestad for ulike typar menneske</a:t>
            </a:r>
          </a:p>
        </p:txBody>
      </p:sp>
      <p:sp>
        <p:nvSpPr>
          <p:cNvPr id="2" name="Title 1">
            <a:extLst>
              <a:ext uri="{FF2B5EF4-FFF2-40B4-BE49-F238E27FC236}">
                <a16:creationId xmlns:a16="http://schemas.microsoft.com/office/drawing/2014/main" id="{913D4C8E-6F7F-EF40-9244-928031417BC6}"/>
              </a:ext>
            </a:extLst>
          </p:cNvPr>
          <p:cNvSpPr>
            <a:spLocks noGrp="1"/>
          </p:cNvSpPr>
          <p:nvPr>
            <p:ph type="title"/>
          </p:nvPr>
        </p:nvSpPr>
        <p:spPr/>
        <p:txBody>
          <a:bodyPr/>
          <a:lstStyle/>
          <a:p>
            <a:r>
              <a:rPr lang="nn-NO"/>
              <a:t>Ein open sosial kultur</a:t>
            </a:r>
          </a:p>
        </p:txBody>
      </p:sp>
    </p:spTree>
    <p:extLst>
      <p:ext uri="{BB962C8B-B14F-4D97-AF65-F5344CB8AC3E}">
        <p14:creationId xmlns:p14="http://schemas.microsoft.com/office/powerpoint/2010/main" val="252596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1852B-C9B0-514B-8ADA-8EBB7EFADD31}"/>
              </a:ext>
            </a:extLst>
          </p:cNvPr>
          <p:cNvSpPr>
            <a:spLocks noGrp="1"/>
          </p:cNvSpPr>
          <p:nvPr>
            <p:ph type="title"/>
          </p:nvPr>
        </p:nvSpPr>
        <p:spPr/>
        <p:txBody>
          <a:bodyPr>
            <a:normAutofit/>
          </a:bodyPr>
          <a:lstStyle/>
          <a:p>
            <a:r>
              <a:rPr lang="nb-NO" dirty="0" err="1"/>
              <a:t>Ein</a:t>
            </a:r>
            <a:r>
              <a:rPr lang="nb-NO" dirty="0"/>
              <a:t> god debattkultur – lure tips!</a:t>
            </a:r>
          </a:p>
        </p:txBody>
      </p:sp>
      <p:sp>
        <p:nvSpPr>
          <p:cNvPr id="3" name="Content Placeholder 2">
            <a:extLst>
              <a:ext uri="{FF2B5EF4-FFF2-40B4-BE49-F238E27FC236}">
                <a16:creationId xmlns:a16="http://schemas.microsoft.com/office/drawing/2014/main" id="{CBAFF7DA-552A-F64A-A192-907A64B14225}"/>
              </a:ext>
            </a:extLst>
          </p:cNvPr>
          <p:cNvSpPr>
            <a:spLocks noGrp="1"/>
          </p:cNvSpPr>
          <p:nvPr>
            <p:ph idx="1"/>
          </p:nvPr>
        </p:nvSpPr>
        <p:spPr/>
        <p:txBody>
          <a:bodyPr>
            <a:normAutofit/>
          </a:bodyPr>
          <a:lstStyle/>
          <a:p>
            <a:r>
              <a:rPr lang="nn-NO" dirty="0"/>
              <a:t>Høyr på kva folk seier, og forstå kvarandre i beste meining</a:t>
            </a:r>
          </a:p>
          <a:p>
            <a:r>
              <a:rPr lang="nn-NO" dirty="0"/>
              <a:t>Skil mellom sak og person</a:t>
            </a:r>
          </a:p>
          <a:p>
            <a:r>
              <a:rPr lang="nn-NO" dirty="0"/>
              <a:t>Ikkje tillegg folk meningar dei ikkje har uttrykt</a:t>
            </a:r>
          </a:p>
          <a:p>
            <a:r>
              <a:rPr lang="nn-NO" dirty="0"/>
              <a:t>Unngå bruk av hersketeknikkar</a:t>
            </a:r>
          </a:p>
          <a:p>
            <a:r>
              <a:rPr lang="nn-NO" dirty="0"/>
              <a:t>Skvær opp i etterkant om det har vore ein oppheta debatt</a:t>
            </a:r>
          </a:p>
          <a:p>
            <a:r>
              <a:rPr lang="nn-NO" dirty="0"/>
              <a:t>Unngå kompromiss som berre tilslører reelle ueinigheit</a:t>
            </a:r>
          </a:p>
          <a:p>
            <a:r>
              <a:rPr lang="nn-NO" dirty="0"/>
              <a:t>Vedtatt politikk skal bli respektert og få konsekvensar</a:t>
            </a:r>
          </a:p>
          <a:p>
            <a:endParaRPr lang="nn-NO" dirty="0"/>
          </a:p>
          <a:p>
            <a:endParaRPr lang="nn-NO" dirty="0"/>
          </a:p>
        </p:txBody>
      </p:sp>
    </p:spTree>
    <p:extLst>
      <p:ext uri="{BB962C8B-B14F-4D97-AF65-F5344CB8AC3E}">
        <p14:creationId xmlns:p14="http://schemas.microsoft.com/office/powerpoint/2010/main" val="144057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D906F5-B569-804A-9335-F408FD29E52E}"/>
              </a:ext>
            </a:extLst>
          </p:cNvPr>
          <p:cNvSpPr>
            <a:spLocks noGrp="1"/>
          </p:cNvSpPr>
          <p:nvPr>
            <p:ph type="body" sz="quarter" idx="14"/>
          </p:nvPr>
        </p:nvSpPr>
        <p:spPr>
          <a:xfrm>
            <a:off x="451413" y="1782501"/>
            <a:ext cx="6192455" cy="4742477"/>
          </a:xfrm>
        </p:spPr>
        <p:txBody>
          <a:bodyPr>
            <a:noAutofit/>
          </a:bodyPr>
          <a:lstStyle/>
          <a:p>
            <a:pPr>
              <a:lnSpc>
                <a:spcPct val="100000"/>
              </a:lnSpc>
              <a:spcBef>
                <a:spcPts val="0"/>
              </a:spcBef>
              <a:spcAft>
                <a:spcPts val="600"/>
              </a:spcAft>
              <a:tabLst>
                <a:tab pos="257175" algn="l"/>
              </a:tabLst>
            </a:pPr>
            <a:r>
              <a:rPr lang="nn-NO" sz="2400" dirty="0"/>
              <a:t>Aksepter at det finst gode sosialistar, feministar, antirasistar og miljøvernarar som er ueinige med deg</a:t>
            </a:r>
          </a:p>
          <a:p>
            <a:pPr>
              <a:lnSpc>
                <a:spcPct val="100000"/>
              </a:lnSpc>
              <a:spcBef>
                <a:spcPts val="0"/>
              </a:spcBef>
              <a:spcAft>
                <a:spcPts val="600"/>
              </a:spcAft>
              <a:tabLst>
                <a:tab pos="257175" algn="l"/>
              </a:tabLst>
            </a:pPr>
            <a:r>
              <a:rPr lang="nn-NO" sz="2400" dirty="0"/>
              <a:t>Vi heiar kvarandre fram i staden for å drage kvarandre ned</a:t>
            </a:r>
          </a:p>
          <a:p>
            <a:pPr>
              <a:lnSpc>
                <a:spcPct val="100000"/>
              </a:lnSpc>
              <a:spcBef>
                <a:spcPts val="0"/>
              </a:spcBef>
              <a:spcAft>
                <a:spcPts val="600"/>
              </a:spcAft>
              <a:tabLst>
                <a:tab pos="257175" algn="l"/>
              </a:tabLst>
            </a:pPr>
            <a:r>
              <a:rPr lang="nn-NO" sz="2400" dirty="0"/>
              <a:t>Vi godtar at ikkje alle kan alt, og at alle kan gjere feil</a:t>
            </a:r>
          </a:p>
          <a:p>
            <a:pPr>
              <a:lnSpc>
                <a:spcPct val="100000"/>
              </a:lnSpc>
              <a:spcBef>
                <a:spcPts val="0"/>
              </a:spcBef>
              <a:spcAft>
                <a:spcPts val="600"/>
              </a:spcAft>
              <a:tabLst>
                <a:tab pos="257175" algn="l"/>
              </a:tabLst>
            </a:pPr>
            <a:r>
              <a:rPr lang="nn-NO" sz="2400" dirty="0"/>
              <a:t>Vi gir kvarandre konstruktive tilbakemeldingar i staden for kritikk</a:t>
            </a:r>
          </a:p>
        </p:txBody>
      </p:sp>
      <p:sp>
        <p:nvSpPr>
          <p:cNvPr id="2" name="Title 1">
            <a:extLst>
              <a:ext uri="{FF2B5EF4-FFF2-40B4-BE49-F238E27FC236}">
                <a16:creationId xmlns:a16="http://schemas.microsoft.com/office/drawing/2014/main" id="{798EA7A1-20C8-274B-ACFE-2EC704AC9D39}"/>
              </a:ext>
            </a:extLst>
          </p:cNvPr>
          <p:cNvSpPr>
            <a:spLocks noGrp="1"/>
          </p:cNvSpPr>
          <p:nvPr>
            <p:ph type="title"/>
          </p:nvPr>
        </p:nvSpPr>
        <p:spPr/>
        <p:txBody>
          <a:bodyPr/>
          <a:lstStyle/>
          <a:p>
            <a:r>
              <a:rPr lang="nb-NO" err="1"/>
              <a:t>Ein</a:t>
            </a:r>
            <a:r>
              <a:rPr lang="nb-NO"/>
              <a:t> raus kultur</a:t>
            </a:r>
          </a:p>
        </p:txBody>
      </p:sp>
      <p:pic>
        <p:nvPicPr>
          <p:cNvPr id="5" name="Plassholder for bilde 6" descr="A group of people sitting in front of a crowd&#10;&#10;Description automatically generated">
            <a:extLst>
              <a:ext uri="{FF2B5EF4-FFF2-40B4-BE49-F238E27FC236}">
                <a16:creationId xmlns:a16="http://schemas.microsoft.com/office/drawing/2014/main" id="{9CBC4724-B83C-F246-872C-C737E368AEF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6641" r="16641"/>
          <a:stretch/>
        </p:blipFill>
        <p:spPr>
          <a:prstGeom prst="rect">
            <a:avLst/>
          </a:prstGeom>
          <a:noFill/>
        </p:spPr>
      </p:pic>
    </p:spTree>
    <p:extLst>
      <p:ext uri="{BB962C8B-B14F-4D97-AF65-F5344CB8AC3E}">
        <p14:creationId xmlns:p14="http://schemas.microsoft.com/office/powerpoint/2010/main" val="98954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798C0AD3-BFBC-BD46-A7C7-35C3DDFE6ADC}"/>
              </a:ext>
            </a:extLst>
          </p:cNvPr>
          <p:cNvSpPr>
            <a:spLocks noGrp="1"/>
          </p:cNvSpPr>
          <p:nvPr>
            <p:ph type="subTitle" idx="1"/>
          </p:nvPr>
        </p:nvSpPr>
        <p:spPr/>
        <p:txBody>
          <a:bodyPr>
            <a:noAutofit/>
          </a:bodyPr>
          <a:lstStyle/>
          <a:p>
            <a:pPr>
              <a:lnSpc>
                <a:spcPct val="110000"/>
              </a:lnSpc>
              <a:spcBef>
                <a:spcPts val="0"/>
              </a:spcBef>
              <a:spcAft>
                <a:spcPts val="600"/>
              </a:spcAft>
              <a:buClr>
                <a:srgbClr val="DC0028"/>
              </a:buClr>
              <a:tabLst>
                <a:tab pos="257175" algn="l"/>
              </a:tabLst>
            </a:pPr>
            <a:r>
              <a:rPr lang="nn-NO" dirty="0"/>
              <a:t>Handtering av konfliktar</a:t>
            </a:r>
          </a:p>
        </p:txBody>
      </p:sp>
      <p:sp>
        <p:nvSpPr>
          <p:cNvPr id="3" name="Plassholder for bilde 2">
            <a:extLst>
              <a:ext uri="{FF2B5EF4-FFF2-40B4-BE49-F238E27FC236}">
                <a16:creationId xmlns:a16="http://schemas.microsoft.com/office/drawing/2014/main" id="{E7266AD5-56A7-4D4A-9F43-F7B8A241D8A4}"/>
              </a:ext>
            </a:extLst>
          </p:cNvPr>
          <p:cNvSpPr>
            <a:spLocks noGrp="1"/>
          </p:cNvSpPr>
          <p:nvPr>
            <p:ph type="pic" sz="quarter" idx="10"/>
          </p:nvPr>
        </p:nvSpPr>
        <p:spPr/>
        <p:txBody>
          <a:bodyPr/>
          <a:lstStyle/>
          <a:p>
            <a:endParaRPr lang="nn-NO"/>
          </a:p>
        </p:txBody>
      </p:sp>
    </p:spTree>
    <p:extLst>
      <p:ext uri="{BB962C8B-B14F-4D97-AF65-F5344CB8AC3E}">
        <p14:creationId xmlns:p14="http://schemas.microsoft.com/office/powerpoint/2010/main" val="2227787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8EFE0B-6CF3-6547-B80E-BC109F93A430}"/>
              </a:ext>
            </a:extLst>
          </p:cNvPr>
          <p:cNvSpPr>
            <a:spLocks noGrp="1"/>
          </p:cNvSpPr>
          <p:nvPr>
            <p:ph type="title"/>
          </p:nvPr>
        </p:nvSpPr>
        <p:spPr/>
        <p:txBody>
          <a:bodyPr>
            <a:noAutofit/>
          </a:bodyPr>
          <a:lstStyle/>
          <a:p>
            <a:r>
              <a:rPr lang="nn-NO"/>
              <a:t>Førebygging av konfliktar</a:t>
            </a:r>
          </a:p>
        </p:txBody>
      </p:sp>
      <p:sp>
        <p:nvSpPr>
          <p:cNvPr id="3" name="Plassholder for innhold 2">
            <a:extLst>
              <a:ext uri="{FF2B5EF4-FFF2-40B4-BE49-F238E27FC236}">
                <a16:creationId xmlns:a16="http://schemas.microsoft.com/office/drawing/2014/main" id="{127D9039-94D2-AE44-A2CA-FCD502B92736}"/>
              </a:ext>
            </a:extLst>
          </p:cNvPr>
          <p:cNvSpPr>
            <a:spLocks noGrp="1"/>
          </p:cNvSpPr>
          <p:nvPr>
            <p:ph idx="1"/>
          </p:nvPr>
        </p:nvSpPr>
        <p:spPr/>
        <p:txBody>
          <a:bodyPr>
            <a:normAutofit lnSpcReduction="10000"/>
          </a:bodyPr>
          <a:lstStyle/>
          <a:p>
            <a:pPr>
              <a:lnSpc>
                <a:spcPct val="110000"/>
              </a:lnSpc>
              <a:spcBef>
                <a:spcPts val="0"/>
              </a:spcBef>
              <a:spcAft>
                <a:spcPts val="600"/>
              </a:spcAft>
              <a:tabLst>
                <a:tab pos="257175" algn="l"/>
              </a:tabLst>
            </a:pPr>
            <a:r>
              <a:rPr lang="nn-NO" sz="2600" dirty="0"/>
              <a:t>Vi må ha opne og tydelege prosessar, og jamn dialog med lokallaga</a:t>
            </a:r>
          </a:p>
          <a:p>
            <a:pPr>
              <a:lnSpc>
                <a:spcPct val="110000"/>
              </a:lnSpc>
              <a:spcBef>
                <a:spcPts val="0"/>
              </a:spcBef>
              <a:spcAft>
                <a:spcPts val="600"/>
              </a:spcAft>
              <a:tabLst>
                <a:tab pos="257175" algn="l"/>
              </a:tabLst>
            </a:pPr>
            <a:r>
              <a:rPr lang="nn-NO" sz="2600" dirty="0"/>
              <a:t>Vi må skape legitimitet for arbeidet vårt, og vere ei samlande leiing, også for medlemmer eller lokallag som er ueinig med fylkeslaget politisk eller organisatorisk </a:t>
            </a:r>
          </a:p>
          <a:p>
            <a:pPr>
              <a:lnSpc>
                <a:spcPct val="110000"/>
              </a:lnSpc>
              <a:spcBef>
                <a:spcPts val="0"/>
              </a:spcBef>
              <a:spcAft>
                <a:spcPts val="600"/>
              </a:spcAft>
              <a:tabLst>
                <a:tab pos="257175" algn="l"/>
              </a:tabLst>
            </a:pPr>
            <a:r>
              <a:rPr lang="nn-NO" sz="2600" dirty="0"/>
              <a:t>Oppgåva er ikkje alltid å få gjennomslag for eigne standpunkt, men at fylkeslaget kan stå saman om det endelege vedtaket</a:t>
            </a:r>
          </a:p>
          <a:p>
            <a:pPr>
              <a:lnSpc>
                <a:spcPct val="110000"/>
              </a:lnSpc>
              <a:spcBef>
                <a:spcPts val="0"/>
              </a:spcBef>
              <a:spcAft>
                <a:spcPts val="600"/>
              </a:spcAft>
              <a:tabLst>
                <a:tab pos="257175" algn="l"/>
              </a:tabLst>
            </a:pPr>
            <a:r>
              <a:rPr lang="nn-NO" sz="2600" dirty="0"/>
              <a:t>Vi må ikkje vere redd for å ta tak i og diskutere mindre konfliktar og usemjer når dei dukkar opp, og vere lydhør til kritikk mot fylkeslaget </a:t>
            </a:r>
          </a:p>
        </p:txBody>
      </p:sp>
    </p:spTree>
    <p:extLst>
      <p:ext uri="{BB962C8B-B14F-4D97-AF65-F5344CB8AC3E}">
        <p14:creationId xmlns:p14="http://schemas.microsoft.com/office/powerpoint/2010/main" val="1979172801"/>
      </p:ext>
    </p:extLst>
  </p:cSld>
  <p:clrMapOvr>
    <a:masterClrMapping/>
  </p:clrMapOvr>
</p:sld>
</file>

<file path=ppt/theme/theme1.xml><?xml version="1.0" encoding="utf-8"?>
<a:theme xmlns:a="http://schemas.openxmlformats.org/drawingml/2006/main" name="Mal 2025">
  <a:themeElements>
    <a:clrScheme name="Profil2020">
      <a:dk1>
        <a:srgbClr val="440C1A"/>
      </a:dk1>
      <a:lt1>
        <a:srgbClr val="F2EBDD"/>
      </a:lt1>
      <a:dk2>
        <a:srgbClr val="243324"/>
      </a:dk2>
      <a:lt2>
        <a:srgbClr val="EFEFEF"/>
      </a:lt2>
      <a:accent1>
        <a:srgbClr val="EA4040"/>
      </a:accent1>
      <a:accent2>
        <a:srgbClr val="539760"/>
      </a:accent2>
      <a:accent3>
        <a:srgbClr val="C9EF3F"/>
      </a:accent3>
      <a:accent4>
        <a:srgbClr val="C1D8B2"/>
      </a:accent4>
      <a:accent5>
        <a:srgbClr val="FAA071"/>
      </a:accent5>
      <a:accent6>
        <a:srgbClr val="FFCEB8"/>
      </a:accent6>
      <a:hlink>
        <a:srgbClr val="0000FF"/>
      </a:hlink>
      <a:folHlink>
        <a:srgbClr val="54073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18" id="{75D1ECE9-FC0D-8E4C-B0D0-9FCF5B6B1C1C}" vid="{0AD3C2F6-0D82-1142-B4EB-265D7279FD7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acbe4c6-3533-4d0a-bf4e-4a7241bf3ad3">
      <Terms xmlns="http://schemas.microsoft.com/office/infopath/2007/PartnerControls"/>
    </lcf76f155ced4ddcb4097134ff3c332f>
    <TaxCatchAll xmlns="756fdda2-5d50-4e89-850a-a89271ab24f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0AC9F3924FA47439C2614242EF3C70A" ma:contentTypeVersion="16" ma:contentTypeDescription="Opprett et nytt dokument." ma:contentTypeScope="" ma:versionID="8de02f48260ec65cd859d4b5b40c4720">
  <xsd:schema xmlns:xsd="http://www.w3.org/2001/XMLSchema" xmlns:xs="http://www.w3.org/2001/XMLSchema" xmlns:p="http://schemas.microsoft.com/office/2006/metadata/properties" xmlns:ns2="1acbe4c6-3533-4d0a-bf4e-4a7241bf3ad3" xmlns:ns3="756fdda2-5d50-4e89-850a-a89271ab24f9" targetNamespace="http://schemas.microsoft.com/office/2006/metadata/properties" ma:root="true" ma:fieldsID="75c0861dc69d36a45c338c09d5f27b41" ns2:_="" ns3:_="">
    <xsd:import namespace="1acbe4c6-3533-4d0a-bf4e-4a7241bf3ad3"/>
    <xsd:import namespace="756fdda2-5d50-4e89-850a-a89271ab24f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lcf76f155ced4ddcb4097134ff3c332f" minOccurs="0"/>
                <xsd:element ref="ns3:TaxCatchAll"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cbe4c6-3533-4d0a-bf4e-4a7241bf3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Bildemerkelapper" ma:readOnly="false" ma:fieldId="{5cf76f15-5ced-4ddc-b409-7134ff3c332f}" ma:taxonomyMulti="true" ma:sspId="1aa3fc71-8fd2-4950-b099-d377c1fac223"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6fdda2-5d50-4e89-850a-a89271ab24f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1" nillable="true" ma:displayName="Taxonomy Catch All Column" ma:hidden="true" ma:list="{7f892073-ff4c-4031-88db-6a58b65d80b8}" ma:internalName="TaxCatchAll" ma:showField="CatchAllData" ma:web="756fdda2-5d50-4e89-850a-a89271ab24f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DD7F1A-5850-4E19-B8D6-CA6ED9A43531}">
  <ds:schemaRefs>
    <ds:schemaRef ds:uri="http://schemas.microsoft.com/sharepoint/v3/contenttype/forms"/>
  </ds:schemaRefs>
</ds:datastoreItem>
</file>

<file path=customXml/itemProps2.xml><?xml version="1.0" encoding="utf-8"?>
<ds:datastoreItem xmlns:ds="http://schemas.openxmlformats.org/officeDocument/2006/customXml" ds:itemID="{8D828567-D9AE-48BC-A2B7-C78BBB4F2499}">
  <ds:schemaRefs>
    <ds:schemaRef ds:uri="1acbe4c6-3533-4d0a-bf4e-4a7241bf3ad3"/>
    <ds:schemaRef ds:uri="http://purl.org/dc/elements/1.1/"/>
    <ds:schemaRef ds:uri="http://www.w3.org/XML/1998/namespace"/>
    <ds:schemaRef ds:uri="http://schemas.microsoft.com/office/2006/metadata/properties"/>
    <ds:schemaRef ds:uri="http://schemas.microsoft.com/office/2006/documentManagement/types"/>
    <ds:schemaRef ds:uri="http://purl.org/dc/terms/"/>
    <ds:schemaRef ds:uri="756fdda2-5d50-4e89-850a-a89271ab24f9"/>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5064E34F-D554-4F06-8346-F6908648A5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cbe4c6-3533-4d0a-bf4e-4a7241bf3ad3"/>
    <ds:schemaRef ds:uri="756fdda2-5d50-4e89-850a-a89271ab24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Mal 2025</Template>
  <TotalTime>3</TotalTime>
  <Words>1561</Words>
  <Application>Microsoft Macintosh PowerPoint</Application>
  <PresentationFormat>Egendefinert</PresentationFormat>
  <Paragraphs>143</Paragraphs>
  <Slides>16</Slides>
  <Notes>14</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16</vt:i4>
      </vt:variant>
    </vt:vector>
  </HeadingPairs>
  <TitlesOfParts>
    <vt:vector size="19" baseType="lpstr">
      <vt:lpstr>Arial</vt:lpstr>
      <vt:lpstr>Calibri</vt:lpstr>
      <vt:lpstr>Mal 2025</vt:lpstr>
      <vt:lpstr>Partikultur</vt:lpstr>
      <vt:lpstr>Tema vi skal innom</vt:lpstr>
      <vt:lpstr>Utgangspunkt</vt:lpstr>
      <vt:lpstr>PowerPoint-presentasjon</vt:lpstr>
      <vt:lpstr>Ein open sosial kultur</vt:lpstr>
      <vt:lpstr>Ein god debattkultur – lure tips!</vt:lpstr>
      <vt:lpstr>Ein raus kultur</vt:lpstr>
      <vt:lpstr>PowerPoint-presentasjon</vt:lpstr>
      <vt:lpstr>Førebygging av konfliktar</vt:lpstr>
      <vt:lpstr>Konflikthandtering </vt:lpstr>
      <vt:lpstr>PowerPoint-presentasjon</vt:lpstr>
      <vt:lpstr>Internfeminisme</vt:lpstr>
      <vt:lpstr>PowerPoint-presentasjon</vt:lpstr>
      <vt:lpstr>Trygge møtestader</vt:lpstr>
      <vt:lpstr>Til drøfting/refleksjon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 Ulvestad</dc:creator>
  <cp:lastModifiedBy>Eli Ulvestad</cp:lastModifiedBy>
  <cp:revision>3</cp:revision>
  <cp:lastPrinted>2020-10-10T15:07:10Z</cp:lastPrinted>
  <dcterms:created xsi:type="dcterms:W3CDTF">2025-10-28T19:43:48Z</dcterms:created>
  <dcterms:modified xsi:type="dcterms:W3CDTF">2026-03-21T06:43:45Z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0x01010050AC9F3924FA47439C2614242EF3C70A</vt:lpwstr>
  </property>
  <property fmtid="{D5CDD505-2E9C-101B-9397-08002B2CF9AE}" pid="3" name="MediaServiceImageTags">
    <vt:lpwstr/>
  </property>
</Properties>
</file>