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2" r:id="rId4"/>
  </p:sldMasterIdLst>
  <p:notesMasterIdLst>
    <p:notesMasterId r:id="rId23"/>
  </p:notesMasterIdLst>
  <p:handoutMasterIdLst>
    <p:handoutMasterId r:id="rId24"/>
  </p:handoutMasterIdLst>
  <p:sldIdLst>
    <p:sldId id="257" r:id="rId5"/>
    <p:sldId id="258" r:id="rId6"/>
    <p:sldId id="295" r:id="rId7"/>
    <p:sldId id="337" r:id="rId8"/>
    <p:sldId id="338" r:id="rId9"/>
    <p:sldId id="345" r:id="rId10"/>
    <p:sldId id="326" r:id="rId11"/>
    <p:sldId id="342" r:id="rId12"/>
    <p:sldId id="344" r:id="rId13"/>
    <p:sldId id="335" r:id="rId14"/>
    <p:sldId id="340" r:id="rId15"/>
    <p:sldId id="301" r:id="rId16"/>
    <p:sldId id="260" r:id="rId17"/>
    <p:sldId id="266" r:id="rId18"/>
    <p:sldId id="267" r:id="rId19"/>
    <p:sldId id="343" r:id="rId20"/>
    <p:sldId id="296" r:id="rId21"/>
    <p:sldId id="279" r:id="rId22"/>
  </p:sldIdLst>
  <p:sldSz cx="12195175" cy="6859588"/>
  <p:notesSz cx="6858000" cy="9144000"/>
  <p:defaultTextStyle>
    <a:defPPr>
      <a:defRPr lang="nb-NO"/>
    </a:defPPr>
    <a:lvl1pPr marL="0" algn="l" defTabSz="914445" rtl="0" eaLnBrk="1" latinLnBrk="0" hangingPunct="1">
      <a:defRPr sz="1800" kern="1200">
        <a:solidFill>
          <a:schemeClr val="tx1"/>
        </a:solidFill>
        <a:latin typeface="+mn-lt"/>
        <a:ea typeface="+mn-ea"/>
        <a:cs typeface="+mn-cs"/>
      </a:defRPr>
    </a:lvl1pPr>
    <a:lvl2pPr marL="457222"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1"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8" algn="l" defTabSz="914445" rtl="0" eaLnBrk="1" latinLnBrk="0" hangingPunct="1">
      <a:defRPr sz="1800" kern="1200">
        <a:solidFill>
          <a:schemeClr val="tx1"/>
        </a:solidFill>
        <a:latin typeface="+mn-lt"/>
        <a:ea typeface="+mn-ea"/>
        <a:cs typeface="+mn-cs"/>
      </a:defRPr>
    </a:lvl7pPr>
    <a:lvl8pPr marL="3200559" algn="l" defTabSz="914445" rtl="0" eaLnBrk="1" latinLnBrk="0" hangingPunct="1">
      <a:defRPr sz="1800" kern="1200">
        <a:solidFill>
          <a:schemeClr val="tx1"/>
        </a:solidFill>
        <a:latin typeface="+mn-lt"/>
        <a:ea typeface="+mn-ea"/>
        <a:cs typeface="+mn-cs"/>
      </a:defRPr>
    </a:lvl8pPr>
    <a:lvl9pPr marL="3657782" algn="l" defTabSz="91444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EF"/>
    <a:srgbClr val="253325"/>
    <a:srgbClr val="539760"/>
    <a:srgbClr val="440C1A"/>
    <a:srgbClr val="EB4040"/>
    <a:srgbClr val="F2E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A481AE-5B13-C84C-AD93-78F57A5E6E38}" v="3" dt="2026-03-21T06:19:43.211"/>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59" autoAdjust="0"/>
    <p:restoredTop sz="96301"/>
  </p:normalViewPr>
  <p:slideViewPr>
    <p:cSldViewPr snapToGrid="0">
      <p:cViewPr varScale="1">
        <p:scale>
          <a:sx n="101" d="100"/>
          <a:sy n="101" d="100"/>
        </p:scale>
        <p:origin x="200" y="552"/>
      </p:cViewPr>
      <p:guideLst>
        <p:guide orient="horz" pos="2161"/>
        <p:guide pos="384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4" d="100"/>
          <a:sy n="94" d="100"/>
        </p:scale>
        <p:origin x="375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6073DD-6818-D64A-8FF8-78824D7518BF}" type="datetimeFigureOut">
              <a:rPr lang="en-US" smtClean="0"/>
              <a:t>3/21/26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243C9A-43AD-7E47-899A-469EBDC47FA3}" type="slidenum">
              <a:rPr lang="en-US" smtClean="0"/>
              <a:t>‹#›</a:t>
            </a:fld>
            <a:endParaRPr lang="en-US"/>
          </a:p>
        </p:txBody>
      </p:sp>
    </p:spTree>
    <p:extLst>
      <p:ext uri="{BB962C8B-B14F-4D97-AF65-F5344CB8AC3E}">
        <p14:creationId xmlns:p14="http://schemas.microsoft.com/office/powerpoint/2010/main" val="1468987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CA069-B4E1-354B-8302-E4F5B1843CA2}" type="datetimeFigureOut">
              <a:rPr lang="nb-NO" smtClean="0"/>
              <a:t>21.03.2026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FA6777-0770-B24C-A92B-F9F5A0486F6D}" type="slidenum">
              <a:rPr lang="nb-NO" smtClean="0"/>
              <a:t>‹#›</a:t>
            </a:fld>
            <a:endParaRPr lang="nb-NO"/>
          </a:p>
        </p:txBody>
      </p:sp>
    </p:spTree>
    <p:extLst>
      <p:ext uri="{BB962C8B-B14F-4D97-AF65-F5344CB8AC3E}">
        <p14:creationId xmlns:p14="http://schemas.microsoft.com/office/powerpoint/2010/main" val="2381655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b="0" dirty="0"/>
          </a:p>
        </p:txBody>
      </p:sp>
      <p:sp>
        <p:nvSpPr>
          <p:cNvPr id="4" name="Plassholder for lysbildenummer 3"/>
          <p:cNvSpPr>
            <a:spLocks noGrp="1"/>
          </p:cNvSpPr>
          <p:nvPr>
            <p:ph type="sldNum" sz="quarter" idx="5"/>
          </p:nvPr>
        </p:nvSpPr>
        <p:spPr/>
        <p:txBody>
          <a:bodyPr/>
          <a:lstStyle/>
          <a:p>
            <a:fld id="{ABFA6777-0770-B24C-A92B-F9F5A0486F6D}" type="slidenum">
              <a:rPr lang="nb-NO" smtClean="0"/>
              <a:t>1</a:t>
            </a:fld>
            <a:endParaRPr lang="nb-NO"/>
          </a:p>
        </p:txBody>
      </p:sp>
    </p:spTree>
    <p:extLst>
      <p:ext uri="{BB962C8B-B14F-4D97-AF65-F5344CB8AC3E}">
        <p14:creationId xmlns:p14="http://schemas.microsoft.com/office/powerpoint/2010/main" val="160331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Forelesningsnotat: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Om fylket er representert på Stortinget må man ha systemer for kontakt mellom representanten og fylkesledelsen. Representanten bør inviteres til fylkesstyremøtene og være oppdatert på den politiske og organisatoriske situasjonen i fylket. </a:t>
            </a:r>
          </a:p>
          <a:p>
            <a:endParaRPr lang="en-NO" sz="1200" kern="1200">
              <a:solidFill>
                <a:schemeClr val="tx1"/>
              </a:solidFill>
              <a:effectLst/>
              <a:latin typeface="+mn-lt"/>
              <a:ea typeface="+mn-ea"/>
              <a:cs typeface="+mn-cs"/>
            </a:endParaRPr>
          </a:p>
          <a:p>
            <a:r>
              <a:rPr lang="nb-NO" sz="1200" kern="1200" dirty="0">
                <a:solidFill>
                  <a:schemeClr val="tx1"/>
                </a:solidFill>
                <a:effectLst/>
                <a:latin typeface="+mn-lt"/>
                <a:ea typeface="+mn-ea"/>
                <a:cs typeface="+mn-cs"/>
              </a:rPr>
              <a:t>Representantene reiser jevnlig på turer til hjemfylket. Da må fylkespartiet være informert så dere kan bistå med å planlegge medieutspill og besøk til lokallag. Hver representant har en konsulent i stortingssekretariatet som har kalenderoversikten. Ta kontakt med konsulenten slik at dere sammen kan lage gode rutiner på varsling begge veier om reiser og behov. </a:t>
            </a:r>
          </a:p>
          <a:p>
            <a:endParaRPr lang="en-NO" sz="1200" kern="1200">
              <a:solidFill>
                <a:schemeClr val="tx1"/>
              </a:solidFill>
              <a:effectLst/>
              <a:latin typeface="+mn-lt"/>
              <a:ea typeface="+mn-ea"/>
              <a:cs typeface="+mn-cs"/>
            </a:endParaRPr>
          </a:p>
          <a:p>
            <a:r>
              <a:rPr lang="nb-NO" sz="1200" kern="1200" dirty="0">
                <a:solidFill>
                  <a:schemeClr val="tx1"/>
                </a:solidFill>
                <a:effectLst/>
                <a:latin typeface="+mn-lt"/>
                <a:ea typeface="+mn-ea"/>
                <a:cs typeface="+mn-cs"/>
              </a:rPr>
              <a:t>Ikke alle fylker er representert på Stortinget. Da bør fylkesstyret ha en strategi for hvordan dere likevel kan sørge for å ha en hånd på rattet når det skal fattes vedtak på Stortinget som påvirker fylket. </a:t>
            </a:r>
            <a:endParaRPr lang="en-NO" sz="1200" kern="1200">
              <a:solidFill>
                <a:schemeClr val="tx1"/>
              </a:solidFill>
              <a:effectLst/>
              <a:latin typeface="+mn-lt"/>
              <a:ea typeface="+mn-ea"/>
              <a:cs typeface="+mn-cs"/>
            </a:endParaRPr>
          </a:p>
          <a:p>
            <a:r>
              <a:rPr lang="nb-NO" sz="1200" kern="1200" dirty="0">
                <a:solidFill>
                  <a:schemeClr val="tx1"/>
                </a:solidFill>
                <a:effectLst/>
                <a:latin typeface="+mn-lt"/>
                <a:ea typeface="+mn-ea"/>
                <a:cs typeface="+mn-cs"/>
              </a:rPr>
              <a:t>Statsbudsjettet legger rammen for all politikk i Norge, og særlig innenfor samferdsel og næringspolitikken bør fylkeslaget passe på at stortingsgruppen er informert om fylkespartiets syn og prioriteringer.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Dere kan også løfte lokale og fylkesvise saker opp som spørsmål til statsråder. I ressursbanken har vi en egen infoside om dette: </a:t>
            </a:r>
            <a:r>
              <a:rPr lang="nb-NO" sz="1200" kern="1200" dirty="0" err="1">
                <a:solidFill>
                  <a:schemeClr val="tx1"/>
                </a:solidFill>
                <a:effectLst/>
                <a:latin typeface="+mn-lt"/>
                <a:ea typeface="+mn-ea"/>
                <a:cs typeface="+mn-cs"/>
              </a:rPr>
              <a:t>https</a:t>
            </a:r>
            <a:r>
              <a:rPr lang="nb-NO" sz="1200" kern="1200" dirty="0">
                <a:solidFill>
                  <a:schemeClr val="tx1"/>
                </a:solidFill>
                <a:effectLst/>
                <a:latin typeface="+mn-lt"/>
                <a:ea typeface="+mn-ea"/>
                <a:cs typeface="+mn-cs"/>
              </a:rPr>
              <a:t>://</a:t>
            </a:r>
            <a:r>
              <a:rPr lang="nb-NO" sz="1200" kern="1200" dirty="0" err="1">
                <a:solidFill>
                  <a:schemeClr val="tx1"/>
                </a:solidFill>
                <a:effectLst/>
                <a:latin typeface="+mn-lt"/>
                <a:ea typeface="+mn-ea"/>
                <a:cs typeface="+mn-cs"/>
              </a:rPr>
              <a:t>www.sv.no</a:t>
            </a:r>
            <a:r>
              <a:rPr lang="nb-NO" sz="1200" kern="1200" dirty="0">
                <a:solidFill>
                  <a:schemeClr val="tx1"/>
                </a:solidFill>
                <a:effectLst/>
                <a:latin typeface="+mn-lt"/>
                <a:ea typeface="+mn-ea"/>
                <a:cs typeface="+mn-cs"/>
              </a:rPr>
              <a:t>/ressursbanken/skolering/still-</a:t>
            </a:r>
            <a:r>
              <a:rPr lang="nb-NO" sz="1200" kern="1200" dirty="0" err="1">
                <a:solidFill>
                  <a:schemeClr val="tx1"/>
                </a:solidFill>
                <a:effectLst/>
                <a:latin typeface="+mn-lt"/>
                <a:ea typeface="+mn-ea"/>
                <a:cs typeface="+mn-cs"/>
              </a:rPr>
              <a:t>sporsmal</a:t>
            </a:r>
            <a:r>
              <a:rPr lang="nb-NO" sz="1200" kern="1200" dirty="0">
                <a:solidFill>
                  <a:schemeClr val="tx1"/>
                </a:solidFill>
                <a:effectLst/>
                <a:latin typeface="+mn-lt"/>
                <a:ea typeface="+mn-ea"/>
                <a:cs typeface="+mn-cs"/>
              </a:rPr>
              <a:t>-til-en-</a:t>
            </a:r>
            <a:r>
              <a:rPr lang="nb-NO" sz="1200" kern="1200" dirty="0" err="1">
                <a:solidFill>
                  <a:schemeClr val="tx1"/>
                </a:solidFill>
                <a:effectLst/>
                <a:latin typeface="+mn-lt"/>
                <a:ea typeface="+mn-ea"/>
                <a:cs typeface="+mn-cs"/>
              </a:rPr>
              <a:t>statsrad</a:t>
            </a:r>
            <a:r>
              <a:rPr lang="nb-NO" sz="1200" kern="1200" dirty="0">
                <a:solidFill>
                  <a:schemeClr val="tx1"/>
                </a:solidFill>
                <a:effectLst/>
                <a:latin typeface="+mn-lt"/>
                <a:ea typeface="+mn-ea"/>
                <a:cs typeface="+mn-cs"/>
              </a:rPr>
              <a:t>/</a:t>
            </a:r>
            <a:endParaRPr lang="en-NO" sz="1200" kern="120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5"/>
          </p:nvPr>
        </p:nvSpPr>
        <p:spPr/>
        <p:txBody>
          <a:bodyPr/>
          <a:lstStyle/>
          <a:p>
            <a:fld id="{ABFA6777-0770-B24C-A92B-F9F5A0486F6D}" type="slidenum">
              <a:rPr lang="nb-NO" smtClean="0"/>
              <a:t>15</a:t>
            </a:fld>
            <a:endParaRPr lang="nb-NO"/>
          </a:p>
        </p:txBody>
      </p:sp>
    </p:spTree>
    <p:extLst>
      <p:ext uri="{BB962C8B-B14F-4D97-AF65-F5344CB8AC3E}">
        <p14:creationId xmlns:p14="http://schemas.microsoft.com/office/powerpoint/2010/main" val="2474198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91AE9-FBB5-6E46-5FE2-F432A119779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FE12D782-FE66-FD7B-15B1-5CE2605C215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9BD9027A-535A-F67A-2B2A-402DF61DFA23}"/>
              </a:ext>
            </a:extLst>
          </p:cNvPr>
          <p:cNvSpPr>
            <a:spLocks noGrp="1"/>
          </p:cNvSpPr>
          <p:nvPr>
            <p:ph type="body" idx="1"/>
          </p:nvPr>
        </p:nvSpPr>
        <p:spPr/>
        <p:txBody>
          <a:bodyPr/>
          <a:lstStyle/>
          <a:p>
            <a:endParaRPr lang="nn-NO" noProof="0" dirty="0"/>
          </a:p>
        </p:txBody>
      </p:sp>
      <p:sp>
        <p:nvSpPr>
          <p:cNvPr id="4" name="Plassholder for lysbildenummer 3">
            <a:extLst>
              <a:ext uri="{FF2B5EF4-FFF2-40B4-BE49-F238E27FC236}">
                <a16:creationId xmlns:a16="http://schemas.microsoft.com/office/drawing/2014/main" id="{0F1D3360-A625-2F9F-AF97-4288705E7E8C}"/>
              </a:ext>
            </a:extLst>
          </p:cNvPr>
          <p:cNvSpPr>
            <a:spLocks noGrp="1"/>
          </p:cNvSpPr>
          <p:nvPr>
            <p:ph type="sldNum" sz="quarter" idx="5"/>
          </p:nvPr>
        </p:nvSpPr>
        <p:spPr/>
        <p:txBody>
          <a:bodyPr/>
          <a:lstStyle/>
          <a:p>
            <a:fld id="{ABFA6777-0770-B24C-A92B-F9F5A0486F6D}" type="slidenum">
              <a:rPr lang="nb-NO" smtClean="0"/>
              <a:t>16</a:t>
            </a:fld>
            <a:endParaRPr lang="nb-NO"/>
          </a:p>
        </p:txBody>
      </p:sp>
    </p:spTree>
    <p:extLst>
      <p:ext uri="{BB962C8B-B14F-4D97-AF65-F5344CB8AC3E}">
        <p14:creationId xmlns:p14="http://schemas.microsoft.com/office/powerpoint/2010/main" val="558995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5"/>
          </p:nvPr>
        </p:nvSpPr>
        <p:spPr/>
        <p:txBody>
          <a:bodyPr/>
          <a:lstStyle/>
          <a:p>
            <a:fld id="{ABFA6777-0770-B24C-A92B-F9F5A0486F6D}" type="slidenum">
              <a:rPr lang="nb-NO" smtClean="0"/>
              <a:t>17</a:t>
            </a:fld>
            <a:endParaRPr lang="nb-NO"/>
          </a:p>
        </p:txBody>
      </p:sp>
    </p:spTree>
    <p:extLst>
      <p:ext uri="{BB962C8B-B14F-4D97-AF65-F5344CB8AC3E}">
        <p14:creationId xmlns:p14="http://schemas.microsoft.com/office/powerpoint/2010/main" val="3128547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noProof="0" dirty="0"/>
          </a:p>
        </p:txBody>
      </p:sp>
      <p:sp>
        <p:nvSpPr>
          <p:cNvPr id="4" name="Plassholder for lysbildenummer 3"/>
          <p:cNvSpPr>
            <a:spLocks noGrp="1"/>
          </p:cNvSpPr>
          <p:nvPr>
            <p:ph type="sldNum" sz="quarter" idx="5"/>
          </p:nvPr>
        </p:nvSpPr>
        <p:spPr/>
        <p:txBody>
          <a:bodyPr/>
          <a:lstStyle/>
          <a:p>
            <a:fld id="{ABFA6777-0770-B24C-A92B-F9F5A0486F6D}" type="slidenum">
              <a:rPr lang="nb-NO" smtClean="0"/>
              <a:t>3</a:t>
            </a:fld>
            <a:endParaRPr lang="nb-NO"/>
          </a:p>
        </p:txBody>
      </p:sp>
    </p:spTree>
    <p:extLst>
      <p:ext uri="{BB962C8B-B14F-4D97-AF65-F5344CB8AC3E}">
        <p14:creationId xmlns:p14="http://schemas.microsoft.com/office/powerpoint/2010/main" val="3890931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1B198-BCF1-905E-114F-07AA6329DF2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38A486E8-C30C-0FA8-E413-5BA07CCEC280}"/>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7FF9FDD3-2FBE-778F-4D42-4EBE4C644FE2}"/>
              </a:ext>
            </a:extLst>
          </p:cNvPr>
          <p:cNvSpPr>
            <a:spLocks noGrp="1"/>
          </p:cNvSpPr>
          <p:nvPr>
            <p:ph type="body" idx="1"/>
          </p:nvPr>
        </p:nvSpPr>
        <p:spPr/>
        <p:txBody>
          <a:bodyPr/>
          <a:lstStyle/>
          <a:p>
            <a:endParaRPr lang="nn-NO" noProof="0" dirty="0"/>
          </a:p>
        </p:txBody>
      </p:sp>
      <p:sp>
        <p:nvSpPr>
          <p:cNvPr id="4" name="Plassholder for lysbildenummer 3">
            <a:extLst>
              <a:ext uri="{FF2B5EF4-FFF2-40B4-BE49-F238E27FC236}">
                <a16:creationId xmlns:a16="http://schemas.microsoft.com/office/drawing/2014/main" id="{330E13F3-4586-2582-0F55-AB9D5FD3A220}"/>
              </a:ext>
            </a:extLst>
          </p:cNvPr>
          <p:cNvSpPr>
            <a:spLocks noGrp="1"/>
          </p:cNvSpPr>
          <p:nvPr>
            <p:ph type="sldNum" sz="quarter" idx="5"/>
          </p:nvPr>
        </p:nvSpPr>
        <p:spPr/>
        <p:txBody>
          <a:bodyPr/>
          <a:lstStyle/>
          <a:p>
            <a:fld id="{ABFA6777-0770-B24C-A92B-F9F5A0486F6D}" type="slidenum">
              <a:rPr lang="nb-NO" smtClean="0"/>
              <a:t>4</a:t>
            </a:fld>
            <a:endParaRPr lang="nb-NO"/>
          </a:p>
        </p:txBody>
      </p:sp>
    </p:spTree>
    <p:extLst>
      <p:ext uri="{BB962C8B-B14F-4D97-AF65-F5344CB8AC3E}">
        <p14:creationId xmlns:p14="http://schemas.microsoft.com/office/powerpoint/2010/main" val="3966970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dirty="0"/>
              <a:t>(ikkje i mellomvalsår)</a:t>
            </a:r>
          </a:p>
          <a:p>
            <a:endParaRPr lang="nn-NO" noProof="0" dirty="0">
              <a:ea typeface="Calibri"/>
              <a:cs typeface="Calibri"/>
            </a:endParaRPr>
          </a:p>
          <a:p>
            <a:r>
              <a:rPr lang="nn-NO">
                <a:ea typeface="Calibri"/>
                <a:cs typeface="Calibri"/>
              </a:rPr>
              <a:t>Arbeidet med programmet må begynne i mellomvalsåret etter Stortingsvalet. </a:t>
            </a:r>
            <a:endParaRPr lang="nn-NO" dirty="0">
              <a:ea typeface="Calibri"/>
              <a:cs typeface="Calibri"/>
            </a:endParaRPr>
          </a:p>
          <a:p>
            <a:r>
              <a:rPr lang="nn-NO">
                <a:ea typeface="Calibri"/>
                <a:cs typeface="Calibri"/>
              </a:rPr>
              <a:t>Det må nedsettast ein programkomitee og lagast ein open prosess som gjev moglegheieter for involvering av medlemmar og andre.</a:t>
            </a:r>
            <a:endParaRPr lang="nn-NO" dirty="0">
              <a:ea typeface="Calibri"/>
              <a:cs typeface="Calibri"/>
            </a:endParaRPr>
          </a:p>
          <a:p>
            <a:r>
              <a:rPr lang="nn-NO">
                <a:ea typeface="Calibri"/>
                <a:cs typeface="Calibri"/>
              </a:rPr>
              <a:t>Det kan være svært nyttig å ta møter med relevante organisasjonar for å få innspel til programmet eller arrangere "Gi SV beskjed" som ligg mal på under arrangementsmalar på ressursbanken. </a:t>
            </a:r>
            <a:endParaRPr lang="nn-NO" dirty="0">
              <a:ea typeface="Calibri"/>
              <a:cs typeface="Calibri"/>
            </a:endParaRPr>
          </a:p>
          <a:p>
            <a:r>
              <a:rPr lang="nn-NO">
                <a:ea typeface="Calibri"/>
                <a:cs typeface="Calibri"/>
              </a:rPr>
              <a:t>Programmet bør også sendast ut på høyring når førsteutkastet er ferdig. </a:t>
            </a:r>
            <a:endParaRPr lang="nn-NO" dirty="0">
              <a:ea typeface="Calibri"/>
              <a:cs typeface="Calibri"/>
            </a:endParaRPr>
          </a:p>
          <a:p>
            <a:endParaRPr lang="nn-NO" dirty="0">
              <a:ea typeface="Calibri"/>
              <a:cs typeface="Calibri"/>
            </a:endParaRPr>
          </a:p>
        </p:txBody>
      </p:sp>
      <p:sp>
        <p:nvSpPr>
          <p:cNvPr id="4" name="Plassholder for lysbildenummer 3"/>
          <p:cNvSpPr>
            <a:spLocks noGrp="1"/>
          </p:cNvSpPr>
          <p:nvPr>
            <p:ph type="sldNum" sz="quarter" idx="5"/>
          </p:nvPr>
        </p:nvSpPr>
        <p:spPr/>
        <p:txBody>
          <a:bodyPr/>
          <a:lstStyle/>
          <a:p>
            <a:fld id="{ABFA6777-0770-B24C-A92B-F9F5A0486F6D}" type="slidenum">
              <a:rPr lang="nb-NO" smtClean="0"/>
              <a:t>7</a:t>
            </a:fld>
            <a:endParaRPr lang="nb-NO"/>
          </a:p>
        </p:txBody>
      </p:sp>
    </p:spTree>
    <p:extLst>
      <p:ext uri="{BB962C8B-B14F-4D97-AF65-F5344CB8AC3E}">
        <p14:creationId xmlns:p14="http://schemas.microsoft.com/office/powerpoint/2010/main" val="4062677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5"/>
          </p:nvPr>
        </p:nvSpPr>
        <p:spPr/>
        <p:txBody>
          <a:bodyPr/>
          <a:lstStyle/>
          <a:p>
            <a:fld id="{ABFA6777-0770-B24C-A92B-F9F5A0486F6D}" type="slidenum">
              <a:rPr lang="nb-NO" smtClean="0"/>
              <a:t>8</a:t>
            </a:fld>
            <a:endParaRPr lang="nb-NO"/>
          </a:p>
        </p:txBody>
      </p:sp>
    </p:spTree>
    <p:extLst>
      <p:ext uri="{BB962C8B-B14F-4D97-AF65-F5344CB8AC3E}">
        <p14:creationId xmlns:p14="http://schemas.microsoft.com/office/powerpoint/2010/main" val="2626770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5"/>
          </p:nvPr>
        </p:nvSpPr>
        <p:spPr/>
        <p:txBody>
          <a:bodyPr/>
          <a:lstStyle/>
          <a:p>
            <a:fld id="{ABFA6777-0770-B24C-A92B-F9F5A0486F6D}" type="slidenum">
              <a:rPr lang="nb-NO" smtClean="0"/>
              <a:t>9</a:t>
            </a:fld>
            <a:endParaRPr lang="nb-NO"/>
          </a:p>
        </p:txBody>
      </p:sp>
    </p:spTree>
    <p:extLst>
      <p:ext uri="{BB962C8B-B14F-4D97-AF65-F5344CB8AC3E}">
        <p14:creationId xmlns:p14="http://schemas.microsoft.com/office/powerpoint/2010/main" val="2101943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noProof="0" dirty="0"/>
          </a:p>
        </p:txBody>
      </p:sp>
      <p:sp>
        <p:nvSpPr>
          <p:cNvPr id="4" name="Plassholder for lysbildenummer 3"/>
          <p:cNvSpPr>
            <a:spLocks noGrp="1"/>
          </p:cNvSpPr>
          <p:nvPr>
            <p:ph type="sldNum" sz="quarter" idx="5"/>
          </p:nvPr>
        </p:nvSpPr>
        <p:spPr/>
        <p:txBody>
          <a:bodyPr/>
          <a:lstStyle/>
          <a:p>
            <a:fld id="{ABFA6777-0770-B24C-A92B-F9F5A0486F6D}" type="slidenum">
              <a:rPr lang="nb-NO" smtClean="0"/>
              <a:t>12</a:t>
            </a:fld>
            <a:endParaRPr lang="nb-NO"/>
          </a:p>
        </p:txBody>
      </p:sp>
    </p:spTree>
    <p:extLst>
      <p:ext uri="{BB962C8B-B14F-4D97-AF65-F5344CB8AC3E}">
        <p14:creationId xmlns:p14="http://schemas.microsoft.com/office/powerpoint/2010/main" val="827398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Arial" panose="020B0604020202020204" pitchFamily="34" charset="0"/>
                <a:ea typeface="+mn-ea"/>
                <a:cs typeface="Arial" panose="020B0604020202020204" pitchFamily="34" charset="0"/>
              </a:rPr>
              <a:t>Forelesningsnotat:</a:t>
            </a:r>
            <a:endParaRPr lang="nb-NO" sz="1200" kern="1200" dirty="0">
              <a:solidFill>
                <a:schemeClr val="tx1"/>
              </a:solidFill>
              <a:effectLst/>
              <a:latin typeface="Arial" panose="020B0604020202020204" pitchFamily="34" charset="0"/>
              <a:ea typeface="+mn-ea"/>
              <a:cs typeface="Arial" panose="020B0604020202020204" pitchFamily="34" charset="0"/>
            </a:endParaRPr>
          </a:p>
          <a:p>
            <a:r>
              <a:rPr lang="nb-NO" sz="1200" kern="1200" dirty="0">
                <a:solidFill>
                  <a:schemeClr val="tx1"/>
                </a:solidFill>
                <a:effectLst/>
                <a:latin typeface="Arial" panose="020B0604020202020204" pitchFamily="34" charset="0"/>
                <a:ea typeface="+mn-ea"/>
                <a:cs typeface="Arial" panose="020B0604020202020204" pitchFamily="34" charset="0"/>
              </a:rPr>
              <a:t>SVs folkevalgte er landets mest pliktoppfyllende folkevalgte. Det er lett å bli overveldet av alle sakene man må sette seg inn i og votere over, og sakspapirbunkene kan være både store og til tider svært tekniske. I en travel hverdag er det lett å bli styrt av de sakene administrasjonen legger fram for politisk behandling.  </a:t>
            </a:r>
          </a:p>
          <a:p>
            <a:endParaRPr lang="en-NO" sz="1200" kern="1200">
              <a:solidFill>
                <a:schemeClr val="tx1"/>
              </a:solidFill>
              <a:effectLst/>
              <a:latin typeface="Arial" panose="020B0604020202020204" pitchFamily="34" charset="0"/>
              <a:ea typeface="+mn-ea"/>
              <a:cs typeface="Arial" panose="020B0604020202020204" pitchFamily="34" charset="0"/>
            </a:endParaRPr>
          </a:p>
          <a:p>
            <a:r>
              <a:rPr lang="nb-NO" sz="1200" kern="1200" dirty="0">
                <a:solidFill>
                  <a:schemeClr val="tx1"/>
                </a:solidFill>
                <a:effectLst/>
                <a:latin typeface="Arial" panose="020B0604020202020204" pitchFamily="34" charset="0"/>
                <a:ea typeface="+mn-ea"/>
                <a:cs typeface="Arial" panose="020B0604020202020204" pitchFamily="34" charset="0"/>
              </a:rPr>
              <a:t>Selv om man som folkevalgt er forpliktet til å sette seg inn i sakene, er man likevel helt nødt til å ”velge sine kamper”. De folkevalgte bør oppfordres til og få hjelp til å finne de sakene som er viktigst for SV der de kan markere SVs standpunkt. Et fylkeslag som har en god plan for sine politiske prioriteringer vil være en god støtte når folkevalgte må prioritere mellom saker. Prioritering og tidsbruk for de folkevalgte bør også være et jevnlig tema på fylkeslagets samlinger, slik at vi får en god kultur for å prioritere: Det skal oppfordres til og være lov til å prioritere selv om dette fører til at noen saker ikke blir så grundig behandlet som samvittighetsfulle SV-</a:t>
            </a:r>
            <a:r>
              <a:rPr lang="nb-NO" sz="1200" kern="1200" dirty="0" err="1">
                <a:solidFill>
                  <a:schemeClr val="tx1"/>
                </a:solidFill>
                <a:effectLst/>
                <a:latin typeface="Arial" panose="020B0604020202020204" pitchFamily="34" charset="0"/>
                <a:ea typeface="+mn-ea"/>
                <a:cs typeface="Arial" panose="020B0604020202020204" pitchFamily="34" charset="0"/>
              </a:rPr>
              <a:t>ere</a:t>
            </a:r>
            <a:r>
              <a:rPr lang="nb-NO" sz="1200" kern="1200" dirty="0">
                <a:solidFill>
                  <a:schemeClr val="tx1"/>
                </a:solidFill>
                <a:effectLst/>
                <a:latin typeface="Arial" panose="020B0604020202020204" pitchFamily="34" charset="0"/>
                <a:ea typeface="+mn-ea"/>
                <a:cs typeface="Arial" panose="020B0604020202020204" pitchFamily="34" charset="0"/>
              </a:rPr>
              <a:t> gjerne vil. </a:t>
            </a:r>
          </a:p>
          <a:p>
            <a:endParaRPr lang="en-NO" sz="1200" kern="1200">
              <a:solidFill>
                <a:schemeClr val="tx1"/>
              </a:solidFill>
              <a:effectLst/>
              <a:latin typeface="Arial" panose="020B0604020202020204" pitchFamily="34" charset="0"/>
              <a:ea typeface="+mn-ea"/>
              <a:cs typeface="Arial" panose="020B0604020202020204" pitchFamily="34" charset="0"/>
            </a:endParaRPr>
          </a:p>
          <a:p>
            <a:r>
              <a:rPr lang="nb-NO" sz="1200" kern="1200" dirty="0">
                <a:solidFill>
                  <a:schemeClr val="tx1"/>
                </a:solidFill>
                <a:effectLst/>
                <a:latin typeface="Arial" panose="020B0604020202020204" pitchFamily="34" charset="0"/>
                <a:ea typeface="+mn-ea"/>
                <a:cs typeface="Arial" panose="020B0604020202020204" pitchFamily="34" charset="0"/>
              </a:rPr>
              <a:t>For å følge opp de politiske prioriteringene fylkeslaget har gjort, bør fylkesstyret ta initiativ til og samordne felles politiske utspill og forslag fra de folkevalgte. Ved at flere lokallag går sammen med fylkesledelsen og de folkevalgte i å løfte en politisk enkeltsak skaper man et større rom for aktivitet og innflytelse. Det kan være alt fra en felles innsats mot barnefattigdom til å skaffe flere lærlingplasser i fylket. Kobler man på fylkestingsgruppen og stortingsrepresentanten vil oppmerksomheten bli enda større. </a:t>
            </a:r>
          </a:p>
          <a:p>
            <a:endParaRPr lang="en-NO" sz="1200" kern="1200">
              <a:solidFill>
                <a:schemeClr val="tx1"/>
              </a:solidFill>
              <a:effectLst/>
              <a:latin typeface="Arial" panose="020B0604020202020204" pitchFamily="34" charset="0"/>
              <a:ea typeface="+mn-ea"/>
              <a:cs typeface="Arial" panose="020B0604020202020204" pitchFamily="34" charset="0"/>
            </a:endParaRPr>
          </a:p>
          <a:p>
            <a:r>
              <a:rPr lang="nb-NO" sz="1200" kern="1200" dirty="0">
                <a:solidFill>
                  <a:schemeClr val="tx1"/>
                </a:solidFill>
                <a:effectLst/>
                <a:latin typeface="Arial" panose="020B0604020202020204" pitchFamily="34" charset="0"/>
                <a:ea typeface="+mn-ea"/>
                <a:cs typeface="Arial" panose="020B0604020202020204" pitchFamily="34" charset="0"/>
              </a:rPr>
              <a:t>Husk at selv om man ikke får gjennomslag så har man mest sannsynlig fått en del oppmerksomhet og hatt aktivitet. Slike initiativ er et mål i seg selv fordi de er med på å bygge sakseierskap og vise hvilke saker SV er opptatt av. </a:t>
            </a:r>
          </a:p>
          <a:p>
            <a:endParaRPr lang="en-NO" sz="1200" kern="1200">
              <a:solidFill>
                <a:schemeClr val="tx1"/>
              </a:solidFill>
              <a:effectLst/>
              <a:latin typeface="Arial" panose="020B0604020202020204" pitchFamily="34" charset="0"/>
              <a:ea typeface="+mn-ea"/>
              <a:cs typeface="Arial" panose="020B0604020202020204" pitchFamily="34" charset="0"/>
            </a:endParaRPr>
          </a:p>
          <a:p>
            <a:r>
              <a:rPr lang="nb-NO" sz="1200" kern="1200" dirty="0">
                <a:solidFill>
                  <a:schemeClr val="tx1"/>
                </a:solidFill>
                <a:effectLst/>
                <a:latin typeface="Arial" panose="020B0604020202020204" pitchFamily="34" charset="0"/>
                <a:ea typeface="+mn-ea"/>
                <a:cs typeface="Arial" panose="020B0604020202020204" pitchFamily="34" charset="0"/>
              </a:rPr>
              <a:t>Det vil variere mellom fylkene hva slags rolle fylkesstyret skal ha i slike samarbeid, men dere kan bidra med alt fra å ta initiativ til møteplasser, koordinere mellom de ulike folkevalgte til å skrive standardversjoner av interpellasjoner, forslag og leserinnlegg som de folkevalgte kan bruke. </a:t>
            </a:r>
          </a:p>
          <a:p>
            <a:endParaRPr lang="en-NO" sz="1200" kern="1200">
              <a:solidFill>
                <a:schemeClr val="tx1"/>
              </a:solidFill>
              <a:effectLst/>
              <a:latin typeface="Arial" panose="020B0604020202020204" pitchFamily="34" charset="0"/>
              <a:ea typeface="+mn-ea"/>
              <a:cs typeface="Arial" panose="020B0604020202020204" pitchFamily="34" charset="0"/>
            </a:endParaRPr>
          </a:p>
          <a:p>
            <a:r>
              <a:rPr lang="nb-NO" sz="1200" kern="1200" dirty="0">
                <a:solidFill>
                  <a:schemeClr val="tx1"/>
                </a:solidFill>
                <a:effectLst/>
                <a:latin typeface="Arial" panose="020B0604020202020204" pitchFamily="34" charset="0"/>
                <a:ea typeface="+mn-ea"/>
                <a:cs typeface="Arial" panose="020B0604020202020204" pitchFamily="34" charset="0"/>
              </a:rPr>
              <a:t>Det er viktig å være bevisst på at i et slikt politisk initiativ er det forskjell på om den folkevalgte sitter i posisjon eller opposisjon. Har man makt kan man dra forslagene inn i budsjettforhandlingene, mens i opposisjon vil en interpellasjon og/eller spørsmål til ordføreren kanskje være den beste løsningen.</a:t>
            </a:r>
          </a:p>
          <a:p>
            <a:endParaRPr lang="nb-NO" sz="1200" kern="1200" dirty="0">
              <a:solidFill>
                <a:schemeClr val="tx1"/>
              </a:solidFill>
              <a:effectLst/>
              <a:latin typeface="Arial" panose="020B0604020202020204" pitchFamily="34" charset="0"/>
              <a:ea typeface="+mn-ea"/>
              <a:cs typeface="Arial" panose="020B0604020202020204" pitchFamily="34" charset="0"/>
            </a:endParaRPr>
          </a:p>
          <a:p>
            <a:r>
              <a:rPr lang="nb-NO" sz="1200" kern="1200" dirty="0">
                <a:solidFill>
                  <a:schemeClr val="tx1"/>
                </a:solidFill>
                <a:effectLst/>
                <a:latin typeface="Arial" panose="020B0604020202020204" pitchFamily="34" charset="0"/>
                <a:ea typeface="+mn-ea"/>
                <a:cs typeface="Arial" panose="020B0604020202020204" pitchFamily="34" charset="0"/>
              </a:rPr>
              <a:t>God SV-politikk må også løftes ut fra møtesalene og ut i offentligheten. Pass på å vise fram og berømme oppslag, leserinnlegg eller andre mediesaker. Bruk sosiale medier aktivt, del alltid gode saker fra lokale folkevalgte fra fylkeslagets bruker. Det er bra både for motivasjonen til de folkevalgte og for informasjonsarbeidet i fylket. </a:t>
            </a:r>
            <a:endParaRPr lang="en-NO" sz="1200" kern="1200">
              <a:solidFill>
                <a:schemeClr val="tx1"/>
              </a:solidFill>
              <a:effectLst/>
              <a:latin typeface="Arial" panose="020B0604020202020204" pitchFamily="34" charset="0"/>
              <a:ea typeface="+mn-ea"/>
              <a:cs typeface="Arial" panose="020B0604020202020204" pitchFamily="34" charset="0"/>
            </a:endParaRPr>
          </a:p>
          <a:p>
            <a:endParaRPr lang="nb-NO"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BFA6777-0770-B24C-A92B-F9F5A0486F6D}" type="slidenum">
              <a:rPr lang="nb-NO" smtClean="0"/>
              <a:t>13</a:t>
            </a:fld>
            <a:endParaRPr lang="nb-NO"/>
          </a:p>
        </p:txBody>
      </p:sp>
    </p:spTree>
    <p:extLst>
      <p:ext uri="{BB962C8B-B14F-4D97-AF65-F5344CB8AC3E}">
        <p14:creationId xmlns:p14="http://schemas.microsoft.com/office/powerpoint/2010/main" val="3033449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a:solidFill>
                  <a:schemeClr val="tx1"/>
                </a:solidFill>
                <a:effectLst/>
                <a:latin typeface="+mn-lt"/>
                <a:ea typeface="+mn-ea"/>
                <a:cs typeface="+mn-cs"/>
              </a:rPr>
              <a:t>Forelesningsnotat:</a:t>
            </a:r>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Fylkestinget har den overordnede myndigheten i fylkeskommunen, og fatter vedtak om budsjetter, plansaker, skatter og avgifter. Fylkestingets oppgaver dekker blant annet videregående opplæring, kollektivtrafikk, næringsutvikling, tannhelse, samferdsel, kultur og regional utvikling. </a:t>
            </a:r>
          </a:p>
          <a:p>
            <a:endParaRPr lang="en-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Fylkesstyret og fylkestingsgruppa har mye å tjene på et tett samarbeid, og fylkesstyret kan bidra til en god dialog mellom de ulike folkevalgtnivåene. Ofte griper fylkestingets oppgaver inn i saker lokallag er investert i. Lokallagene sitter på lokal kunnskap om saker som kan være viktig for fylkestingsgruppa. Godt samarbeid gir også muligheten til å koordinere utspill og forslag. Da kan dere få satt saken tydeligere på dagsorden, profilere SV standpunkt og få større sjanse for gjennomslag. </a:t>
            </a:r>
          </a:p>
          <a:p>
            <a:endParaRPr lang="en-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Fylkestingsrepresentantene bør inviteres og møte fast på styremøtene i fylket. Noen fra fylkesstyret eller en ansatt kan også delta på gruppemøtene før det er fylkesting. Er man få eller sitter alene kan det være god hjelp å ha med noen som kan avlaste og hjelpe til underveis. </a:t>
            </a:r>
          </a:p>
          <a:p>
            <a:endParaRPr lang="en-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Det er ulike måter å løse dette på, og ulike tradisjoner i de ulike fylkene. Uansett hvilken modell man velger for samarbeid, er det viktig å sørge for god forankring av de vedtakene SV går inn for i fylkestinget, og samtidig sørge for at viktige SV-debatter løftes inn i de folkevalgte organene i fylket eller kommunene. </a:t>
            </a:r>
            <a:endParaRPr lang="en-NO" sz="1200" kern="1200">
              <a:solidFill>
                <a:schemeClr val="tx1"/>
              </a:solidFill>
              <a:effectLst/>
              <a:latin typeface="+mn-lt"/>
              <a:ea typeface="+mn-ea"/>
              <a:cs typeface="+mn-cs"/>
            </a:endParaRPr>
          </a:p>
          <a:p>
            <a:endParaRPr lang="nb-NO"/>
          </a:p>
        </p:txBody>
      </p:sp>
      <p:sp>
        <p:nvSpPr>
          <p:cNvPr id="4" name="Slide Number Placeholder 3"/>
          <p:cNvSpPr>
            <a:spLocks noGrp="1"/>
          </p:cNvSpPr>
          <p:nvPr>
            <p:ph type="sldNum" sz="quarter" idx="5"/>
          </p:nvPr>
        </p:nvSpPr>
        <p:spPr/>
        <p:txBody>
          <a:bodyPr/>
          <a:lstStyle/>
          <a:p>
            <a:fld id="{ABFA6777-0770-B24C-A92B-F9F5A0486F6D}" type="slidenum">
              <a:rPr lang="nb-NO" smtClean="0"/>
              <a:t>14</a:t>
            </a:fld>
            <a:endParaRPr lang="nb-NO"/>
          </a:p>
        </p:txBody>
      </p:sp>
    </p:spTree>
    <p:extLst>
      <p:ext uri="{BB962C8B-B14F-4D97-AF65-F5344CB8AC3E}">
        <p14:creationId xmlns:p14="http://schemas.microsoft.com/office/powerpoint/2010/main" val="16587561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amside">
    <p:bg>
      <p:bgRef idx="1001">
        <a:schemeClr val="bg2"/>
      </p:bgRef>
    </p:bg>
    <p:spTree>
      <p:nvGrpSpPr>
        <p:cNvPr id="1" name=""/>
        <p:cNvGrpSpPr/>
        <p:nvPr/>
      </p:nvGrpSpPr>
      <p:grpSpPr>
        <a:xfrm>
          <a:off x="0" y="0"/>
          <a:ext cx="0" cy="0"/>
          <a:chOff x="0" y="0"/>
          <a:chExt cx="0" cy="0"/>
        </a:xfrm>
      </p:grpSpPr>
      <p:sp>
        <p:nvSpPr>
          <p:cNvPr id="11" name="Plassholder for bilde 1">
            <a:extLst>
              <a:ext uri="{FF2B5EF4-FFF2-40B4-BE49-F238E27FC236}">
                <a16:creationId xmlns:a16="http://schemas.microsoft.com/office/drawing/2014/main" id="{26D534F6-2EF6-B644-9AC0-57AF1243E73C}"/>
              </a:ext>
            </a:extLst>
          </p:cNvPr>
          <p:cNvSpPr>
            <a:spLocks noGrp="1"/>
          </p:cNvSpPr>
          <p:nvPr>
            <p:ph type="pic" sz="quarter" idx="13" hasCustomPrompt="1"/>
          </p:nvPr>
        </p:nvSpPr>
        <p:spPr>
          <a:xfrm>
            <a:off x="6643975" y="3194"/>
            <a:ext cx="5551200" cy="6526800"/>
          </a:xfrm>
          <a:prstGeom prst="rect">
            <a:avLst/>
          </a:prstGeom>
          <a:solidFill>
            <a:srgbClr val="F2EBDD">
              <a:alpha val="0"/>
            </a:srgbClr>
          </a:solidFill>
        </p:spPr>
        <p:txBody>
          <a:bodyPr lIns="0" tIns="0" rIns="0" bIns="720000" anchor="ctr" anchorCtr="1"/>
          <a:lstStyle>
            <a:lvl1pPr marL="0" indent="0" algn="ctr">
              <a:buNone/>
              <a:defRPr sz="2000" i="1">
                <a:solidFill>
                  <a:srgbClr val="EFEFEF"/>
                </a:solidFill>
              </a:defRPr>
            </a:lvl1pPr>
          </a:lstStyle>
          <a:p>
            <a:r>
              <a:rPr lang="nb-NO" noProof="0" dirty="0"/>
              <a:t>Klikk på ikonet for å endre </a:t>
            </a:r>
            <a:r>
              <a:rPr lang="nb-NO" noProof="0" dirty="0" err="1"/>
              <a:t>biletet</a:t>
            </a:r>
            <a:endParaRPr lang="nn-NO" noProof="0" dirty="0"/>
          </a:p>
        </p:txBody>
      </p:sp>
      <p:sp>
        <p:nvSpPr>
          <p:cNvPr id="10" name="Tittel 2">
            <a:extLst>
              <a:ext uri="{FF2B5EF4-FFF2-40B4-BE49-F238E27FC236}">
                <a16:creationId xmlns:a16="http://schemas.microsoft.com/office/drawing/2014/main" id="{95AB8952-77FE-594D-9F8C-4C7C5BA9C8D3}"/>
              </a:ext>
            </a:extLst>
          </p:cNvPr>
          <p:cNvSpPr>
            <a:spLocks noGrp="1"/>
          </p:cNvSpPr>
          <p:nvPr>
            <p:ph type="ctrTitle" hasCustomPrompt="1"/>
          </p:nvPr>
        </p:nvSpPr>
        <p:spPr>
          <a:xfrm>
            <a:off x="448179" y="600143"/>
            <a:ext cx="5649408" cy="2808461"/>
          </a:xfrm>
          <a:prstGeom prst="rect">
            <a:avLst/>
          </a:prstGeom>
          <a:solidFill>
            <a:srgbClr val="253325">
              <a:alpha val="0"/>
            </a:srgbClr>
          </a:solidFill>
        </p:spPr>
        <p:txBody>
          <a:bodyPr wrap="square" lIns="0" anchor="b" anchorCtr="0">
            <a:noAutofit/>
          </a:bodyPr>
          <a:lstStyle>
            <a:lvl1pPr>
              <a:lnSpc>
                <a:spcPts val="7300"/>
              </a:lnSpc>
              <a:defRPr sz="7000" b="1">
                <a:solidFill>
                  <a:srgbClr val="539760"/>
                </a:solidFill>
                <a:latin typeface="Arial" panose="020B0604020202020204" pitchFamily="34" charset="0"/>
                <a:cs typeface="Arial" panose="020B0604020202020204" pitchFamily="34" charset="0"/>
              </a:defRPr>
            </a:lvl1pPr>
          </a:lstStyle>
          <a:p>
            <a:r>
              <a:rPr lang="nb-NO" dirty="0"/>
              <a:t>Legg til tittel (inntil tre linjer)</a:t>
            </a:r>
            <a:endParaRPr lang="nn-NO" dirty="0"/>
          </a:p>
        </p:txBody>
      </p:sp>
      <p:sp>
        <p:nvSpPr>
          <p:cNvPr id="13" name="Plassholder for innhold 2">
            <a:extLst>
              <a:ext uri="{FF2B5EF4-FFF2-40B4-BE49-F238E27FC236}">
                <a16:creationId xmlns:a16="http://schemas.microsoft.com/office/drawing/2014/main" id="{6621D253-0ADA-784B-826B-4A488DAFE05D}"/>
              </a:ext>
            </a:extLst>
          </p:cNvPr>
          <p:cNvSpPr>
            <a:spLocks noGrp="1"/>
          </p:cNvSpPr>
          <p:nvPr>
            <p:ph idx="14" hasCustomPrompt="1"/>
          </p:nvPr>
        </p:nvSpPr>
        <p:spPr>
          <a:xfrm>
            <a:off x="448177" y="4571068"/>
            <a:ext cx="5649409" cy="344378"/>
          </a:xfrm>
        </p:spPr>
        <p:txBody>
          <a:bodyPr/>
          <a:lstStyle>
            <a:lvl1pPr>
              <a:buClr>
                <a:srgbClr val="539760"/>
              </a:buClr>
              <a:buNone/>
              <a:defRPr sz="2000" i="0" spc="0">
                <a:solidFill>
                  <a:srgbClr val="253325"/>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noProof="0" dirty="0"/>
              <a:t>Legg til namn på foredragshaldar (1 linje)</a:t>
            </a:r>
          </a:p>
        </p:txBody>
      </p:sp>
      <p:pic>
        <p:nvPicPr>
          <p:cNvPr id="17" name="Bilde 16">
            <a:extLst>
              <a:ext uri="{FF2B5EF4-FFF2-40B4-BE49-F238E27FC236}">
                <a16:creationId xmlns:a16="http://schemas.microsoft.com/office/drawing/2014/main" id="{442CA53F-CE76-9745-92DD-EE50BACDD05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8177" y="5779333"/>
            <a:ext cx="1262052" cy="746310"/>
          </a:xfrm>
          <a:prstGeom prst="rect">
            <a:avLst/>
          </a:prstGeom>
        </p:spPr>
      </p:pic>
      <p:sp>
        <p:nvSpPr>
          <p:cNvPr id="18" name="Undertittel 2">
            <a:extLst>
              <a:ext uri="{FF2B5EF4-FFF2-40B4-BE49-F238E27FC236}">
                <a16:creationId xmlns:a16="http://schemas.microsoft.com/office/drawing/2014/main" id="{57BAD236-BA49-C44D-8D38-D5C49D4CEB13}"/>
              </a:ext>
            </a:extLst>
          </p:cNvPr>
          <p:cNvSpPr>
            <a:spLocks noGrp="1"/>
          </p:cNvSpPr>
          <p:nvPr>
            <p:ph type="subTitle" idx="1" hasCustomPrompt="1"/>
          </p:nvPr>
        </p:nvSpPr>
        <p:spPr>
          <a:xfrm>
            <a:off x="448178" y="3712060"/>
            <a:ext cx="5649409" cy="777329"/>
          </a:xfrm>
        </p:spPr>
        <p:txBody>
          <a:bodyPr wrap="square" lIns="0" anchor="b" anchorCtr="0">
            <a:spAutoFit/>
          </a:bodyPr>
          <a:lstStyle>
            <a:lvl1pPr marL="0" indent="0" algn="l">
              <a:spcBef>
                <a:spcPts val="0"/>
              </a:spcBef>
              <a:buNone/>
              <a:defRPr sz="2800" b="1" i="0" spc="0">
                <a:solidFill>
                  <a:srgbClr val="253325"/>
                </a:solidFill>
                <a:latin typeface="Arial" panose="020B0604020202020204" pitchFamily="34" charset="0"/>
                <a:cs typeface="Arial" panose="020B0604020202020204" pitchFamily="34" charset="0"/>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dirty="0"/>
              <a:t>Legg til tid og stad for foredraget (inntil to linjer)</a:t>
            </a:r>
          </a:p>
        </p:txBody>
      </p:sp>
      <p:pic>
        <p:nvPicPr>
          <p:cNvPr id="4" name="Bilde 3">
            <a:extLst>
              <a:ext uri="{FF2B5EF4-FFF2-40B4-BE49-F238E27FC236}">
                <a16:creationId xmlns:a16="http://schemas.microsoft.com/office/drawing/2014/main" id="{31ADD4DD-C39A-78EF-52AC-D5E74939FE40}"/>
              </a:ext>
            </a:extLst>
          </p:cNvPr>
          <p:cNvPicPr>
            <a:picLocks noChangeAspect="1"/>
          </p:cNvPicPr>
          <p:nvPr userDrawn="1"/>
        </p:nvPicPr>
        <p:blipFill>
          <a:blip r:embed="rId3">
            <a:extLst>
              <a:ext uri="{28A0092B-C50C-407E-A947-70E740481C1C}">
                <a14:useLocalDpi xmlns:a14="http://schemas.microsoft.com/office/drawing/2010/main" val="0"/>
              </a:ext>
            </a:extLst>
          </a:blip>
          <a:srcRect t="2924" b="3033"/>
          <a:stretch>
            <a:fillRect/>
          </a:stretch>
        </p:blipFill>
        <p:spPr>
          <a:xfrm>
            <a:off x="6643974" y="0"/>
            <a:ext cx="5551201" cy="6525643"/>
          </a:xfrm>
          <a:prstGeom prst="rect">
            <a:avLst/>
          </a:prstGeom>
        </p:spPr>
      </p:pic>
      <p:pic>
        <p:nvPicPr>
          <p:cNvPr id="2" name="Bilde 1" descr="Et bilde som inneholder kart&#10;&#10;Automatisk generert beskrivelse">
            <a:extLst>
              <a:ext uri="{FF2B5EF4-FFF2-40B4-BE49-F238E27FC236}">
                <a16:creationId xmlns:a16="http://schemas.microsoft.com/office/drawing/2014/main" id="{CB9DA223-D3A2-9240-3E0F-A252BD7AB29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637"/>
          <a:stretch/>
        </p:blipFill>
        <p:spPr>
          <a:xfrm>
            <a:off x="6643867" y="0"/>
            <a:ext cx="5551308" cy="6545285"/>
          </a:xfrm>
          <a:prstGeom prst="rect">
            <a:avLst/>
          </a:prstGeom>
        </p:spPr>
      </p:pic>
    </p:spTree>
    <p:extLst>
      <p:ext uri="{BB962C8B-B14F-4D97-AF65-F5344CB8AC3E}">
        <p14:creationId xmlns:p14="http://schemas.microsoft.com/office/powerpoint/2010/main" val="240898537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ildekkande bilete">
    <p:bg>
      <p:bgPr>
        <a:solidFill>
          <a:srgbClr val="EFEFEF"/>
        </a:solidFill>
        <a:effectLst/>
      </p:bgPr>
    </p:bg>
    <p:spTree>
      <p:nvGrpSpPr>
        <p:cNvPr id="1" name=""/>
        <p:cNvGrpSpPr/>
        <p:nvPr/>
      </p:nvGrpSpPr>
      <p:grpSpPr>
        <a:xfrm>
          <a:off x="0" y="0"/>
          <a:ext cx="0" cy="0"/>
          <a:chOff x="0" y="0"/>
          <a:chExt cx="0" cy="0"/>
        </a:xfrm>
      </p:grpSpPr>
      <p:sp>
        <p:nvSpPr>
          <p:cNvPr id="2" name="Plassholder for bilde 1"/>
          <p:cNvSpPr>
            <a:spLocks noGrp="1"/>
          </p:cNvSpPr>
          <p:nvPr>
            <p:ph type="pic" sz="quarter" idx="13" hasCustomPrompt="1"/>
          </p:nvPr>
        </p:nvSpPr>
        <p:spPr>
          <a:xfrm>
            <a:off x="0" y="0"/>
            <a:ext cx="12196893" cy="6859588"/>
          </a:xfrm>
          <a:prstGeom prst="rect">
            <a:avLst/>
          </a:prstGeom>
          <a:solidFill>
            <a:srgbClr val="EFEFEF"/>
          </a:solidFill>
        </p:spPr>
        <p:txBody>
          <a:bodyPr lIns="0" tIns="0" rIns="0" bIns="720000" anchor="ctr" anchorCtr="1"/>
          <a:lstStyle>
            <a:lvl1pPr marL="0" indent="0" algn="ctr">
              <a:buNone/>
              <a:defRPr sz="2000" i="1"/>
            </a:lvl1pPr>
          </a:lstStyle>
          <a:p>
            <a:r>
              <a:rPr lang="nn-NO" noProof="0" dirty="0"/>
              <a:t>Klikk på ikonet for å legge til eit bilete</a:t>
            </a:r>
          </a:p>
        </p:txBody>
      </p:sp>
    </p:spTree>
    <p:extLst>
      <p:ext uri="{BB962C8B-B14F-4D97-AF65-F5344CB8AC3E}">
        <p14:creationId xmlns:p14="http://schemas.microsoft.com/office/powerpoint/2010/main" val="155616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diagram">
    <p:spTree>
      <p:nvGrpSpPr>
        <p:cNvPr id="1" name=""/>
        <p:cNvGrpSpPr/>
        <p:nvPr/>
      </p:nvGrpSpPr>
      <p:grpSpPr>
        <a:xfrm>
          <a:off x="0" y="0"/>
          <a:ext cx="0" cy="0"/>
          <a:chOff x="0" y="0"/>
          <a:chExt cx="0" cy="0"/>
        </a:xfrm>
      </p:grpSpPr>
      <p:sp>
        <p:nvSpPr>
          <p:cNvPr id="10" name="Plassholder for tekst 9"/>
          <p:cNvSpPr>
            <a:spLocks noGrp="1"/>
          </p:cNvSpPr>
          <p:nvPr>
            <p:ph type="body" sz="quarter" idx="14" hasCustomPrompt="1"/>
          </p:nvPr>
        </p:nvSpPr>
        <p:spPr>
          <a:xfrm>
            <a:off x="451413" y="2129246"/>
            <a:ext cx="5286518" cy="4395732"/>
          </a:xfrm>
          <a:prstGeom prst="rect">
            <a:avLst/>
          </a:prstGeom>
        </p:spPr>
        <p:txBody>
          <a:bodyPr lIns="0" tIns="0" rIns="0" bIns="0"/>
          <a:lstStyle>
            <a:lvl1pPr>
              <a:defRPr sz="2800"/>
            </a:lvl1pPr>
          </a:lstStyle>
          <a:p>
            <a:pPr lvl="0"/>
            <a:r>
              <a:rPr lang="nb-NO" dirty="0"/>
              <a:t>Klikk for å legge til tekst</a:t>
            </a:r>
          </a:p>
        </p:txBody>
      </p:sp>
      <p:sp>
        <p:nvSpPr>
          <p:cNvPr id="5" name="Plassholder for diagram 2">
            <a:extLst>
              <a:ext uri="{FF2B5EF4-FFF2-40B4-BE49-F238E27FC236}">
                <a16:creationId xmlns:a16="http://schemas.microsoft.com/office/drawing/2014/main" id="{17BB4B94-1915-B04A-9724-E452E08AE964}"/>
              </a:ext>
            </a:extLst>
          </p:cNvPr>
          <p:cNvSpPr>
            <a:spLocks noGrp="1"/>
          </p:cNvSpPr>
          <p:nvPr>
            <p:ph type="chart" sz="quarter" idx="10" hasCustomPrompt="1"/>
          </p:nvPr>
        </p:nvSpPr>
        <p:spPr>
          <a:xfrm>
            <a:off x="6466146" y="2129246"/>
            <a:ext cx="5284800" cy="4395732"/>
          </a:xfrm>
          <a:noFill/>
          <a:ln>
            <a:noFill/>
          </a:ln>
        </p:spPr>
        <p:txBody>
          <a:bodyPr bIns="720000" anchor="ctr" anchorCtr="1"/>
          <a:lstStyle>
            <a:lvl1pPr>
              <a:buNone/>
              <a:defRPr sz="2000" i="1">
                <a:ln>
                  <a:noFill/>
                </a:ln>
              </a:defRPr>
            </a:lvl1pPr>
          </a:lstStyle>
          <a:p>
            <a:r>
              <a:rPr lang="nn-NO" noProof="0" dirty="0"/>
              <a:t>Klikk på ikonet for å legge til eit diagram</a:t>
            </a:r>
          </a:p>
        </p:txBody>
      </p:sp>
      <p:sp>
        <p:nvSpPr>
          <p:cNvPr id="3" name="Tittel 1">
            <a:extLst>
              <a:ext uri="{FF2B5EF4-FFF2-40B4-BE49-F238E27FC236}">
                <a16:creationId xmlns:a16="http://schemas.microsoft.com/office/drawing/2014/main" id="{82D69293-1004-C8E6-ABF8-38AEA5FA2B96}"/>
              </a:ext>
            </a:extLst>
          </p:cNvPr>
          <p:cNvSpPr>
            <a:spLocks noGrp="1"/>
          </p:cNvSpPr>
          <p:nvPr>
            <p:ph type="title" hasCustomPrompt="1"/>
          </p:nvPr>
        </p:nvSpPr>
        <p:spPr>
          <a:xfrm>
            <a:off x="-1" y="483981"/>
            <a:ext cx="8468127" cy="1298520"/>
          </a:xfrm>
        </p:spPr>
        <p:txBody>
          <a:bodyPr/>
          <a:lstStyle/>
          <a:p>
            <a:r>
              <a:rPr lang="nb-NO" dirty="0"/>
              <a:t>Klikk for å legge til tittel</a:t>
            </a:r>
          </a:p>
        </p:txBody>
      </p:sp>
    </p:spTree>
    <p:extLst>
      <p:ext uri="{BB962C8B-B14F-4D97-AF65-F5344CB8AC3E}">
        <p14:creationId xmlns:p14="http://schemas.microsoft.com/office/powerpoint/2010/main" val="2725715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ort diagram">
    <p:spTree>
      <p:nvGrpSpPr>
        <p:cNvPr id="1" name=""/>
        <p:cNvGrpSpPr/>
        <p:nvPr/>
      </p:nvGrpSpPr>
      <p:grpSpPr>
        <a:xfrm>
          <a:off x="0" y="0"/>
          <a:ext cx="0" cy="0"/>
          <a:chOff x="0" y="0"/>
          <a:chExt cx="0" cy="0"/>
        </a:xfrm>
      </p:grpSpPr>
      <p:sp>
        <p:nvSpPr>
          <p:cNvPr id="5" name="Plassholder for diagram 2">
            <a:extLst>
              <a:ext uri="{FF2B5EF4-FFF2-40B4-BE49-F238E27FC236}">
                <a16:creationId xmlns:a16="http://schemas.microsoft.com/office/drawing/2014/main" id="{17BB4B94-1915-B04A-9724-E452E08AE964}"/>
              </a:ext>
            </a:extLst>
          </p:cNvPr>
          <p:cNvSpPr>
            <a:spLocks noGrp="1"/>
          </p:cNvSpPr>
          <p:nvPr>
            <p:ph type="chart" sz="quarter" idx="10" hasCustomPrompt="1"/>
          </p:nvPr>
        </p:nvSpPr>
        <p:spPr>
          <a:xfrm>
            <a:off x="451413" y="2024743"/>
            <a:ext cx="9606987" cy="4515733"/>
          </a:xfrm>
          <a:noFill/>
          <a:ln>
            <a:noFill/>
          </a:ln>
        </p:spPr>
        <p:txBody>
          <a:bodyPr bIns="720000" anchor="ctr" anchorCtr="1"/>
          <a:lstStyle>
            <a:lvl1pPr>
              <a:buNone/>
              <a:defRPr sz="2000" i="1">
                <a:ln>
                  <a:noFill/>
                </a:ln>
              </a:defRPr>
            </a:lvl1pPr>
          </a:lstStyle>
          <a:p>
            <a:r>
              <a:rPr lang="nn-NO" noProof="0" dirty="0"/>
              <a:t>Klikk på ikonet for å legge til eit diagram</a:t>
            </a:r>
          </a:p>
        </p:txBody>
      </p:sp>
      <p:sp>
        <p:nvSpPr>
          <p:cNvPr id="3" name="Tittel 1">
            <a:extLst>
              <a:ext uri="{FF2B5EF4-FFF2-40B4-BE49-F238E27FC236}">
                <a16:creationId xmlns:a16="http://schemas.microsoft.com/office/drawing/2014/main" id="{9DA35BC8-19C3-E90B-B613-5D99FC63BA7E}"/>
              </a:ext>
            </a:extLst>
          </p:cNvPr>
          <p:cNvSpPr>
            <a:spLocks noGrp="1"/>
          </p:cNvSpPr>
          <p:nvPr>
            <p:ph type="title" hasCustomPrompt="1"/>
          </p:nvPr>
        </p:nvSpPr>
        <p:spPr>
          <a:xfrm>
            <a:off x="-1" y="483981"/>
            <a:ext cx="8468127" cy="1298520"/>
          </a:xfrm>
        </p:spPr>
        <p:txBody>
          <a:bodyPr/>
          <a:lstStyle/>
          <a:p>
            <a:r>
              <a:rPr lang="nb-NO" dirty="0"/>
              <a:t>Klikk for å legge til tittel</a:t>
            </a:r>
          </a:p>
        </p:txBody>
      </p:sp>
    </p:spTree>
    <p:extLst>
      <p:ext uri="{BB962C8B-B14F-4D97-AF65-F5344CB8AC3E}">
        <p14:creationId xmlns:p14="http://schemas.microsoft.com/office/powerpoint/2010/main" val="4272715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pittelinndeling ">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360B3228-21E7-364A-98E8-3BBF0BC4051D}"/>
              </a:ext>
            </a:extLst>
          </p:cNvPr>
          <p:cNvSpPr>
            <a:spLocks noGrp="1"/>
          </p:cNvSpPr>
          <p:nvPr>
            <p:ph type="subTitle" idx="1" hasCustomPrompt="1"/>
          </p:nvPr>
        </p:nvSpPr>
        <p:spPr>
          <a:xfrm>
            <a:off x="370800" y="1503985"/>
            <a:ext cx="5180507" cy="3507130"/>
          </a:xfrm>
        </p:spPr>
        <p:txBody>
          <a:bodyPr vert="horz" lIns="0" tIns="0" anchor="t" anchorCtr="0">
            <a:normAutofit/>
          </a:bodyPr>
          <a:lstStyle>
            <a:lvl1pPr marL="0" indent="0" algn="l">
              <a:buNone/>
              <a:defRPr sz="5000" b="1" spc="-150">
                <a:solidFill>
                  <a:srgbClr val="539760"/>
                </a:solidFill>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n-NO" noProof="0" dirty="0"/>
              <a:t>Klikk for å legge til namn på nytt kapittel</a:t>
            </a:r>
          </a:p>
        </p:txBody>
      </p:sp>
      <p:sp useBgFill="1">
        <p:nvSpPr>
          <p:cNvPr id="4" name="Plassholder for bilde 4">
            <a:extLst>
              <a:ext uri="{FF2B5EF4-FFF2-40B4-BE49-F238E27FC236}">
                <a16:creationId xmlns:a16="http://schemas.microsoft.com/office/drawing/2014/main" id="{0ED1C06B-72A9-E742-85D1-AF8956C8DA01}"/>
              </a:ext>
            </a:extLst>
          </p:cNvPr>
          <p:cNvSpPr>
            <a:spLocks noGrp="1"/>
          </p:cNvSpPr>
          <p:nvPr>
            <p:ph type="pic" sz="quarter" idx="10" hasCustomPrompt="1"/>
          </p:nvPr>
        </p:nvSpPr>
        <p:spPr>
          <a:xfrm>
            <a:off x="6643868" y="1"/>
            <a:ext cx="5551307" cy="6525490"/>
          </a:xfrm>
        </p:spPr>
        <p:txBody>
          <a:bodyPr bIns="720000" anchor="b" anchorCtr="1"/>
          <a:lstStyle>
            <a:lvl1pPr>
              <a:buNone/>
              <a:defRPr sz="2000" i="1">
                <a:solidFill>
                  <a:srgbClr val="EFEFEF"/>
                </a:solidFill>
              </a:defRPr>
            </a:lvl1pPr>
          </a:lstStyle>
          <a:p>
            <a:r>
              <a:rPr lang="nb-NO" noProof="0" dirty="0"/>
              <a:t>Klikk på ikonet for å endre </a:t>
            </a:r>
            <a:r>
              <a:rPr lang="nb-NO" noProof="0" dirty="0" err="1"/>
              <a:t>biletet</a:t>
            </a:r>
            <a:endParaRPr lang="nn-NO" noProof="0" dirty="0"/>
          </a:p>
        </p:txBody>
      </p:sp>
      <p:pic>
        <p:nvPicPr>
          <p:cNvPr id="5" name="Bilde 4">
            <a:extLst>
              <a:ext uri="{FF2B5EF4-FFF2-40B4-BE49-F238E27FC236}">
                <a16:creationId xmlns:a16="http://schemas.microsoft.com/office/drawing/2014/main" id="{62D0A0CE-93D4-1540-B230-1B93417DEE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7901" y="0"/>
            <a:ext cx="5537200" cy="6515100"/>
          </a:xfrm>
          <a:prstGeom prst="rect">
            <a:avLst/>
          </a:prstGeom>
        </p:spPr>
      </p:pic>
      <p:pic>
        <p:nvPicPr>
          <p:cNvPr id="2" name="Bilde 1" descr="Et bilde som inneholder kart&#10;&#10;Automatisk generert beskrivelse">
            <a:extLst>
              <a:ext uri="{FF2B5EF4-FFF2-40B4-BE49-F238E27FC236}">
                <a16:creationId xmlns:a16="http://schemas.microsoft.com/office/drawing/2014/main" id="{F1382A09-FBB6-D267-6825-0678ADBA6E5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637"/>
          <a:stretch/>
        </p:blipFill>
        <p:spPr>
          <a:xfrm>
            <a:off x="6643867" y="0"/>
            <a:ext cx="5551308" cy="6545285"/>
          </a:xfrm>
          <a:prstGeom prst="rect">
            <a:avLst/>
          </a:prstGeom>
        </p:spPr>
      </p:pic>
    </p:spTree>
    <p:extLst>
      <p:ext uri="{BB962C8B-B14F-4D97-AF65-F5344CB8AC3E}">
        <p14:creationId xmlns:p14="http://schemas.microsoft.com/office/powerpoint/2010/main" val="3036015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iste lysark">
    <p:bg>
      <p:bgPr>
        <a:solidFill>
          <a:srgbClr val="253325"/>
        </a:solidFill>
        <a:effectLst/>
      </p:bgPr>
    </p:bg>
    <p:spTree>
      <p:nvGrpSpPr>
        <p:cNvPr id="1" name=""/>
        <p:cNvGrpSpPr/>
        <p:nvPr/>
      </p:nvGrpSpPr>
      <p:grpSpPr>
        <a:xfrm>
          <a:off x="0" y="0"/>
          <a:ext cx="0" cy="0"/>
          <a:chOff x="0" y="0"/>
          <a:chExt cx="0" cy="0"/>
        </a:xfrm>
      </p:grpSpPr>
      <p:pic>
        <p:nvPicPr>
          <p:cNvPr id="4" name="Bilde 3" descr="Et bilde som inneholder clip art, illustrasjon, katt, tegnefilm&#10;&#10;KI-generert innhold kan være feil.">
            <a:extLst>
              <a:ext uri="{FF2B5EF4-FFF2-40B4-BE49-F238E27FC236}">
                <a16:creationId xmlns:a16="http://schemas.microsoft.com/office/drawing/2014/main" id="{5F163856-C098-FFF1-7305-35B9D4C8F2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25627" y="1391442"/>
            <a:ext cx="3012043" cy="5373759"/>
          </a:xfrm>
          <a:prstGeom prst="rect">
            <a:avLst/>
          </a:prstGeom>
        </p:spPr>
      </p:pic>
      <p:pic>
        <p:nvPicPr>
          <p:cNvPr id="8" name="Bilde 7" descr="Et bilde som inneholder mønster, kvadrat, kunst, Grafikk&#10;&#10;KI-generert innhold kan være feil.">
            <a:extLst>
              <a:ext uri="{FF2B5EF4-FFF2-40B4-BE49-F238E27FC236}">
                <a16:creationId xmlns:a16="http://schemas.microsoft.com/office/drawing/2014/main" id="{FB9491DE-0344-49B6-0FDC-59D5D8CDC2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4558" y="1986517"/>
            <a:ext cx="2706057" cy="2706057"/>
          </a:xfrm>
          <a:prstGeom prst="rect">
            <a:avLst/>
          </a:prstGeom>
        </p:spPr>
      </p:pic>
      <p:sp>
        <p:nvSpPr>
          <p:cNvPr id="10" name="Tittel 1">
            <a:extLst>
              <a:ext uri="{FF2B5EF4-FFF2-40B4-BE49-F238E27FC236}">
                <a16:creationId xmlns:a16="http://schemas.microsoft.com/office/drawing/2014/main" id="{D2E00586-6F14-8370-ADF6-41AEFFA3C51B}"/>
              </a:ext>
            </a:extLst>
          </p:cNvPr>
          <p:cNvSpPr txBox="1">
            <a:spLocks/>
          </p:cNvSpPr>
          <p:nvPr userDrawn="1"/>
        </p:nvSpPr>
        <p:spPr>
          <a:xfrm>
            <a:off x="3521238" y="929078"/>
            <a:ext cx="5152688" cy="900125"/>
          </a:xfrm>
          <a:prstGeom prst="rect">
            <a:avLst/>
          </a:prstGeom>
          <a:noFill/>
          <a:ln w="12700" cap="rnd">
            <a:noFill/>
          </a:ln>
        </p:spPr>
        <p:txBody>
          <a:bodyPr vert="horz" lIns="360000" tIns="0" rIns="360000" bIns="0" rtlCol="0" anchor="ctr" anchorCtr="0">
            <a:noAutofit/>
          </a:bodyPr>
          <a:lstStyle>
            <a:lvl1pPr algn="l" defTabSz="914445" rtl="0" eaLnBrk="1" latinLnBrk="0" hangingPunct="1">
              <a:lnSpc>
                <a:spcPct val="90000"/>
              </a:lnSpc>
              <a:spcBef>
                <a:spcPct val="0"/>
              </a:spcBef>
              <a:buNone/>
              <a:defRPr sz="3800" b="1" i="0" kern="1200" spc="0">
                <a:solidFill>
                  <a:srgbClr val="539760"/>
                </a:solidFill>
                <a:latin typeface="Arial" panose="020B0604020202020204" pitchFamily="34" charset="0"/>
                <a:ea typeface="+mj-ea"/>
                <a:cs typeface="Arial" panose="020B0604020202020204" pitchFamily="34" charset="0"/>
              </a:defRPr>
            </a:lvl1pPr>
          </a:lstStyle>
          <a:p>
            <a:pPr algn="ctr"/>
            <a:r>
              <a:rPr lang="nb-NO" sz="4200" dirty="0">
                <a:solidFill>
                  <a:srgbClr val="EFEFEF"/>
                </a:solidFill>
              </a:rPr>
              <a:t>SVs aktivist-app</a:t>
            </a:r>
          </a:p>
        </p:txBody>
      </p:sp>
      <p:pic>
        <p:nvPicPr>
          <p:cNvPr id="11" name="Bilde 10">
            <a:extLst>
              <a:ext uri="{FF2B5EF4-FFF2-40B4-BE49-F238E27FC236}">
                <a16:creationId xmlns:a16="http://schemas.microsoft.com/office/drawing/2014/main" id="{09F9BC05-5A4B-FDD3-36DA-BA7B17CCDC2A}"/>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466558" y="5075482"/>
            <a:ext cx="1262052" cy="746310"/>
          </a:xfrm>
          <a:prstGeom prst="rect">
            <a:avLst/>
          </a:prstGeom>
        </p:spPr>
      </p:pic>
      <p:sp>
        <p:nvSpPr>
          <p:cNvPr id="12" name="Tittel 1">
            <a:extLst>
              <a:ext uri="{FF2B5EF4-FFF2-40B4-BE49-F238E27FC236}">
                <a16:creationId xmlns:a16="http://schemas.microsoft.com/office/drawing/2014/main" id="{86E56093-658C-6751-4FF2-D6C689AE3D6B}"/>
              </a:ext>
            </a:extLst>
          </p:cNvPr>
          <p:cNvSpPr txBox="1">
            <a:spLocks/>
          </p:cNvSpPr>
          <p:nvPr userDrawn="1"/>
        </p:nvSpPr>
        <p:spPr>
          <a:xfrm>
            <a:off x="5164104" y="5979106"/>
            <a:ext cx="1866965" cy="480278"/>
          </a:xfrm>
          <a:prstGeom prst="rect">
            <a:avLst/>
          </a:prstGeom>
          <a:noFill/>
          <a:ln w="12700" cap="rnd">
            <a:noFill/>
          </a:ln>
        </p:spPr>
        <p:txBody>
          <a:bodyPr vert="horz" lIns="360000" tIns="0" rIns="360000" bIns="0" rtlCol="0" anchor="ctr" anchorCtr="0">
            <a:normAutofit/>
          </a:bodyPr>
          <a:lstStyle>
            <a:lvl1pPr algn="ctr" defTabSz="914445" rtl="0" eaLnBrk="1" latinLnBrk="0" hangingPunct="1">
              <a:lnSpc>
                <a:spcPct val="90000"/>
              </a:lnSpc>
              <a:spcBef>
                <a:spcPct val="0"/>
              </a:spcBef>
              <a:buNone/>
              <a:defRPr sz="2800" b="1" i="0" kern="1200" spc="0">
                <a:solidFill>
                  <a:srgbClr val="539760"/>
                </a:solidFill>
                <a:latin typeface="Arial" panose="020B0604020202020204" pitchFamily="34" charset="0"/>
                <a:ea typeface="+mj-ea"/>
                <a:cs typeface="Arial" panose="020B0604020202020204" pitchFamily="34" charset="0"/>
              </a:defRPr>
            </a:lvl1pPr>
          </a:lstStyle>
          <a:p>
            <a:r>
              <a:rPr lang="nb-NO" sz="1400" b="0" dirty="0">
                <a:solidFill>
                  <a:srgbClr val="EFEFEF"/>
                </a:solidFill>
              </a:rPr>
              <a:t>sv.no/app</a:t>
            </a:r>
          </a:p>
        </p:txBody>
      </p:sp>
      <p:sp>
        <p:nvSpPr>
          <p:cNvPr id="13" name="Tittel 1">
            <a:extLst>
              <a:ext uri="{FF2B5EF4-FFF2-40B4-BE49-F238E27FC236}">
                <a16:creationId xmlns:a16="http://schemas.microsoft.com/office/drawing/2014/main" id="{18DE7334-295F-44B2-979B-F4823DCD40D5}"/>
              </a:ext>
            </a:extLst>
          </p:cNvPr>
          <p:cNvSpPr txBox="1">
            <a:spLocks/>
          </p:cNvSpPr>
          <p:nvPr userDrawn="1"/>
        </p:nvSpPr>
        <p:spPr>
          <a:xfrm>
            <a:off x="3227578" y="137671"/>
            <a:ext cx="5740009" cy="900125"/>
          </a:xfrm>
          <a:prstGeom prst="rect">
            <a:avLst/>
          </a:prstGeom>
          <a:noFill/>
          <a:ln w="12700" cap="rnd">
            <a:noFill/>
          </a:ln>
        </p:spPr>
        <p:txBody>
          <a:bodyPr vert="horz" lIns="360000" tIns="0" rIns="360000" bIns="0" rtlCol="0" anchor="ctr" anchorCtr="0">
            <a:normAutofit/>
          </a:bodyPr>
          <a:lstStyle>
            <a:lvl1pPr algn="l" defTabSz="914445" rtl="0" eaLnBrk="1" latinLnBrk="0" hangingPunct="1">
              <a:lnSpc>
                <a:spcPct val="90000"/>
              </a:lnSpc>
              <a:spcBef>
                <a:spcPct val="0"/>
              </a:spcBef>
              <a:buNone/>
              <a:defRPr sz="3800" b="1" i="0" kern="1200" spc="0">
                <a:solidFill>
                  <a:srgbClr val="539760"/>
                </a:solidFill>
                <a:latin typeface="Arial" panose="020B0604020202020204" pitchFamily="34" charset="0"/>
                <a:ea typeface="+mj-ea"/>
                <a:cs typeface="Arial" panose="020B0604020202020204" pitchFamily="34" charset="0"/>
              </a:defRPr>
            </a:lvl1pPr>
          </a:lstStyle>
          <a:p>
            <a:pPr algn="ctr"/>
            <a:r>
              <a:rPr lang="nb-NO" sz="2400" dirty="0">
                <a:solidFill>
                  <a:srgbClr val="539760"/>
                </a:solidFill>
              </a:rPr>
              <a:t>Last ned og tips en SV-venn!</a:t>
            </a:r>
          </a:p>
        </p:txBody>
      </p:sp>
    </p:spTree>
    <p:extLst>
      <p:ext uri="{BB962C8B-B14F-4D97-AF65-F5344CB8AC3E}">
        <p14:creationId xmlns:p14="http://schemas.microsoft.com/office/powerpoint/2010/main" val="1026442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dirty="0"/>
              <a:t>Klikk for å legge til tittel</a:t>
            </a:r>
          </a:p>
        </p:txBody>
      </p:sp>
      <p:sp>
        <p:nvSpPr>
          <p:cNvPr id="3" name="Plassholder for innhold 2"/>
          <p:cNvSpPr>
            <a:spLocks noGrp="1"/>
          </p:cNvSpPr>
          <p:nvPr>
            <p:ph idx="1"/>
          </p:nvPr>
        </p:nvSpPr>
        <p:spPr>
          <a:xfrm>
            <a:off x="451413" y="1933303"/>
            <a:ext cx="9653286" cy="4514769"/>
          </a:xfrm>
        </p:spPr>
        <p:txBody>
          <a:bodyPr/>
          <a:lstStyle>
            <a:lvl2pPr>
              <a:defRPr/>
            </a:lvl2pPr>
            <a:lvl3pPr>
              <a:defRPr/>
            </a:lvl3pPr>
            <a:lvl4pPr>
              <a:defRPr/>
            </a:lvl4pPr>
            <a:lvl5pPr>
              <a:defRPr/>
            </a:lvl5pPr>
            <a:lvl6pPr>
              <a:defRPr/>
            </a:lvl6pPr>
            <a:lvl7pPr>
              <a:defRPr/>
            </a:lvl7pPr>
            <a:lvl8pPr>
              <a:defRPr/>
            </a:lvl8pPr>
            <a:lvl9pPr>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7765E7E7-6C8A-8966-353C-4E85098E3DED}"/>
              </a:ext>
            </a:extLst>
          </p:cNvPr>
          <p:cNvSpPr>
            <a:spLocks noGrp="1"/>
          </p:cNvSpPr>
          <p:nvPr>
            <p:ph type="dt" sz="half" idx="10"/>
          </p:nvPr>
        </p:nvSpPr>
        <p:spPr/>
        <p:txBody>
          <a:bodyPr/>
          <a:lstStyle/>
          <a:p>
            <a:fld id="{983651F3-9B16-40C6-B209-3688FC9C95F6}" type="datetimeFigureOut">
              <a:rPr lang="nb-NO" smtClean="0"/>
              <a:pPr/>
              <a:t>21.03.2026</a:t>
            </a:fld>
            <a:endParaRPr lang="nb-NO" dirty="0"/>
          </a:p>
        </p:txBody>
      </p:sp>
      <p:sp>
        <p:nvSpPr>
          <p:cNvPr id="5" name="Plassholder for lysbildenummer 4">
            <a:extLst>
              <a:ext uri="{FF2B5EF4-FFF2-40B4-BE49-F238E27FC236}">
                <a16:creationId xmlns:a16="http://schemas.microsoft.com/office/drawing/2014/main" id="{B55FA6D1-E82A-29EC-1FDC-9243EB62B99F}"/>
              </a:ext>
            </a:extLst>
          </p:cNvPr>
          <p:cNvSpPr>
            <a:spLocks noGrp="1"/>
          </p:cNvSpPr>
          <p:nvPr>
            <p:ph type="sldNum" sz="quarter" idx="11"/>
          </p:nvPr>
        </p:nvSpPr>
        <p:spPr/>
        <p:txBody>
          <a:body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2713277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og bilete">
    <p:spTree>
      <p:nvGrpSpPr>
        <p:cNvPr id="1" name=""/>
        <p:cNvGrpSpPr/>
        <p:nvPr/>
      </p:nvGrpSpPr>
      <p:grpSpPr>
        <a:xfrm>
          <a:off x="0" y="0"/>
          <a:ext cx="0" cy="0"/>
          <a:chOff x="0" y="0"/>
          <a:chExt cx="0" cy="0"/>
        </a:xfrm>
      </p:grpSpPr>
      <p:sp>
        <p:nvSpPr>
          <p:cNvPr id="2" name="Plassholder for bilde 1"/>
          <p:cNvSpPr>
            <a:spLocks noGrp="1"/>
          </p:cNvSpPr>
          <p:nvPr>
            <p:ph type="pic" sz="quarter" idx="13" hasCustomPrompt="1"/>
          </p:nvPr>
        </p:nvSpPr>
        <p:spPr>
          <a:xfrm>
            <a:off x="7454096" y="1998617"/>
            <a:ext cx="4741080" cy="4526361"/>
          </a:xfrm>
          <a:prstGeom prst="rect">
            <a:avLst/>
          </a:prstGeom>
          <a:solidFill>
            <a:srgbClr val="EFEFEF"/>
          </a:solidFill>
        </p:spPr>
        <p:txBody>
          <a:bodyPr lIns="0" tIns="0" rIns="0" bIns="720000" anchor="ctr" anchorCtr="1"/>
          <a:lstStyle>
            <a:lvl1pPr marL="0" indent="0" algn="ctr">
              <a:buNone/>
              <a:defRPr sz="2000" b="0" i="1">
                <a:latin typeface="Arial" panose="020B0604020202020204" pitchFamily="34" charset="0"/>
                <a:cs typeface="Arial" panose="020B0604020202020204" pitchFamily="34" charset="0"/>
              </a:defRPr>
            </a:lvl1pPr>
          </a:lstStyle>
          <a:p>
            <a:r>
              <a:rPr lang="nn-NO" noProof="0" dirty="0"/>
              <a:t>Klikk på ikonet for å legge til eit bilete</a:t>
            </a:r>
          </a:p>
        </p:txBody>
      </p:sp>
      <p:sp>
        <p:nvSpPr>
          <p:cNvPr id="10" name="Plassholder for tekst 9"/>
          <p:cNvSpPr>
            <a:spLocks noGrp="1"/>
          </p:cNvSpPr>
          <p:nvPr>
            <p:ph type="body" sz="quarter" idx="14" hasCustomPrompt="1"/>
          </p:nvPr>
        </p:nvSpPr>
        <p:spPr>
          <a:xfrm>
            <a:off x="451413" y="1998617"/>
            <a:ext cx="6192455" cy="4526361"/>
          </a:xfrm>
          <a:prstGeom prst="rect">
            <a:avLst/>
          </a:prstGeom>
        </p:spPr>
        <p:txBody>
          <a:bodyPr lIns="0" tIns="0" rIns="0" bIns="0"/>
          <a:lstStyle/>
          <a:p>
            <a:pPr lvl="0"/>
            <a:r>
              <a:rPr lang="nb-NO" dirty="0"/>
              <a:t>Klikk for å legge til tekst</a:t>
            </a:r>
          </a:p>
        </p:txBody>
      </p:sp>
      <p:sp>
        <p:nvSpPr>
          <p:cNvPr id="4" name="Tittel 1">
            <a:extLst>
              <a:ext uri="{FF2B5EF4-FFF2-40B4-BE49-F238E27FC236}">
                <a16:creationId xmlns:a16="http://schemas.microsoft.com/office/drawing/2014/main" id="{F447156E-42F4-C287-47A7-E40B4CADC752}"/>
              </a:ext>
            </a:extLst>
          </p:cNvPr>
          <p:cNvSpPr>
            <a:spLocks noGrp="1"/>
          </p:cNvSpPr>
          <p:nvPr>
            <p:ph type="title" hasCustomPrompt="1"/>
          </p:nvPr>
        </p:nvSpPr>
        <p:spPr>
          <a:xfrm>
            <a:off x="-1" y="483981"/>
            <a:ext cx="8468127" cy="1298520"/>
          </a:xfrm>
        </p:spPr>
        <p:txBody>
          <a:bodyPr/>
          <a:lstStyle/>
          <a:p>
            <a:r>
              <a:rPr lang="nb-NO" dirty="0"/>
              <a:t>Klikk for å legge til tittel</a:t>
            </a:r>
          </a:p>
        </p:txBody>
      </p:sp>
    </p:spTree>
    <p:extLst>
      <p:ext uri="{BB962C8B-B14F-4D97-AF65-F5344CB8AC3E}">
        <p14:creationId xmlns:p14="http://schemas.microsoft.com/office/powerpoint/2010/main" val="3117413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ete, tekst med overskrift">
    <p:bg>
      <p:bgPr>
        <a:solidFill>
          <a:srgbClr val="EFEFEF"/>
        </a:solidFill>
        <a:effectLst/>
      </p:bgPr>
    </p:bg>
    <p:spTree>
      <p:nvGrpSpPr>
        <p:cNvPr id="1" name=""/>
        <p:cNvGrpSpPr/>
        <p:nvPr/>
      </p:nvGrpSpPr>
      <p:grpSpPr>
        <a:xfrm>
          <a:off x="0" y="0"/>
          <a:ext cx="0" cy="0"/>
          <a:chOff x="0" y="0"/>
          <a:chExt cx="0" cy="0"/>
        </a:xfrm>
      </p:grpSpPr>
      <p:sp>
        <p:nvSpPr>
          <p:cNvPr id="2" name="Plassholder for bilde 1"/>
          <p:cNvSpPr>
            <a:spLocks noGrp="1"/>
          </p:cNvSpPr>
          <p:nvPr>
            <p:ph type="pic" sz="quarter" idx="13" hasCustomPrompt="1"/>
          </p:nvPr>
        </p:nvSpPr>
        <p:spPr>
          <a:xfrm>
            <a:off x="1" y="2011681"/>
            <a:ext cx="5029199" cy="4516442"/>
          </a:xfrm>
          <a:prstGeom prst="rect">
            <a:avLst/>
          </a:prstGeom>
          <a:solidFill>
            <a:srgbClr val="EFEFEF"/>
          </a:solidFill>
        </p:spPr>
        <p:txBody>
          <a:bodyPr vert="horz" lIns="0" tIns="0" rIns="0" bIns="720000" anchor="ctr" anchorCtr="1">
            <a:normAutofit/>
          </a:bodyPr>
          <a:lstStyle>
            <a:lvl1pPr marL="0" indent="0" algn="ctr">
              <a:buNone/>
              <a:defRPr sz="2000" i="1"/>
            </a:lvl1pPr>
          </a:lstStyle>
          <a:p>
            <a:r>
              <a:rPr lang="nn-NO" noProof="0" dirty="0"/>
              <a:t>Klikk på ikonet for å legge til eit bilete</a:t>
            </a:r>
          </a:p>
        </p:txBody>
      </p:sp>
      <p:sp>
        <p:nvSpPr>
          <p:cNvPr id="10" name="Plassholder for tekst 9"/>
          <p:cNvSpPr>
            <a:spLocks noGrp="1"/>
          </p:cNvSpPr>
          <p:nvPr>
            <p:ph type="body" sz="quarter" idx="14" hasCustomPrompt="1"/>
          </p:nvPr>
        </p:nvSpPr>
        <p:spPr>
          <a:xfrm>
            <a:off x="5555848" y="2658220"/>
            <a:ext cx="6304334" cy="3869902"/>
          </a:xfrm>
          <a:prstGeom prst="rect">
            <a:avLst/>
          </a:prstGeom>
        </p:spPr>
        <p:txBody>
          <a:bodyPr lIns="0" tIns="0" rIns="0" bIns="0"/>
          <a:lstStyle>
            <a:lvl1pPr>
              <a:defRPr sz="2800"/>
            </a:lvl1pPr>
          </a:lstStyle>
          <a:p>
            <a:pPr lvl="0"/>
            <a:r>
              <a:rPr lang="nb-NO" dirty="0"/>
              <a:t>Klikk for å legge til tekst</a:t>
            </a:r>
          </a:p>
        </p:txBody>
      </p:sp>
      <p:sp>
        <p:nvSpPr>
          <p:cNvPr id="8" name="Plassholder for tekst 7"/>
          <p:cNvSpPr>
            <a:spLocks noGrp="1"/>
          </p:cNvSpPr>
          <p:nvPr>
            <p:ph type="body" sz="quarter" idx="15" hasCustomPrompt="1"/>
          </p:nvPr>
        </p:nvSpPr>
        <p:spPr>
          <a:xfrm>
            <a:off x="5555848" y="2011681"/>
            <a:ext cx="6304334" cy="417358"/>
          </a:xfrm>
        </p:spPr>
        <p:txBody>
          <a:bodyPr wrap="square">
            <a:spAutoFit/>
          </a:bodyPr>
          <a:lstStyle>
            <a:lvl1pPr marL="0" indent="0">
              <a:buNone/>
              <a:defRPr sz="3000" b="1" i="0" spc="0">
                <a:solidFill>
                  <a:srgbClr val="253325"/>
                </a:solidFill>
                <a:latin typeface="Arial" panose="020B0604020202020204" pitchFamily="34" charset="0"/>
                <a:cs typeface="Arial" panose="020B0604020202020204" pitchFamily="34" charset="0"/>
              </a:defRPr>
            </a:lvl1pPr>
          </a:lstStyle>
          <a:p>
            <a:pPr lvl="0"/>
            <a:r>
              <a:rPr lang="nb-NO" dirty="0"/>
              <a:t>Underoverskrift</a:t>
            </a:r>
          </a:p>
        </p:txBody>
      </p:sp>
      <p:sp>
        <p:nvSpPr>
          <p:cNvPr id="4" name="Tittel 1">
            <a:extLst>
              <a:ext uri="{FF2B5EF4-FFF2-40B4-BE49-F238E27FC236}">
                <a16:creationId xmlns:a16="http://schemas.microsoft.com/office/drawing/2014/main" id="{A3B34D79-CEFC-7E73-18F8-221489B4A42F}"/>
              </a:ext>
            </a:extLst>
          </p:cNvPr>
          <p:cNvSpPr>
            <a:spLocks noGrp="1"/>
          </p:cNvSpPr>
          <p:nvPr>
            <p:ph type="title" hasCustomPrompt="1"/>
          </p:nvPr>
        </p:nvSpPr>
        <p:spPr>
          <a:xfrm>
            <a:off x="-1" y="483981"/>
            <a:ext cx="8468127" cy="1298520"/>
          </a:xfrm>
        </p:spPr>
        <p:txBody>
          <a:bodyPr/>
          <a:lstStyle/>
          <a:p>
            <a:r>
              <a:rPr lang="nb-NO" dirty="0"/>
              <a:t>Klikk for å legge til tittel</a:t>
            </a:r>
          </a:p>
        </p:txBody>
      </p:sp>
    </p:spTree>
    <p:extLst>
      <p:ext uri="{BB962C8B-B14F-4D97-AF65-F5344CB8AC3E}">
        <p14:creationId xmlns:p14="http://schemas.microsoft.com/office/powerpoint/2010/main" val="217340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utan tittel">
    <p:bg>
      <p:bgPr>
        <a:solidFill>
          <a:srgbClr val="EFEFEF"/>
        </a:solidFill>
        <a:effectLst/>
      </p:bgPr>
    </p:bg>
    <p:spTree>
      <p:nvGrpSpPr>
        <p:cNvPr id="1" name=""/>
        <p:cNvGrpSpPr/>
        <p:nvPr/>
      </p:nvGrpSpPr>
      <p:grpSpPr>
        <a:xfrm>
          <a:off x="0" y="0"/>
          <a:ext cx="0" cy="0"/>
          <a:chOff x="0" y="0"/>
          <a:chExt cx="0" cy="0"/>
        </a:xfrm>
      </p:grpSpPr>
      <p:sp>
        <p:nvSpPr>
          <p:cNvPr id="5" name="Plassholder for innhold 2">
            <a:extLst>
              <a:ext uri="{FF2B5EF4-FFF2-40B4-BE49-F238E27FC236}">
                <a16:creationId xmlns:a16="http://schemas.microsoft.com/office/drawing/2014/main" id="{B5F15C57-2E72-7549-BBF9-B81ED5E3B3A9}"/>
              </a:ext>
            </a:extLst>
          </p:cNvPr>
          <p:cNvSpPr>
            <a:spLocks noGrp="1"/>
          </p:cNvSpPr>
          <p:nvPr>
            <p:ph idx="1" hasCustomPrompt="1"/>
          </p:nvPr>
        </p:nvSpPr>
        <p:spPr>
          <a:xfrm>
            <a:off x="388325" y="1998616"/>
            <a:ext cx="9826907" cy="4517931"/>
          </a:xfrm>
        </p:spPr>
        <p:txBody>
          <a:bodyPr/>
          <a:lstStyle>
            <a:lvl1pPr>
              <a:defRPr>
                <a:solidFill>
                  <a:srgbClr val="253325"/>
                </a:solidFill>
              </a:defRPr>
            </a:lvl1pPr>
          </a:lstStyle>
          <a:p>
            <a:pPr lvl="0"/>
            <a:r>
              <a:rPr lang="nb-NO" dirty="0"/>
              <a:t>Klikk for å legge til tekst</a:t>
            </a:r>
          </a:p>
        </p:txBody>
      </p:sp>
    </p:spTree>
    <p:extLst>
      <p:ext uri="{BB962C8B-B14F-4D97-AF65-F5344CB8AC3E}">
        <p14:creationId xmlns:p14="http://schemas.microsoft.com/office/powerpoint/2010/main" val="217063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innhaldsdelar med overskrift">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273251" y="2044936"/>
            <a:ext cx="5521124" cy="389530"/>
          </a:xfrm>
        </p:spPr>
        <p:txBody>
          <a:bodyPr anchor="t">
            <a:spAutoFit/>
          </a:bodyPr>
          <a:lstStyle>
            <a:lvl1pPr marL="0" indent="0">
              <a:buNone/>
              <a:defRPr sz="2800" b="1" i="0" spc="0">
                <a:solidFill>
                  <a:srgbClr val="253325"/>
                </a:solidFill>
                <a:latin typeface="Arial" panose="020B0604020202020204" pitchFamily="34" charset="0"/>
                <a:cs typeface="Arial" panose="020B0604020202020204" pitchFamily="34" charset="0"/>
              </a:defRPr>
            </a:lvl1pPr>
            <a:lvl2pPr marL="457222" indent="0">
              <a:buNone/>
              <a:defRPr sz="2000" b="1"/>
            </a:lvl2pPr>
            <a:lvl3pPr marL="914445" indent="0">
              <a:buNone/>
              <a:defRPr sz="1800" b="1"/>
            </a:lvl3pPr>
            <a:lvl4pPr marL="1371669" indent="0">
              <a:buNone/>
              <a:defRPr sz="1600" b="1"/>
            </a:lvl4pPr>
            <a:lvl5pPr marL="1828891" indent="0">
              <a:buNone/>
              <a:defRPr sz="1600" b="1"/>
            </a:lvl5pPr>
            <a:lvl6pPr marL="2286114" indent="0">
              <a:buNone/>
              <a:defRPr sz="1600" b="1"/>
            </a:lvl6pPr>
            <a:lvl7pPr marL="2743338" indent="0">
              <a:buNone/>
              <a:defRPr sz="1600" b="1"/>
            </a:lvl7pPr>
            <a:lvl8pPr marL="3200559" indent="0">
              <a:buNone/>
              <a:defRPr sz="1600" b="1"/>
            </a:lvl8pPr>
            <a:lvl9pPr marL="3657782" indent="0">
              <a:buNone/>
              <a:defRPr sz="1600" b="1"/>
            </a:lvl9pPr>
          </a:lstStyle>
          <a:p>
            <a:pPr lvl="0"/>
            <a:r>
              <a:rPr lang="nb-NO" dirty="0"/>
              <a:t>Klikk for å legge til overskrift</a:t>
            </a:r>
          </a:p>
        </p:txBody>
      </p:sp>
      <p:sp>
        <p:nvSpPr>
          <p:cNvPr id="7" name="Plassholder for innhold 2">
            <a:extLst>
              <a:ext uri="{FF2B5EF4-FFF2-40B4-BE49-F238E27FC236}">
                <a16:creationId xmlns:a16="http://schemas.microsoft.com/office/drawing/2014/main" id="{2CCFFD7D-3DA4-5D4B-9EC3-56CA23301665}"/>
              </a:ext>
            </a:extLst>
          </p:cNvPr>
          <p:cNvSpPr>
            <a:spLocks noGrp="1"/>
          </p:cNvSpPr>
          <p:nvPr>
            <p:ph sz="half" idx="10" hasCustomPrompt="1"/>
          </p:nvPr>
        </p:nvSpPr>
        <p:spPr>
          <a:xfrm>
            <a:off x="273251" y="2696902"/>
            <a:ext cx="5521123" cy="3831220"/>
          </a:xfrm>
        </p:spPr>
        <p:txBody>
          <a:bodyPr/>
          <a:lstStyle>
            <a:lvl1pPr>
              <a:defRPr sz="2800">
                <a:latin typeface="Arial" panose="020B0604020202020204" pitchFamily="34" charset="0"/>
                <a:cs typeface="Arial" panose="020B0604020202020204" pitchFamily="34" charset="0"/>
              </a:defRPr>
            </a:lvl1pPr>
          </a:lstStyle>
          <a:p>
            <a:pPr lvl="0"/>
            <a:r>
              <a:rPr lang="nb-NO" dirty="0"/>
              <a:t>Klikk for å legge til tekst</a:t>
            </a:r>
          </a:p>
        </p:txBody>
      </p:sp>
      <p:sp>
        <p:nvSpPr>
          <p:cNvPr id="9" name="Plassholder for innhold 2">
            <a:extLst>
              <a:ext uri="{FF2B5EF4-FFF2-40B4-BE49-F238E27FC236}">
                <a16:creationId xmlns:a16="http://schemas.microsoft.com/office/drawing/2014/main" id="{AE7E9A8C-3F3B-3A4A-BCBB-8324DDEDF9B8}"/>
              </a:ext>
            </a:extLst>
          </p:cNvPr>
          <p:cNvSpPr>
            <a:spLocks noGrp="1"/>
          </p:cNvSpPr>
          <p:nvPr>
            <p:ph sz="half" idx="12" hasCustomPrompt="1"/>
          </p:nvPr>
        </p:nvSpPr>
        <p:spPr>
          <a:xfrm>
            <a:off x="6400799" y="2696901"/>
            <a:ext cx="5521125" cy="3831220"/>
          </a:xfrm>
        </p:spPr>
        <p:txBody>
          <a:bodyPr/>
          <a:lstStyle>
            <a:lvl1pPr>
              <a:defRPr sz="2800">
                <a:latin typeface="Arial" panose="020B0604020202020204" pitchFamily="34" charset="0"/>
                <a:cs typeface="Arial" panose="020B0604020202020204" pitchFamily="34" charset="0"/>
              </a:defRPr>
            </a:lvl1pPr>
          </a:lstStyle>
          <a:p>
            <a:pPr lvl="0"/>
            <a:r>
              <a:rPr lang="nb-NO" dirty="0"/>
              <a:t>Klikk for å legge til tekst</a:t>
            </a:r>
          </a:p>
        </p:txBody>
      </p:sp>
      <p:sp>
        <p:nvSpPr>
          <p:cNvPr id="10" name="Plassholder for tekst 2">
            <a:extLst>
              <a:ext uri="{FF2B5EF4-FFF2-40B4-BE49-F238E27FC236}">
                <a16:creationId xmlns:a16="http://schemas.microsoft.com/office/drawing/2014/main" id="{A41C28C8-5B67-734A-9F47-54265E842414}"/>
              </a:ext>
            </a:extLst>
          </p:cNvPr>
          <p:cNvSpPr>
            <a:spLocks noGrp="1"/>
          </p:cNvSpPr>
          <p:nvPr>
            <p:ph type="body" idx="13" hasCustomPrompt="1"/>
          </p:nvPr>
        </p:nvSpPr>
        <p:spPr>
          <a:xfrm>
            <a:off x="6400799" y="2038638"/>
            <a:ext cx="5521124" cy="389530"/>
          </a:xfrm>
        </p:spPr>
        <p:txBody>
          <a:bodyPr anchor="t">
            <a:spAutoFit/>
          </a:bodyPr>
          <a:lstStyle>
            <a:lvl1pPr marL="0" indent="0">
              <a:buNone/>
              <a:defRPr lang="nb-NO" sz="2800" b="1" i="0" kern="1200" spc="0" dirty="0">
                <a:solidFill>
                  <a:srgbClr val="253325"/>
                </a:solidFill>
                <a:latin typeface="Arial" panose="020B0604020202020204" pitchFamily="34" charset="0"/>
                <a:ea typeface="+mn-ea"/>
                <a:cs typeface="Arial" panose="020B0604020202020204" pitchFamily="34" charset="0"/>
              </a:defRPr>
            </a:lvl1pPr>
            <a:lvl2pPr marL="457222" indent="0">
              <a:buNone/>
              <a:defRPr sz="2000" b="1"/>
            </a:lvl2pPr>
            <a:lvl3pPr marL="914445" indent="0">
              <a:buNone/>
              <a:defRPr sz="1800" b="1"/>
            </a:lvl3pPr>
            <a:lvl4pPr marL="1371669" indent="0">
              <a:buNone/>
              <a:defRPr sz="1600" b="1"/>
            </a:lvl4pPr>
            <a:lvl5pPr marL="1828891" indent="0">
              <a:buNone/>
              <a:defRPr sz="1600" b="1"/>
            </a:lvl5pPr>
            <a:lvl6pPr marL="2286114" indent="0">
              <a:buNone/>
              <a:defRPr sz="1600" b="1"/>
            </a:lvl6pPr>
            <a:lvl7pPr marL="2743338" indent="0">
              <a:buNone/>
              <a:defRPr sz="1600" b="1"/>
            </a:lvl7pPr>
            <a:lvl8pPr marL="3200559" indent="0">
              <a:buNone/>
              <a:defRPr sz="1600" b="1"/>
            </a:lvl8pPr>
            <a:lvl9pPr marL="3657782" indent="0">
              <a:buNone/>
              <a:defRPr sz="1600" b="1"/>
            </a:lvl9pPr>
          </a:lstStyle>
          <a:p>
            <a:pPr marL="0" lvl="0" indent="0" algn="l" defTabSz="914445" rtl="0" eaLnBrk="1" latinLnBrk="0" hangingPunct="1">
              <a:lnSpc>
                <a:spcPct val="90000"/>
              </a:lnSpc>
              <a:spcBef>
                <a:spcPts val="1000"/>
              </a:spcBef>
              <a:buClr>
                <a:srgbClr val="EB4040"/>
              </a:buClr>
              <a:buFont typeface="Calibri" panose="020F0502020204030204" pitchFamily="34" charset="0"/>
              <a:buNone/>
            </a:pPr>
            <a:r>
              <a:rPr lang="nb-NO" dirty="0"/>
              <a:t>Klikk for å legge til overskrift</a:t>
            </a:r>
          </a:p>
        </p:txBody>
      </p:sp>
      <p:sp>
        <p:nvSpPr>
          <p:cNvPr id="4" name="Tittel 1">
            <a:extLst>
              <a:ext uri="{FF2B5EF4-FFF2-40B4-BE49-F238E27FC236}">
                <a16:creationId xmlns:a16="http://schemas.microsoft.com/office/drawing/2014/main" id="{C556F6DF-ABAA-A1FB-9C08-7D306469C74E}"/>
              </a:ext>
            </a:extLst>
          </p:cNvPr>
          <p:cNvSpPr>
            <a:spLocks noGrp="1"/>
          </p:cNvSpPr>
          <p:nvPr>
            <p:ph type="title" hasCustomPrompt="1"/>
          </p:nvPr>
        </p:nvSpPr>
        <p:spPr>
          <a:xfrm>
            <a:off x="-1" y="483981"/>
            <a:ext cx="8468127" cy="1298520"/>
          </a:xfrm>
        </p:spPr>
        <p:txBody>
          <a:bodyPr/>
          <a:lstStyle/>
          <a:p>
            <a:r>
              <a:rPr lang="nb-NO" dirty="0"/>
              <a:t>Klikk for å legge til tittel</a:t>
            </a:r>
          </a:p>
        </p:txBody>
      </p:sp>
    </p:spTree>
    <p:extLst>
      <p:ext uri="{BB962C8B-B14F-4D97-AF65-F5344CB8AC3E}">
        <p14:creationId xmlns:p14="http://schemas.microsoft.com/office/powerpoint/2010/main" val="2067061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innhaldsdeler utan overskrift">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277793" y="2116182"/>
            <a:ext cx="5458708" cy="4400365"/>
          </a:xfrm>
        </p:spPr>
        <p:txBody>
          <a:bodyPr/>
          <a:lstStyle>
            <a:lvl1pPr>
              <a:defRPr sz="2800">
                <a:latin typeface="Arial" panose="020B0604020202020204" pitchFamily="34" charset="0"/>
                <a:cs typeface="Arial" panose="020B0604020202020204" pitchFamily="34" charset="0"/>
              </a:defRPr>
            </a:lvl1pPr>
          </a:lstStyle>
          <a:p>
            <a:pPr lvl="0"/>
            <a:r>
              <a:rPr lang="nb-NO" dirty="0"/>
              <a:t>Klikk for å legge til tekst</a:t>
            </a:r>
          </a:p>
        </p:txBody>
      </p:sp>
      <p:sp>
        <p:nvSpPr>
          <p:cNvPr id="5" name="Plassholder for innhold 2">
            <a:extLst>
              <a:ext uri="{FF2B5EF4-FFF2-40B4-BE49-F238E27FC236}">
                <a16:creationId xmlns:a16="http://schemas.microsoft.com/office/drawing/2014/main" id="{06DE4427-363B-8546-ABF3-F79AE29ADDCB}"/>
              </a:ext>
            </a:extLst>
          </p:cNvPr>
          <p:cNvSpPr>
            <a:spLocks noGrp="1"/>
          </p:cNvSpPr>
          <p:nvPr>
            <p:ph sz="half" idx="10" hasCustomPrompt="1"/>
          </p:nvPr>
        </p:nvSpPr>
        <p:spPr>
          <a:xfrm>
            <a:off x="6458674" y="2116182"/>
            <a:ext cx="5458708" cy="4400366"/>
          </a:xfrm>
        </p:spPr>
        <p:txBody>
          <a:bodyPr/>
          <a:lstStyle>
            <a:lvl1pPr>
              <a:defRPr sz="2800">
                <a:latin typeface="Arial" panose="020B0604020202020204" pitchFamily="34" charset="0"/>
                <a:cs typeface="Arial" panose="020B0604020202020204" pitchFamily="34" charset="0"/>
              </a:defRPr>
            </a:lvl1pPr>
          </a:lstStyle>
          <a:p>
            <a:pPr lvl="0"/>
            <a:r>
              <a:rPr lang="nb-NO" dirty="0"/>
              <a:t>Klikk for å legge til tekst</a:t>
            </a:r>
          </a:p>
        </p:txBody>
      </p:sp>
      <p:sp>
        <p:nvSpPr>
          <p:cNvPr id="4" name="Tittel 1">
            <a:extLst>
              <a:ext uri="{FF2B5EF4-FFF2-40B4-BE49-F238E27FC236}">
                <a16:creationId xmlns:a16="http://schemas.microsoft.com/office/drawing/2014/main" id="{A15F2ACB-1980-2FF3-D645-B9E3C41CA049}"/>
              </a:ext>
            </a:extLst>
          </p:cNvPr>
          <p:cNvSpPr>
            <a:spLocks noGrp="1"/>
          </p:cNvSpPr>
          <p:nvPr>
            <p:ph type="title" hasCustomPrompt="1"/>
          </p:nvPr>
        </p:nvSpPr>
        <p:spPr>
          <a:xfrm>
            <a:off x="-1" y="483981"/>
            <a:ext cx="8468127" cy="1298520"/>
          </a:xfrm>
        </p:spPr>
        <p:txBody>
          <a:bodyPr/>
          <a:lstStyle/>
          <a:p>
            <a:r>
              <a:rPr lang="nb-NO" dirty="0"/>
              <a:t>Klikk for å legge til tittel</a:t>
            </a:r>
          </a:p>
        </p:txBody>
      </p:sp>
    </p:spTree>
    <p:extLst>
      <p:ext uri="{BB962C8B-B14F-4D97-AF65-F5344CB8AC3E}">
        <p14:creationId xmlns:p14="http://schemas.microsoft.com/office/powerpoint/2010/main" val="591986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ete">
    <p:spTree>
      <p:nvGrpSpPr>
        <p:cNvPr id="1" name=""/>
        <p:cNvGrpSpPr/>
        <p:nvPr/>
      </p:nvGrpSpPr>
      <p:grpSpPr>
        <a:xfrm>
          <a:off x="0" y="0"/>
          <a:ext cx="0" cy="0"/>
          <a:chOff x="0" y="0"/>
          <a:chExt cx="0" cy="0"/>
        </a:xfrm>
      </p:grpSpPr>
      <p:sp>
        <p:nvSpPr>
          <p:cNvPr id="2" name="Plassholder for bilde 1"/>
          <p:cNvSpPr>
            <a:spLocks noGrp="1"/>
          </p:cNvSpPr>
          <p:nvPr>
            <p:ph type="pic" sz="quarter" idx="13" hasCustomPrompt="1"/>
          </p:nvPr>
        </p:nvSpPr>
        <p:spPr>
          <a:xfrm>
            <a:off x="3722914" y="2037806"/>
            <a:ext cx="4745212" cy="4510493"/>
          </a:xfrm>
          <a:prstGeom prst="rect">
            <a:avLst/>
          </a:prstGeom>
          <a:solidFill>
            <a:srgbClr val="EFEFEF"/>
          </a:solidFill>
        </p:spPr>
        <p:txBody>
          <a:bodyPr lIns="0" tIns="0" rIns="0" bIns="720000" anchor="ctr" anchorCtr="1"/>
          <a:lstStyle>
            <a:lvl1pPr marL="0" indent="0" algn="ctr">
              <a:buNone/>
              <a:defRPr sz="2000" i="1"/>
            </a:lvl1pPr>
          </a:lstStyle>
          <a:p>
            <a:r>
              <a:rPr lang="nn-NO" noProof="0" dirty="0"/>
              <a:t>Klikk på ikonet for å legge til eit bilete</a:t>
            </a:r>
          </a:p>
        </p:txBody>
      </p:sp>
      <p:sp>
        <p:nvSpPr>
          <p:cNvPr id="4" name="Tittel 1">
            <a:extLst>
              <a:ext uri="{FF2B5EF4-FFF2-40B4-BE49-F238E27FC236}">
                <a16:creationId xmlns:a16="http://schemas.microsoft.com/office/drawing/2014/main" id="{80254387-FEDF-68EC-82D8-34E5CE2DD71F}"/>
              </a:ext>
            </a:extLst>
          </p:cNvPr>
          <p:cNvSpPr>
            <a:spLocks noGrp="1"/>
          </p:cNvSpPr>
          <p:nvPr>
            <p:ph type="title" hasCustomPrompt="1"/>
          </p:nvPr>
        </p:nvSpPr>
        <p:spPr>
          <a:xfrm>
            <a:off x="-1" y="483981"/>
            <a:ext cx="8468127" cy="1298520"/>
          </a:xfrm>
        </p:spPr>
        <p:txBody>
          <a:bodyPr/>
          <a:lstStyle/>
          <a:p>
            <a:r>
              <a:rPr lang="nb-NO" dirty="0"/>
              <a:t>Klikk for å legge til tittel</a:t>
            </a:r>
          </a:p>
        </p:txBody>
      </p:sp>
    </p:spTree>
    <p:extLst>
      <p:ext uri="{BB962C8B-B14F-4D97-AF65-F5344CB8AC3E}">
        <p14:creationId xmlns:p14="http://schemas.microsoft.com/office/powerpoint/2010/main" val="3179684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t bilete">
    <p:bg>
      <p:bgPr>
        <a:solidFill>
          <a:srgbClr val="EFEFEF"/>
        </a:solidFill>
        <a:effectLst/>
      </p:bgPr>
    </p:bg>
    <p:spTree>
      <p:nvGrpSpPr>
        <p:cNvPr id="1" name=""/>
        <p:cNvGrpSpPr/>
        <p:nvPr/>
      </p:nvGrpSpPr>
      <p:grpSpPr>
        <a:xfrm>
          <a:off x="0" y="0"/>
          <a:ext cx="0" cy="0"/>
          <a:chOff x="0" y="0"/>
          <a:chExt cx="0" cy="0"/>
        </a:xfrm>
      </p:grpSpPr>
      <p:sp>
        <p:nvSpPr>
          <p:cNvPr id="2" name="Plassholder for bilde 1"/>
          <p:cNvSpPr>
            <a:spLocks noGrp="1"/>
          </p:cNvSpPr>
          <p:nvPr>
            <p:ph type="pic" sz="quarter" idx="13" hasCustomPrompt="1"/>
          </p:nvPr>
        </p:nvSpPr>
        <p:spPr>
          <a:xfrm>
            <a:off x="2468879" y="2037806"/>
            <a:ext cx="9726295" cy="4498461"/>
          </a:xfrm>
          <a:prstGeom prst="rect">
            <a:avLst/>
          </a:prstGeom>
          <a:solidFill>
            <a:srgbClr val="EFEFEF"/>
          </a:solidFill>
        </p:spPr>
        <p:txBody>
          <a:bodyPr lIns="0" tIns="0" rIns="0" bIns="720000" anchor="ctr" anchorCtr="1"/>
          <a:lstStyle>
            <a:lvl1pPr marL="0" indent="0" algn="ctr">
              <a:buNone/>
              <a:defRPr sz="2000" i="1"/>
            </a:lvl1pPr>
          </a:lstStyle>
          <a:p>
            <a:r>
              <a:rPr lang="nn-NO" noProof="0" dirty="0"/>
              <a:t>Klikk på ikonet for å legge til eit bilete</a:t>
            </a:r>
          </a:p>
        </p:txBody>
      </p:sp>
      <p:sp>
        <p:nvSpPr>
          <p:cNvPr id="4" name="Tittel 1">
            <a:extLst>
              <a:ext uri="{FF2B5EF4-FFF2-40B4-BE49-F238E27FC236}">
                <a16:creationId xmlns:a16="http://schemas.microsoft.com/office/drawing/2014/main" id="{D6A60B00-3583-EDFA-D652-82087C8628A6}"/>
              </a:ext>
            </a:extLst>
          </p:cNvPr>
          <p:cNvSpPr>
            <a:spLocks noGrp="1"/>
          </p:cNvSpPr>
          <p:nvPr>
            <p:ph type="title" hasCustomPrompt="1"/>
          </p:nvPr>
        </p:nvSpPr>
        <p:spPr>
          <a:xfrm>
            <a:off x="-1" y="483981"/>
            <a:ext cx="8468127" cy="1298520"/>
          </a:xfrm>
        </p:spPr>
        <p:txBody>
          <a:bodyPr/>
          <a:lstStyle/>
          <a:p>
            <a:r>
              <a:rPr lang="nb-NO" dirty="0"/>
              <a:t>Klikk for å legge til tittel</a:t>
            </a:r>
          </a:p>
        </p:txBody>
      </p:sp>
    </p:spTree>
    <p:extLst>
      <p:ext uri="{BB962C8B-B14F-4D97-AF65-F5344CB8AC3E}">
        <p14:creationId xmlns:p14="http://schemas.microsoft.com/office/powerpoint/2010/main" val="225900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FEFEF"/>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 y="483981"/>
            <a:ext cx="8468127" cy="1298520"/>
          </a:xfrm>
          <a:prstGeom prst="rect">
            <a:avLst/>
          </a:prstGeom>
          <a:noFill/>
          <a:ln w="12700" cap="rnd">
            <a:noFill/>
          </a:ln>
        </p:spPr>
        <p:txBody>
          <a:bodyPr vert="horz" lIns="360000" tIns="0" rIns="360000" bIns="0" rtlCol="0" anchor="ctr" anchorCtr="0">
            <a:normAutofit/>
          </a:bodyPr>
          <a:lstStyle/>
          <a:p>
            <a:r>
              <a:rPr lang="nb-NO" dirty="0"/>
              <a:t>Klikk for å legge til </a:t>
            </a:r>
            <a:r>
              <a:rPr lang="nb-NO" dirty="0" err="1"/>
              <a:t>ein</a:t>
            </a:r>
            <a:r>
              <a:rPr lang="nb-NO" dirty="0"/>
              <a:t> tittel</a:t>
            </a:r>
          </a:p>
        </p:txBody>
      </p:sp>
      <p:sp>
        <p:nvSpPr>
          <p:cNvPr id="3" name="Plassholder for tekst 2"/>
          <p:cNvSpPr>
            <a:spLocks noGrp="1"/>
          </p:cNvSpPr>
          <p:nvPr>
            <p:ph type="body" idx="1"/>
          </p:nvPr>
        </p:nvSpPr>
        <p:spPr>
          <a:xfrm>
            <a:off x="391123" y="1933303"/>
            <a:ext cx="9653286" cy="4514769"/>
          </a:xfrm>
          <a:prstGeom prst="rect">
            <a:avLst/>
          </a:prstGeom>
        </p:spPr>
        <p:txBody>
          <a:bodyPr vert="horz" lIns="0" tIns="0" rIns="0" bIns="0" rtlCol="0">
            <a:normAutofit/>
          </a:body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10357145" y="6448072"/>
            <a:ext cx="846441" cy="184709"/>
          </a:xfrm>
          <a:prstGeom prst="rect">
            <a:avLst/>
          </a:prstGeom>
        </p:spPr>
        <p:txBody>
          <a:bodyPr vert="horz" lIns="0" tIns="0" rIns="0" bIns="0" rtlCol="0" anchor="ctr">
            <a:normAutofit/>
          </a:bodyPr>
          <a:lstStyle>
            <a:lvl1pPr algn="l">
              <a:defRPr sz="1200">
                <a:solidFill>
                  <a:srgbClr val="253325"/>
                </a:solidFill>
                <a:latin typeface="Arial" panose="020B0604020202020204" pitchFamily="34" charset="0"/>
                <a:cs typeface="Arial" panose="020B0604020202020204" pitchFamily="34" charset="0"/>
              </a:defRPr>
            </a:lvl1pPr>
          </a:lstStyle>
          <a:p>
            <a:fld id="{983651F3-9B16-40C6-B209-3688FC9C95F6}" type="datetimeFigureOut">
              <a:rPr lang="nb-NO" smtClean="0"/>
              <a:pPr/>
              <a:t>21.03.2026</a:t>
            </a:fld>
            <a:endParaRPr lang="nb-NO" dirty="0"/>
          </a:p>
        </p:txBody>
      </p:sp>
      <p:sp>
        <p:nvSpPr>
          <p:cNvPr id="6" name="Plassholder for lysbildenummer 5"/>
          <p:cNvSpPr>
            <a:spLocks noGrp="1"/>
          </p:cNvSpPr>
          <p:nvPr>
            <p:ph type="sldNum" sz="quarter" idx="4"/>
          </p:nvPr>
        </p:nvSpPr>
        <p:spPr>
          <a:xfrm>
            <a:off x="11591609" y="6448073"/>
            <a:ext cx="308892" cy="184709"/>
          </a:xfrm>
          <a:prstGeom prst="rect">
            <a:avLst/>
          </a:prstGeom>
        </p:spPr>
        <p:txBody>
          <a:bodyPr vert="horz" lIns="0" tIns="0" rIns="0" bIns="0" rtlCol="0" anchor="ctr">
            <a:normAutofit/>
          </a:bodyPr>
          <a:lstStyle>
            <a:lvl1pPr algn="r">
              <a:defRPr sz="1200">
                <a:solidFill>
                  <a:srgbClr val="253325"/>
                </a:solidFill>
                <a:latin typeface="Arial" panose="020B0604020202020204" pitchFamily="34" charset="0"/>
                <a:cs typeface="Arial" panose="020B0604020202020204" pitchFamily="34" charset="0"/>
              </a:defRPr>
            </a:lvl1pPr>
          </a:lstStyle>
          <a:p>
            <a:fld id="{5751DFAA-887F-4071-8EAD-E8CA316FCF06}" type="slidenum">
              <a:rPr lang="nb-NO" smtClean="0"/>
              <a:pPr/>
              <a:t>‹#›</a:t>
            </a:fld>
            <a:endParaRPr lang="nb-NO" dirty="0">
              <a:cs typeface="Arial" panose="020B0604020202020204" pitchFamily="34" charset="0"/>
            </a:endParaRPr>
          </a:p>
        </p:txBody>
      </p:sp>
      <p:pic>
        <p:nvPicPr>
          <p:cNvPr id="5" name="Bilde 4">
            <a:extLst>
              <a:ext uri="{FF2B5EF4-FFF2-40B4-BE49-F238E27FC236}">
                <a16:creationId xmlns:a16="http://schemas.microsoft.com/office/drawing/2014/main" id="{1147F233-19A9-1588-102E-8FE0F928DEB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10572560" y="483981"/>
            <a:ext cx="1262052" cy="746310"/>
          </a:xfrm>
          <a:prstGeom prst="rect">
            <a:avLst/>
          </a:prstGeom>
        </p:spPr>
      </p:pic>
    </p:spTree>
    <p:extLst>
      <p:ext uri="{BB962C8B-B14F-4D97-AF65-F5344CB8AC3E}">
        <p14:creationId xmlns:p14="http://schemas.microsoft.com/office/powerpoint/2010/main" val="1281332595"/>
      </p:ext>
    </p:extLst>
  </p:cSld>
  <p:clrMap bg1="lt1" tx1="dk1" bg2="lt2" tx2="dk2" accent1="accent1" accent2="accent2" accent3="accent3" accent4="accent4" accent5="accent5" accent6="accent6" hlink="hlink" folHlink="folHlink"/>
  <p:sldLayoutIdLst>
    <p:sldLayoutId id="2147483737" r:id="rId1"/>
    <p:sldLayoutId id="2147483735" r:id="rId2"/>
    <p:sldLayoutId id="2147483699" r:id="rId3"/>
    <p:sldLayoutId id="2147483700" r:id="rId4"/>
    <p:sldLayoutId id="2147483723" r:id="rId5"/>
    <p:sldLayoutId id="2147483704" r:id="rId6"/>
    <p:sldLayoutId id="2147483717" r:id="rId7"/>
    <p:sldLayoutId id="2147483721" r:id="rId8"/>
    <p:sldLayoutId id="2147483725" r:id="rId9"/>
    <p:sldLayoutId id="2147483715" r:id="rId10"/>
    <p:sldLayoutId id="2147483724" r:id="rId11"/>
    <p:sldLayoutId id="2147483720" r:id="rId12"/>
    <p:sldLayoutId id="2147483740" r:id="rId13"/>
    <p:sldLayoutId id="2147483707" r:id="rId14"/>
  </p:sldLayoutIdLst>
  <p:txStyles>
    <p:titleStyle>
      <a:lvl1pPr algn="l" defTabSz="914445" rtl="0" eaLnBrk="1" latinLnBrk="0" hangingPunct="1">
        <a:lnSpc>
          <a:spcPct val="90000"/>
        </a:lnSpc>
        <a:spcBef>
          <a:spcPct val="0"/>
        </a:spcBef>
        <a:buNone/>
        <a:defRPr sz="3800" b="1" i="0" kern="1200" spc="0">
          <a:solidFill>
            <a:srgbClr val="539760"/>
          </a:solidFill>
          <a:latin typeface="Arial" panose="020B0604020202020204" pitchFamily="34" charset="0"/>
          <a:ea typeface="+mj-ea"/>
          <a:cs typeface="Arial" panose="020B0604020202020204" pitchFamily="34" charset="0"/>
        </a:defRPr>
      </a:lvl1pPr>
    </p:titleStyle>
    <p:bodyStyle>
      <a:lvl1pPr marL="252025" indent="-252025" algn="l" defTabSz="914445" rtl="0" eaLnBrk="1" latinLnBrk="0" hangingPunct="1">
        <a:lnSpc>
          <a:spcPct val="90000"/>
        </a:lnSpc>
        <a:spcBef>
          <a:spcPts val="1000"/>
        </a:spcBef>
        <a:spcAft>
          <a:spcPts val="500"/>
        </a:spcAft>
        <a:buClr>
          <a:srgbClr val="539760"/>
        </a:buClr>
        <a:buFont typeface="Calibri" panose="020F0502020204030204" pitchFamily="34" charset="0"/>
        <a:buChar char="•"/>
        <a:defRPr sz="2800" b="0" i="0" kern="1200">
          <a:solidFill>
            <a:srgbClr val="253325"/>
          </a:solidFill>
          <a:latin typeface="Arial" panose="020B0604020202020204" pitchFamily="34" charset="0"/>
          <a:ea typeface="+mn-ea"/>
          <a:cs typeface="Arial" panose="020B0604020202020204" pitchFamily="34" charset="0"/>
        </a:defRPr>
      </a:lvl1pPr>
      <a:lvl2pPr marL="432043" indent="-216021" algn="l" defTabSz="914445" rtl="0" eaLnBrk="1" latinLnBrk="0" hangingPunct="1">
        <a:lnSpc>
          <a:spcPct val="90000"/>
        </a:lnSpc>
        <a:spcBef>
          <a:spcPts val="500"/>
        </a:spcBef>
        <a:spcAft>
          <a:spcPts val="500"/>
        </a:spcAft>
        <a:buFont typeface="Calibri" panose="020F0502020204030204" pitchFamily="34" charset="0"/>
        <a:buChar char="-"/>
        <a:defRPr sz="2800" b="0" i="0" kern="1200">
          <a:solidFill>
            <a:srgbClr val="253325"/>
          </a:solidFill>
          <a:latin typeface="Arial" panose="020B0604020202020204" pitchFamily="34" charset="0"/>
          <a:ea typeface="+mn-ea"/>
          <a:cs typeface="Arial" panose="020B0604020202020204" pitchFamily="34" charset="0"/>
        </a:defRPr>
      </a:lvl2pPr>
      <a:lvl3pPr marL="648065" indent="-216021" algn="l" defTabSz="914445" rtl="0" eaLnBrk="1" latinLnBrk="0" hangingPunct="1">
        <a:lnSpc>
          <a:spcPct val="90000"/>
        </a:lnSpc>
        <a:spcBef>
          <a:spcPts val="500"/>
        </a:spcBef>
        <a:spcAft>
          <a:spcPts val="500"/>
        </a:spcAft>
        <a:buFont typeface="Calibri" panose="020F0502020204030204" pitchFamily="34" charset="0"/>
        <a:buChar char="-"/>
        <a:defRPr sz="2600" b="0" i="0" kern="1200">
          <a:solidFill>
            <a:srgbClr val="253325"/>
          </a:solidFill>
          <a:latin typeface="Arial" panose="020B0604020202020204" pitchFamily="34" charset="0"/>
          <a:ea typeface="+mn-ea"/>
          <a:cs typeface="Arial" panose="020B0604020202020204" pitchFamily="34" charset="0"/>
        </a:defRPr>
      </a:lvl3pPr>
      <a:lvl4pPr marL="864086" indent="-216021" algn="l" defTabSz="914445" rtl="0" eaLnBrk="1" latinLnBrk="0" hangingPunct="1">
        <a:lnSpc>
          <a:spcPct val="90000"/>
        </a:lnSpc>
        <a:spcBef>
          <a:spcPts val="500"/>
        </a:spcBef>
        <a:spcAft>
          <a:spcPts val="500"/>
        </a:spcAft>
        <a:buFont typeface="Calibri" panose="020F0502020204030204" pitchFamily="34" charset="0"/>
        <a:buChar char="-"/>
        <a:defRPr sz="2400" b="0" i="0" kern="1200">
          <a:solidFill>
            <a:srgbClr val="253325"/>
          </a:solidFill>
          <a:latin typeface="Arial" panose="020B0604020202020204" pitchFamily="34" charset="0"/>
          <a:ea typeface="+mn-ea"/>
          <a:cs typeface="Arial" panose="020B0604020202020204" pitchFamily="34" charset="0"/>
        </a:defRPr>
      </a:lvl4pPr>
      <a:lvl5pPr marL="1080108" indent="-216021" algn="l" defTabSz="914445" rtl="0" eaLnBrk="1" latinLnBrk="0" hangingPunct="1">
        <a:lnSpc>
          <a:spcPct val="90000"/>
        </a:lnSpc>
        <a:spcBef>
          <a:spcPts val="500"/>
        </a:spcBef>
        <a:spcAft>
          <a:spcPts val="500"/>
        </a:spcAft>
        <a:buFont typeface="Calibri" panose="020F0502020204030204" pitchFamily="34" charset="0"/>
        <a:buChar char="-"/>
        <a:defRPr sz="2200" b="0" i="0" kern="1200">
          <a:solidFill>
            <a:srgbClr val="253325"/>
          </a:solidFill>
          <a:latin typeface="Arial" panose="020B0604020202020204" pitchFamily="34" charset="0"/>
          <a:ea typeface="+mn-ea"/>
          <a:cs typeface="Arial" panose="020B0604020202020204" pitchFamily="34" charset="0"/>
        </a:defRPr>
      </a:lvl5pPr>
      <a:lvl6pPr marL="2514725"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45" rtl="0" eaLnBrk="1" latinLnBrk="0" hangingPunct="1">
        <a:defRPr sz="1800" kern="1200">
          <a:solidFill>
            <a:schemeClr val="tx1"/>
          </a:solidFill>
          <a:latin typeface="+mn-lt"/>
          <a:ea typeface="+mn-ea"/>
          <a:cs typeface="+mn-cs"/>
        </a:defRPr>
      </a:lvl1pPr>
      <a:lvl2pPr marL="457222"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1"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8" algn="l" defTabSz="914445" rtl="0" eaLnBrk="1" latinLnBrk="0" hangingPunct="1">
        <a:defRPr sz="1800" kern="1200">
          <a:solidFill>
            <a:schemeClr val="tx1"/>
          </a:solidFill>
          <a:latin typeface="+mn-lt"/>
          <a:ea typeface="+mn-ea"/>
          <a:cs typeface="+mn-cs"/>
        </a:defRPr>
      </a:lvl7pPr>
      <a:lvl8pPr marL="3200559" algn="l" defTabSz="914445" rtl="0" eaLnBrk="1" latinLnBrk="0" hangingPunct="1">
        <a:defRPr sz="1800" kern="1200">
          <a:solidFill>
            <a:schemeClr val="tx1"/>
          </a:solidFill>
          <a:latin typeface="+mn-lt"/>
          <a:ea typeface="+mn-ea"/>
          <a:cs typeface="+mn-cs"/>
        </a:defRPr>
      </a:lvl8pPr>
      <a:lvl9pPr marL="3657782" algn="l" defTabSz="9144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www.sv.no/wp-content/uploads/2025/11/vedtatt-helhetlig-arbeidsplan-2026-2029.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7E38670F-66AE-07E3-7BC6-13FB44F26069}"/>
              </a:ext>
            </a:extLst>
          </p:cNvPr>
          <p:cNvSpPr>
            <a:spLocks noGrp="1"/>
          </p:cNvSpPr>
          <p:nvPr>
            <p:ph type="pic" sz="quarter" idx="13"/>
          </p:nvPr>
        </p:nvSpPr>
        <p:spPr/>
        <p:txBody>
          <a:bodyPr/>
          <a:lstStyle/>
          <a:p>
            <a:endParaRPr lang="nn-NO"/>
          </a:p>
        </p:txBody>
      </p:sp>
      <p:sp>
        <p:nvSpPr>
          <p:cNvPr id="4" name="Tittel 2">
            <a:extLst>
              <a:ext uri="{FF2B5EF4-FFF2-40B4-BE49-F238E27FC236}">
                <a16:creationId xmlns:a16="http://schemas.microsoft.com/office/drawing/2014/main" id="{0CDE20AE-6E33-9FF3-9907-572F81B6F66D}"/>
              </a:ext>
            </a:extLst>
          </p:cNvPr>
          <p:cNvSpPr>
            <a:spLocks noGrp="1"/>
          </p:cNvSpPr>
          <p:nvPr>
            <p:ph type="ctrTitle"/>
          </p:nvPr>
        </p:nvSpPr>
        <p:spPr/>
        <p:txBody>
          <a:bodyPr wrap="square" anchor="b">
            <a:noAutofit/>
          </a:bodyPr>
          <a:lstStyle/>
          <a:p>
            <a:pPr>
              <a:lnSpc>
                <a:spcPct val="90000"/>
              </a:lnSpc>
              <a:spcBef>
                <a:spcPts val="1000"/>
              </a:spcBef>
              <a:spcAft>
                <a:spcPts val="500"/>
              </a:spcAft>
              <a:buClr>
                <a:srgbClr val="EB4040"/>
              </a:buClr>
            </a:pPr>
            <a:r>
              <a:rPr lang="nn-NO" spc="-150" dirty="0">
                <a:ea typeface="+mn-ea"/>
              </a:rPr>
              <a:t>Det politiske arbeidet</a:t>
            </a:r>
          </a:p>
        </p:txBody>
      </p:sp>
      <p:sp>
        <p:nvSpPr>
          <p:cNvPr id="6" name="Plassholder for innhold 5">
            <a:extLst>
              <a:ext uri="{FF2B5EF4-FFF2-40B4-BE49-F238E27FC236}">
                <a16:creationId xmlns:a16="http://schemas.microsoft.com/office/drawing/2014/main" id="{D0896A69-6EAF-ED5B-BADE-9EE1DCD66EA9}"/>
              </a:ext>
            </a:extLst>
          </p:cNvPr>
          <p:cNvSpPr>
            <a:spLocks noGrp="1"/>
          </p:cNvSpPr>
          <p:nvPr>
            <p:ph idx="14"/>
          </p:nvPr>
        </p:nvSpPr>
        <p:spPr/>
        <p:txBody>
          <a:bodyPr/>
          <a:lstStyle/>
          <a:p>
            <a:endParaRPr lang="nn-NO"/>
          </a:p>
        </p:txBody>
      </p:sp>
      <p:sp>
        <p:nvSpPr>
          <p:cNvPr id="10" name="Undertittel 44">
            <a:extLst>
              <a:ext uri="{FF2B5EF4-FFF2-40B4-BE49-F238E27FC236}">
                <a16:creationId xmlns:a16="http://schemas.microsoft.com/office/drawing/2014/main" id="{EE8642C4-4E7C-13C4-15D9-F8A19B9B1BB9}"/>
              </a:ext>
            </a:extLst>
          </p:cNvPr>
          <p:cNvSpPr>
            <a:spLocks noGrp="1"/>
          </p:cNvSpPr>
          <p:nvPr>
            <p:ph type="subTitle" idx="1"/>
          </p:nvPr>
        </p:nvSpPr>
        <p:spPr>
          <a:xfrm>
            <a:off x="448178" y="3713792"/>
            <a:ext cx="5649409" cy="775597"/>
          </a:xfrm>
        </p:spPr>
        <p:txBody>
          <a:bodyPr/>
          <a:lstStyle/>
          <a:p>
            <a:r>
              <a:rPr lang="nn-NO" dirty="0"/>
              <a:t>Del 3 av 3 i SV sitt styreprogram for fylkeslag 2026</a:t>
            </a:r>
          </a:p>
        </p:txBody>
      </p:sp>
    </p:spTree>
    <p:extLst>
      <p:ext uri="{BB962C8B-B14F-4D97-AF65-F5344CB8AC3E}">
        <p14:creationId xmlns:p14="http://schemas.microsoft.com/office/powerpoint/2010/main" val="3989846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a:extLst>
              <a:ext uri="{FF2B5EF4-FFF2-40B4-BE49-F238E27FC236}">
                <a16:creationId xmlns:a16="http://schemas.microsoft.com/office/drawing/2014/main" id="{85D85F56-FCCE-26F8-C9EF-9B4212599BC2}"/>
              </a:ext>
            </a:extLst>
          </p:cNvPr>
          <p:cNvSpPr>
            <a:spLocks noGrp="1"/>
          </p:cNvSpPr>
          <p:nvPr>
            <p:ph type="subTitle" idx="1"/>
          </p:nvPr>
        </p:nvSpPr>
        <p:spPr/>
        <p:txBody>
          <a:bodyPr/>
          <a:lstStyle/>
          <a:p>
            <a:r>
              <a:rPr lang="nn-NO" dirty="0"/>
              <a:t>Nominasjons-prosessar</a:t>
            </a:r>
          </a:p>
        </p:txBody>
      </p:sp>
      <p:sp>
        <p:nvSpPr>
          <p:cNvPr id="3" name="Plassholder for bilde 2">
            <a:extLst>
              <a:ext uri="{FF2B5EF4-FFF2-40B4-BE49-F238E27FC236}">
                <a16:creationId xmlns:a16="http://schemas.microsoft.com/office/drawing/2014/main" id="{17DF9EC3-7154-9DC9-7A6F-FC98EFA9E42A}"/>
              </a:ext>
            </a:extLst>
          </p:cNvPr>
          <p:cNvSpPr>
            <a:spLocks noGrp="1"/>
          </p:cNvSpPr>
          <p:nvPr>
            <p:ph type="pic" sz="quarter" idx="10"/>
          </p:nvPr>
        </p:nvSpPr>
        <p:spPr/>
        <p:txBody>
          <a:bodyPr/>
          <a:lstStyle/>
          <a:p>
            <a:endParaRPr lang="nn-NO"/>
          </a:p>
        </p:txBody>
      </p:sp>
    </p:spTree>
    <p:extLst>
      <p:ext uri="{BB962C8B-B14F-4D97-AF65-F5344CB8AC3E}">
        <p14:creationId xmlns:p14="http://schemas.microsoft.com/office/powerpoint/2010/main" val="2044883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4A2CAD-775B-69E9-B0AD-1EB0967B1270}"/>
              </a:ext>
            </a:extLst>
          </p:cNvPr>
          <p:cNvSpPr>
            <a:spLocks noGrp="1"/>
          </p:cNvSpPr>
          <p:nvPr>
            <p:ph type="title"/>
          </p:nvPr>
        </p:nvSpPr>
        <p:spPr/>
        <p:txBody>
          <a:bodyPr/>
          <a:lstStyle/>
          <a:p>
            <a:r>
              <a:rPr lang="nn-NO" dirty="0"/>
              <a:t>Nominasjonsprosessar</a:t>
            </a:r>
          </a:p>
        </p:txBody>
      </p:sp>
      <p:sp>
        <p:nvSpPr>
          <p:cNvPr id="3" name="Plassholder for innhold 2">
            <a:extLst>
              <a:ext uri="{FF2B5EF4-FFF2-40B4-BE49-F238E27FC236}">
                <a16:creationId xmlns:a16="http://schemas.microsoft.com/office/drawing/2014/main" id="{A4D99714-906E-6ED4-9A09-55F0B07297D9}"/>
              </a:ext>
            </a:extLst>
          </p:cNvPr>
          <p:cNvSpPr>
            <a:spLocks noGrp="1"/>
          </p:cNvSpPr>
          <p:nvPr>
            <p:ph idx="1"/>
          </p:nvPr>
        </p:nvSpPr>
        <p:spPr/>
        <p:txBody>
          <a:bodyPr>
            <a:normAutofit fontScale="92500" lnSpcReduction="10000"/>
          </a:bodyPr>
          <a:lstStyle/>
          <a:p>
            <a:pPr marL="0" indent="0">
              <a:buNone/>
            </a:pPr>
            <a:r>
              <a:rPr lang="nn-NO" sz="2200" b="1" dirty="0">
                <a:effectLst/>
              </a:rPr>
              <a:t>SV sine vedtekter slår fast følgjande om fylkeslaget sin nominasjonskomité: </a:t>
            </a:r>
            <a:endParaRPr lang="nn-NO" sz="2200" b="1" dirty="0"/>
          </a:p>
          <a:p>
            <a:pPr lvl="1">
              <a:buClr>
                <a:srgbClr val="539760"/>
              </a:buClr>
              <a:buFont typeface="Arial" panose="020B0604020202020204" pitchFamily="34" charset="0"/>
              <a:buChar char="•"/>
            </a:pPr>
            <a:r>
              <a:rPr lang="nn-NO" sz="2200" dirty="0">
                <a:effectLst/>
              </a:rPr>
              <a:t>Skal bli oppnemnt på årsmøte året før fylkestings- og stortingsval</a:t>
            </a:r>
          </a:p>
          <a:p>
            <a:pPr lvl="1">
              <a:buClr>
                <a:srgbClr val="539760"/>
              </a:buClr>
              <a:buFont typeface="Arial" panose="020B0604020202020204" pitchFamily="34" charset="0"/>
              <a:buChar char="•"/>
            </a:pPr>
            <a:r>
              <a:rPr lang="nn-NO" sz="2200" dirty="0">
                <a:effectLst/>
              </a:rPr>
              <a:t>Nominasjonskomiteen skal vere breitt samansett. Ein representant frå SU skal vere med i komiteen dersom SU har et fylkeslag i fylket. Komiteen bør ikkje vere større enn at arbeidet kan haldast fortruleg. </a:t>
            </a:r>
          </a:p>
          <a:p>
            <a:pPr lvl="1">
              <a:buClr>
                <a:srgbClr val="539760"/>
              </a:buClr>
              <a:buFont typeface="Arial" panose="020B0604020202020204" pitchFamily="34" charset="0"/>
              <a:buChar char="•"/>
            </a:pPr>
            <a:r>
              <a:rPr lang="nn-NO" sz="2200" dirty="0"/>
              <a:t>Å</a:t>
            </a:r>
            <a:r>
              <a:rPr lang="nn-NO" sz="2200" dirty="0">
                <a:effectLst/>
              </a:rPr>
              <a:t>rsmøtet vedtar mandat for nominasjonskomiteen og tidsplan for nominasjonsprosessen. </a:t>
            </a:r>
          </a:p>
          <a:p>
            <a:pPr marL="216022" lvl="1" indent="0">
              <a:buClr>
                <a:srgbClr val="539760"/>
              </a:buClr>
              <a:buNone/>
            </a:pPr>
            <a:r>
              <a:rPr lang="nn-NO" sz="2200" b="1" dirty="0"/>
              <a:t>Landsstyret har også bede om at det blir teke omsyn til følgjande:</a:t>
            </a:r>
          </a:p>
          <a:p>
            <a:pPr lvl="1">
              <a:buClr>
                <a:srgbClr val="539760"/>
              </a:buClr>
              <a:buFont typeface="Arial" panose="020B0604020202020204" pitchFamily="34" charset="0"/>
              <a:buChar char="•"/>
            </a:pPr>
            <a:r>
              <a:rPr lang="nn-NO" sz="2200" dirty="0"/>
              <a:t>Alle medlemmene må få beskjed om korleis nominasjonsprosessen er lagt opp.</a:t>
            </a:r>
          </a:p>
          <a:p>
            <a:pPr lvl="1">
              <a:buClr>
                <a:srgbClr val="539760"/>
              </a:buClr>
              <a:buFont typeface="Arial" panose="020B0604020202020204" pitchFamily="34" charset="0"/>
              <a:buChar char="•"/>
            </a:pPr>
            <a:r>
              <a:rPr lang="nn-NO" sz="2200" dirty="0"/>
              <a:t>Det skal ikkje gå automatikk i renominasjon, men alle kandidatar som har representert SV bør snakkast med. </a:t>
            </a:r>
          </a:p>
          <a:p>
            <a:pPr lvl="1">
              <a:buClr>
                <a:srgbClr val="539760"/>
              </a:buClr>
              <a:buFont typeface="Arial" panose="020B0604020202020204" pitchFamily="34" charset="0"/>
              <a:buChar char="•"/>
            </a:pPr>
            <a:r>
              <a:rPr lang="nn-NO" sz="2200" dirty="0"/>
              <a:t>Partiet har fått mange nye medlemmer sidan sist nominasjonsrunde. Vi bør ha ein ein plan for korleis desse medlemmene kan bli involvert i medlemsdemokratiet. </a:t>
            </a:r>
            <a:endParaRPr lang="nn-NO" sz="2200" dirty="0">
              <a:effectLst/>
            </a:endParaRPr>
          </a:p>
          <a:p>
            <a:endParaRPr lang="nn-NO" sz="2200" dirty="0"/>
          </a:p>
        </p:txBody>
      </p:sp>
    </p:spTree>
    <p:extLst>
      <p:ext uri="{BB962C8B-B14F-4D97-AF65-F5344CB8AC3E}">
        <p14:creationId xmlns:p14="http://schemas.microsoft.com/office/powerpoint/2010/main" val="5763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3">
            <a:extLst>
              <a:ext uri="{FF2B5EF4-FFF2-40B4-BE49-F238E27FC236}">
                <a16:creationId xmlns:a16="http://schemas.microsoft.com/office/drawing/2014/main" id="{798C0AD3-BFBC-BD46-A7C7-35C3DDFE6ADC}"/>
              </a:ext>
            </a:extLst>
          </p:cNvPr>
          <p:cNvSpPr>
            <a:spLocks noGrp="1"/>
          </p:cNvSpPr>
          <p:nvPr>
            <p:ph type="subTitle" idx="1"/>
          </p:nvPr>
        </p:nvSpPr>
        <p:spPr/>
        <p:txBody>
          <a:bodyPr>
            <a:noAutofit/>
          </a:bodyPr>
          <a:lstStyle/>
          <a:p>
            <a:pPr>
              <a:lnSpc>
                <a:spcPct val="110000"/>
              </a:lnSpc>
              <a:spcBef>
                <a:spcPts val="0"/>
              </a:spcBef>
              <a:spcAft>
                <a:spcPts val="600"/>
              </a:spcAft>
              <a:buClr>
                <a:srgbClr val="DC0028"/>
              </a:buClr>
              <a:tabLst>
                <a:tab pos="257175" algn="l"/>
              </a:tabLst>
            </a:pPr>
            <a:r>
              <a:rPr lang="nn-NO" dirty="0"/>
              <a:t>SV sine folkevalde</a:t>
            </a:r>
          </a:p>
        </p:txBody>
      </p:sp>
      <p:sp>
        <p:nvSpPr>
          <p:cNvPr id="2" name="Plassholder for bilde 1">
            <a:extLst>
              <a:ext uri="{FF2B5EF4-FFF2-40B4-BE49-F238E27FC236}">
                <a16:creationId xmlns:a16="http://schemas.microsoft.com/office/drawing/2014/main" id="{0B860051-0783-9D0A-13FA-872E797FDBEF}"/>
              </a:ext>
            </a:extLst>
          </p:cNvPr>
          <p:cNvSpPr>
            <a:spLocks noGrp="1"/>
          </p:cNvSpPr>
          <p:nvPr>
            <p:ph type="pic" sz="quarter" idx="10"/>
          </p:nvPr>
        </p:nvSpPr>
        <p:spPr/>
        <p:txBody>
          <a:bodyPr/>
          <a:lstStyle/>
          <a:p>
            <a:endParaRPr lang="nn-NO"/>
          </a:p>
        </p:txBody>
      </p:sp>
    </p:spTree>
    <p:extLst>
      <p:ext uri="{BB962C8B-B14F-4D97-AF65-F5344CB8AC3E}">
        <p14:creationId xmlns:p14="http://schemas.microsoft.com/office/powerpoint/2010/main" val="134446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6D04CE-34BD-5A40-AF23-21AB5DE1303E}"/>
              </a:ext>
            </a:extLst>
          </p:cNvPr>
          <p:cNvSpPr>
            <a:spLocks noGrp="1"/>
          </p:cNvSpPr>
          <p:nvPr>
            <p:ph type="title"/>
          </p:nvPr>
        </p:nvSpPr>
        <p:spPr/>
        <p:txBody>
          <a:bodyPr/>
          <a:lstStyle/>
          <a:p>
            <a:r>
              <a:rPr lang="nb-NO" dirty="0"/>
              <a:t>Lokalt f</a:t>
            </a:r>
            <a:r>
              <a:rPr lang="en-NO"/>
              <a:t>olkeval</a:t>
            </a:r>
            <a:r>
              <a:rPr lang="nb-NO" dirty="0"/>
              <a:t>de</a:t>
            </a:r>
            <a:endParaRPr lang="en-NO"/>
          </a:p>
        </p:txBody>
      </p:sp>
      <p:sp>
        <p:nvSpPr>
          <p:cNvPr id="2" name="Content Placeholder 1">
            <a:extLst>
              <a:ext uri="{FF2B5EF4-FFF2-40B4-BE49-F238E27FC236}">
                <a16:creationId xmlns:a16="http://schemas.microsoft.com/office/drawing/2014/main" id="{DB552144-F303-F948-957D-D721CD4FFABA}"/>
              </a:ext>
            </a:extLst>
          </p:cNvPr>
          <p:cNvSpPr>
            <a:spLocks noGrp="1"/>
          </p:cNvSpPr>
          <p:nvPr>
            <p:ph idx="1"/>
          </p:nvPr>
        </p:nvSpPr>
        <p:spPr/>
        <p:txBody>
          <a:bodyPr>
            <a:normAutofit lnSpcReduction="10000"/>
          </a:bodyPr>
          <a:lstStyle/>
          <a:p>
            <a:r>
              <a:rPr lang="nn-NO" noProof="0" dirty="0"/>
              <a:t>SV har dei mest pliktoppfyllande folkevalde</a:t>
            </a:r>
          </a:p>
          <a:p>
            <a:r>
              <a:rPr lang="nn-NO" noProof="0" dirty="0"/>
              <a:t>Fleire opplever at dei er styrt av sakene administrasjonen legg fram for politisk behandling</a:t>
            </a:r>
          </a:p>
          <a:p>
            <a:r>
              <a:rPr lang="nn-NO" noProof="0" dirty="0"/>
              <a:t>“Vel kampane dine”</a:t>
            </a:r>
          </a:p>
          <a:p>
            <a:r>
              <a:rPr lang="nn-NO" noProof="0" dirty="0"/>
              <a:t>Med ein god plan for våre politiske </a:t>
            </a:r>
            <a:r>
              <a:rPr lang="nn-NO" noProof="0" dirty="0" err="1"/>
              <a:t>prioriteringer</a:t>
            </a:r>
            <a:r>
              <a:rPr lang="nn-NO" noProof="0" dirty="0"/>
              <a:t> vil vi vere ei god støtte når folkevalde må prioritere sjølv </a:t>
            </a:r>
          </a:p>
          <a:p>
            <a:r>
              <a:rPr lang="nn-NO" noProof="0" dirty="0"/>
              <a:t>Vi bør initiativ til og samordne politiske forslag og </a:t>
            </a:r>
            <a:r>
              <a:rPr lang="nn-NO" noProof="0" dirty="0" err="1"/>
              <a:t>utspill</a:t>
            </a:r>
            <a:endParaRPr lang="nn-NO" noProof="0" dirty="0"/>
          </a:p>
          <a:p>
            <a:r>
              <a:rPr lang="nn-NO" noProof="0" dirty="0"/>
              <a:t>Posisjon/opposisjon</a:t>
            </a:r>
          </a:p>
          <a:p>
            <a:r>
              <a:rPr lang="nn-NO" noProof="0" dirty="0"/>
              <a:t>Vi må vise fram dei folkevalde</a:t>
            </a:r>
          </a:p>
        </p:txBody>
      </p:sp>
    </p:spTree>
    <p:extLst>
      <p:ext uri="{BB962C8B-B14F-4D97-AF65-F5344CB8AC3E}">
        <p14:creationId xmlns:p14="http://schemas.microsoft.com/office/powerpoint/2010/main" val="1079301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BCB1E7-1908-B94C-97A2-921AF47880D7}"/>
              </a:ext>
            </a:extLst>
          </p:cNvPr>
          <p:cNvSpPr>
            <a:spLocks noGrp="1"/>
          </p:cNvSpPr>
          <p:nvPr>
            <p:ph type="title"/>
          </p:nvPr>
        </p:nvSpPr>
        <p:spPr/>
        <p:txBody>
          <a:bodyPr>
            <a:normAutofit/>
          </a:bodyPr>
          <a:lstStyle/>
          <a:p>
            <a:r>
              <a:rPr lang="nb-NO" dirty="0"/>
              <a:t>Fylkestingsgruppa</a:t>
            </a:r>
            <a:endParaRPr lang="en-NO"/>
          </a:p>
        </p:txBody>
      </p:sp>
      <p:sp>
        <p:nvSpPr>
          <p:cNvPr id="2" name="Content Placeholder 1">
            <a:extLst>
              <a:ext uri="{FF2B5EF4-FFF2-40B4-BE49-F238E27FC236}">
                <a16:creationId xmlns:a16="http://schemas.microsoft.com/office/drawing/2014/main" id="{F9FE331E-C481-B843-B57F-B098A373576A}"/>
              </a:ext>
            </a:extLst>
          </p:cNvPr>
          <p:cNvSpPr>
            <a:spLocks noGrp="1"/>
          </p:cNvSpPr>
          <p:nvPr>
            <p:ph idx="1"/>
          </p:nvPr>
        </p:nvSpPr>
        <p:spPr/>
        <p:txBody>
          <a:bodyPr>
            <a:normAutofit fontScale="92500"/>
          </a:bodyPr>
          <a:lstStyle/>
          <a:p>
            <a:pPr>
              <a:lnSpc>
                <a:spcPct val="100000"/>
              </a:lnSpc>
            </a:pPr>
            <a:r>
              <a:rPr lang="nn-NO" dirty="0"/>
              <a:t>Fylkeslaget som bindeledd:</a:t>
            </a:r>
          </a:p>
          <a:p>
            <a:pPr marL="762000" lvl="5" indent="-254000">
              <a:lnSpc>
                <a:spcPct val="100000"/>
              </a:lnSpc>
              <a:spcBef>
                <a:spcPts val="1000"/>
              </a:spcBef>
              <a:buClr>
                <a:srgbClr val="539760"/>
              </a:buClr>
              <a:buFont typeface="Calibri" panose="020F0502020204030204" pitchFamily="34" charset="0"/>
              <a:buChar char="•"/>
            </a:pPr>
            <a:r>
              <a:rPr lang="nn-NO" sz="2400" dirty="0">
                <a:solidFill>
                  <a:srgbClr val="253325"/>
                </a:solidFill>
                <a:latin typeface="Arial" panose="020B0604020202020204" pitchFamily="34" charset="0"/>
                <a:cs typeface="Arial" panose="020B0604020202020204" pitchFamily="34" charset="0"/>
              </a:rPr>
              <a:t>Fylkestinget sine oppgåver kan gripe inn i saker lokallag er investert i</a:t>
            </a:r>
          </a:p>
          <a:p>
            <a:pPr marL="762000" lvl="5" indent="-254000">
              <a:lnSpc>
                <a:spcPct val="100000"/>
              </a:lnSpc>
              <a:spcBef>
                <a:spcPts val="1000"/>
              </a:spcBef>
              <a:buClr>
                <a:srgbClr val="539760"/>
              </a:buClr>
              <a:buFont typeface="Calibri" panose="020F0502020204030204" pitchFamily="34" charset="0"/>
              <a:buChar char="•"/>
            </a:pPr>
            <a:r>
              <a:rPr lang="nn-NO" sz="2400" dirty="0">
                <a:solidFill>
                  <a:srgbClr val="253325"/>
                </a:solidFill>
                <a:latin typeface="Arial" panose="020B0604020202020204" pitchFamily="34" charset="0"/>
                <a:cs typeface="Arial" panose="020B0604020202020204" pitchFamily="34" charset="0"/>
              </a:rPr>
              <a:t>Lokallaga har lokal kunnskap om saker som kan vere viktig for fylkestingsgruppa</a:t>
            </a:r>
          </a:p>
          <a:p>
            <a:pPr lvl="0">
              <a:lnSpc>
                <a:spcPct val="100000"/>
              </a:lnSpc>
            </a:pPr>
            <a:r>
              <a:rPr lang="nn-NO" dirty="0"/>
              <a:t>Koordinere utspel og forslag – jobbe saman for gjennomslag</a:t>
            </a:r>
          </a:p>
          <a:p>
            <a:pPr lvl="0">
              <a:lnSpc>
                <a:spcPct val="100000"/>
              </a:lnSpc>
            </a:pPr>
            <a:r>
              <a:rPr lang="nn-NO" dirty="0"/>
              <a:t>Ulike metodar for forankring:</a:t>
            </a:r>
          </a:p>
          <a:p>
            <a:pPr marL="762000" lvl="5" indent="-254000">
              <a:lnSpc>
                <a:spcPct val="100000"/>
              </a:lnSpc>
              <a:spcBef>
                <a:spcPts val="1000"/>
              </a:spcBef>
              <a:buClr>
                <a:srgbClr val="539760"/>
              </a:buClr>
              <a:buFont typeface="Calibri" panose="020F0502020204030204" pitchFamily="34" charset="0"/>
              <a:buChar char="•"/>
            </a:pPr>
            <a:r>
              <a:rPr lang="nn-NO" sz="2400" dirty="0">
                <a:solidFill>
                  <a:srgbClr val="253325"/>
                </a:solidFill>
                <a:latin typeface="Arial" panose="020B0604020202020204" pitchFamily="34" charset="0"/>
                <a:cs typeface="Arial" panose="020B0604020202020204" pitchFamily="34" charset="0"/>
              </a:rPr>
              <a:t>Representasjon i fylkesstyret</a:t>
            </a:r>
          </a:p>
          <a:p>
            <a:pPr marL="762000" lvl="5" indent="-254000">
              <a:lnSpc>
                <a:spcPct val="100000"/>
              </a:lnSpc>
              <a:spcBef>
                <a:spcPts val="1000"/>
              </a:spcBef>
              <a:buClr>
                <a:srgbClr val="539760"/>
              </a:buClr>
              <a:buFont typeface="Calibri" panose="020F0502020204030204" pitchFamily="34" charset="0"/>
              <a:buChar char="•"/>
            </a:pPr>
            <a:r>
              <a:rPr lang="nn-NO" sz="2400" dirty="0">
                <a:solidFill>
                  <a:srgbClr val="253325"/>
                </a:solidFill>
                <a:latin typeface="Arial" panose="020B0604020202020204" pitchFamily="34" charset="0"/>
                <a:cs typeface="Arial" panose="020B0604020202020204" pitchFamily="34" charset="0"/>
              </a:rPr>
              <a:t>Fylkesleiinga kan delta på gruppemøta</a:t>
            </a:r>
          </a:p>
          <a:p>
            <a:pPr marL="762000" lvl="5" indent="-254000">
              <a:lnSpc>
                <a:spcPct val="100000"/>
              </a:lnSpc>
              <a:spcBef>
                <a:spcPts val="1000"/>
              </a:spcBef>
              <a:buClr>
                <a:srgbClr val="539760"/>
              </a:buClr>
              <a:buFont typeface="Calibri" panose="020F0502020204030204" pitchFamily="34" charset="0"/>
              <a:buChar char="•"/>
            </a:pPr>
            <a:r>
              <a:rPr lang="nn-NO" sz="2400" dirty="0">
                <a:solidFill>
                  <a:srgbClr val="253325"/>
                </a:solidFill>
                <a:latin typeface="Arial" panose="020B0604020202020204" pitchFamily="34" charset="0"/>
                <a:cs typeface="Arial" panose="020B0604020202020204" pitchFamily="34" charset="0"/>
              </a:rPr>
              <a:t>Vi må identifisere saker som krev forankring i fylkeslaget</a:t>
            </a:r>
          </a:p>
        </p:txBody>
      </p:sp>
    </p:spTree>
    <p:extLst>
      <p:ext uri="{BB962C8B-B14F-4D97-AF65-F5344CB8AC3E}">
        <p14:creationId xmlns:p14="http://schemas.microsoft.com/office/powerpoint/2010/main" val="3092030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E6CE0B-51F0-8540-B5EE-5417E8244F26}"/>
              </a:ext>
            </a:extLst>
          </p:cNvPr>
          <p:cNvSpPr>
            <a:spLocks noGrp="1"/>
          </p:cNvSpPr>
          <p:nvPr>
            <p:ph type="title"/>
          </p:nvPr>
        </p:nvSpPr>
        <p:spPr/>
        <p:txBody>
          <a:bodyPr/>
          <a:lstStyle/>
          <a:p>
            <a:r>
              <a:rPr lang="nn-NO" noProof="1"/>
              <a:t>Stortingsgruppa</a:t>
            </a:r>
          </a:p>
        </p:txBody>
      </p:sp>
      <p:sp>
        <p:nvSpPr>
          <p:cNvPr id="2" name="Content Placeholder 1">
            <a:extLst>
              <a:ext uri="{FF2B5EF4-FFF2-40B4-BE49-F238E27FC236}">
                <a16:creationId xmlns:a16="http://schemas.microsoft.com/office/drawing/2014/main" id="{6EAB3C68-AC45-7B41-B8AE-2544E9A51DA7}"/>
              </a:ext>
            </a:extLst>
          </p:cNvPr>
          <p:cNvSpPr>
            <a:spLocks noGrp="1"/>
          </p:cNvSpPr>
          <p:nvPr>
            <p:ph idx="1"/>
          </p:nvPr>
        </p:nvSpPr>
        <p:spPr/>
        <p:txBody>
          <a:bodyPr>
            <a:normAutofit/>
          </a:bodyPr>
          <a:lstStyle/>
          <a:p>
            <a:r>
              <a:rPr lang="nn-NO" dirty="0"/>
              <a:t>Representanten bør bli invitert til fylkesstyremøta</a:t>
            </a:r>
          </a:p>
          <a:p>
            <a:r>
              <a:rPr lang="nn-NO" dirty="0"/>
              <a:t>Reiser i heimfylket må koordinerast med stortingssekretariatet</a:t>
            </a:r>
          </a:p>
          <a:p>
            <a:r>
              <a:rPr lang="nn-NO" dirty="0"/>
              <a:t>Om fylkeslaget ikkje er representert på Stortinget:</a:t>
            </a:r>
          </a:p>
          <a:p>
            <a:pPr marL="612061" lvl="3" indent="0">
              <a:buClr>
                <a:srgbClr val="539760"/>
              </a:buClr>
              <a:buNone/>
            </a:pPr>
            <a:r>
              <a:rPr lang="nn-NO" dirty="0"/>
              <a:t>- Fadderordning</a:t>
            </a:r>
          </a:p>
          <a:p>
            <a:pPr marL="612061" lvl="3" indent="0">
              <a:buClr>
                <a:srgbClr val="539760"/>
              </a:buClr>
              <a:buNone/>
            </a:pPr>
            <a:r>
              <a:rPr lang="nn-NO" dirty="0"/>
              <a:t>- Saker som påverkar fylket, kven følgjer opp? </a:t>
            </a:r>
          </a:p>
          <a:p>
            <a:r>
              <a:rPr lang="nn-NO" dirty="0"/>
              <a:t>Innspel til behandling av statsbudsjettet, særleg innanfor samferdsel og næringspolitikk. </a:t>
            </a:r>
          </a:p>
          <a:p>
            <a:r>
              <a:rPr lang="nn-NO" dirty="0"/>
              <a:t>Løfte opp lokale saker til spørjetimen</a:t>
            </a:r>
          </a:p>
        </p:txBody>
      </p:sp>
    </p:spTree>
    <p:extLst>
      <p:ext uri="{BB962C8B-B14F-4D97-AF65-F5344CB8AC3E}">
        <p14:creationId xmlns:p14="http://schemas.microsoft.com/office/powerpoint/2010/main" val="264302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DAC84-91D0-BB34-5E37-0982C2E5A995}"/>
            </a:ext>
          </a:extLst>
        </p:cNvPr>
        <p:cNvGrpSpPr/>
        <p:nvPr/>
      </p:nvGrpSpPr>
      <p:grpSpPr>
        <a:xfrm>
          <a:off x="0" y="0"/>
          <a:ext cx="0" cy="0"/>
          <a:chOff x="0" y="0"/>
          <a:chExt cx="0" cy="0"/>
        </a:xfrm>
      </p:grpSpPr>
      <p:sp>
        <p:nvSpPr>
          <p:cNvPr id="5" name="Plassholder for tekst 3">
            <a:extLst>
              <a:ext uri="{FF2B5EF4-FFF2-40B4-BE49-F238E27FC236}">
                <a16:creationId xmlns:a16="http://schemas.microsoft.com/office/drawing/2014/main" id="{C6122009-CAC7-EE7B-9464-6F75F86D6DAA}"/>
              </a:ext>
            </a:extLst>
          </p:cNvPr>
          <p:cNvSpPr>
            <a:spLocks noGrp="1"/>
          </p:cNvSpPr>
          <p:nvPr>
            <p:ph type="subTitle" idx="1"/>
          </p:nvPr>
        </p:nvSpPr>
        <p:spPr/>
        <p:txBody>
          <a:bodyPr>
            <a:noAutofit/>
          </a:bodyPr>
          <a:lstStyle/>
          <a:p>
            <a:pPr>
              <a:lnSpc>
                <a:spcPct val="110000"/>
              </a:lnSpc>
              <a:spcBef>
                <a:spcPts val="0"/>
              </a:spcBef>
              <a:spcAft>
                <a:spcPts val="600"/>
              </a:spcAft>
              <a:buClr>
                <a:srgbClr val="DC0028"/>
              </a:buClr>
              <a:tabLst>
                <a:tab pos="257175" algn="l"/>
              </a:tabLst>
            </a:pPr>
            <a:r>
              <a:rPr lang="nn-NO" dirty="0"/>
              <a:t>Oppfølging av våre folkevalde</a:t>
            </a:r>
          </a:p>
        </p:txBody>
      </p:sp>
      <p:sp>
        <p:nvSpPr>
          <p:cNvPr id="2" name="Plassholder for bilde 1">
            <a:extLst>
              <a:ext uri="{FF2B5EF4-FFF2-40B4-BE49-F238E27FC236}">
                <a16:creationId xmlns:a16="http://schemas.microsoft.com/office/drawing/2014/main" id="{51FB2640-526F-E215-03E5-6A0FC470A1C4}"/>
              </a:ext>
            </a:extLst>
          </p:cNvPr>
          <p:cNvSpPr>
            <a:spLocks noGrp="1"/>
          </p:cNvSpPr>
          <p:nvPr>
            <p:ph type="pic" sz="quarter" idx="10"/>
          </p:nvPr>
        </p:nvSpPr>
        <p:spPr/>
        <p:txBody>
          <a:bodyPr/>
          <a:lstStyle/>
          <a:p>
            <a:endParaRPr lang="nn-NO"/>
          </a:p>
        </p:txBody>
      </p:sp>
    </p:spTree>
    <p:extLst>
      <p:ext uri="{BB962C8B-B14F-4D97-AF65-F5344CB8AC3E}">
        <p14:creationId xmlns:p14="http://schemas.microsoft.com/office/powerpoint/2010/main" val="2111691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53325"/>
        </a:solidFill>
        <a:effectLst/>
      </p:bgPr>
    </p:bg>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CF092187-D1F5-5348-94A6-95DE276FB72F}"/>
              </a:ext>
            </a:extLst>
          </p:cNvPr>
          <p:cNvSpPr>
            <a:spLocks noGrp="1"/>
          </p:cNvSpPr>
          <p:nvPr>
            <p:ph type="title"/>
          </p:nvPr>
        </p:nvSpPr>
        <p:spPr/>
        <p:txBody>
          <a:bodyPr>
            <a:normAutofit/>
          </a:bodyPr>
          <a:lstStyle/>
          <a:p>
            <a:r>
              <a:rPr lang="nb-NO" sz="3000" noProof="1"/>
              <a:t>«SVs folkevalgte i alle ledd har god oppfølging»</a:t>
            </a:r>
          </a:p>
        </p:txBody>
      </p:sp>
      <p:sp>
        <p:nvSpPr>
          <p:cNvPr id="2" name="Plassholder for innhold 1">
            <a:extLst>
              <a:ext uri="{FF2B5EF4-FFF2-40B4-BE49-F238E27FC236}">
                <a16:creationId xmlns:a16="http://schemas.microsoft.com/office/drawing/2014/main" id="{5DFDBD0D-D59B-C89E-5511-5BE46C035C3C}"/>
              </a:ext>
            </a:extLst>
          </p:cNvPr>
          <p:cNvSpPr>
            <a:spLocks noGrp="1"/>
          </p:cNvSpPr>
          <p:nvPr>
            <p:ph idx="1"/>
          </p:nvPr>
        </p:nvSpPr>
        <p:spPr/>
        <p:txBody>
          <a:bodyPr>
            <a:normAutofit/>
          </a:bodyPr>
          <a:lstStyle/>
          <a:p>
            <a:pPr marL="0" indent="0">
              <a:buNone/>
            </a:pPr>
            <a:r>
              <a:rPr lang="nb-NO" sz="2600" dirty="0">
                <a:solidFill>
                  <a:srgbClr val="EFEFEF"/>
                </a:solidFill>
              </a:rPr>
              <a:t>Målet i overskrifta er henta </a:t>
            </a:r>
            <a:r>
              <a:rPr lang="nb-NO" sz="2600" dirty="0" err="1">
                <a:solidFill>
                  <a:srgbClr val="EFEFEF"/>
                </a:solidFill>
              </a:rPr>
              <a:t>frå</a:t>
            </a:r>
            <a:r>
              <a:rPr lang="nb-NO" sz="2600" dirty="0">
                <a:solidFill>
                  <a:srgbClr val="EFEFEF"/>
                </a:solidFill>
              </a:rPr>
              <a:t> </a:t>
            </a:r>
            <a:r>
              <a:rPr lang="nb-NO" sz="2600" dirty="0">
                <a:solidFill>
                  <a:srgbClr val="EFEFEF"/>
                </a:solidFill>
                <a:hlinkClick r:id="rId3">
                  <a:extLst>
                    <a:ext uri="{A12FA001-AC4F-418D-AE19-62706E023703}">
                      <ahyp:hlinkClr xmlns:ahyp="http://schemas.microsoft.com/office/drawing/2018/hyperlinkcolor" val="tx"/>
                    </a:ext>
                  </a:extLst>
                </a:hlinkClick>
              </a:rPr>
              <a:t>SVs arbeidsplan for 2026-2029</a:t>
            </a:r>
            <a:r>
              <a:rPr lang="nb-NO" sz="2600" dirty="0">
                <a:solidFill>
                  <a:srgbClr val="EFEFEF"/>
                </a:solidFill>
              </a:rPr>
              <a:t>. Planen fastslår </a:t>
            </a:r>
            <a:r>
              <a:rPr lang="nb-NO" sz="2600" dirty="0" err="1">
                <a:solidFill>
                  <a:srgbClr val="EFEFEF"/>
                </a:solidFill>
              </a:rPr>
              <a:t>følgjande</a:t>
            </a:r>
            <a:r>
              <a:rPr lang="nb-NO" sz="2600" dirty="0">
                <a:solidFill>
                  <a:srgbClr val="EFEFEF"/>
                </a:solidFill>
              </a:rPr>
              <a:t> som fylkeslaga si rolle for å nå dette målet:</a:t>
            </a:r>
          </a:p>
          <a:p>
            <a:pPr lvl="2"/>
            <a:r>
              <a:rPr lang="nb-NO" sz="2400" i="1" dirty="0">
                <a:solidFill>
                  <a:srgbClr val="EFEFEF"/>
                </a:solidFill>
              </a:rPr>
              <a:t>Skape møteplasser for de folkevalgte i fylket</a:t>
            </a:r>
          </a:p>
          <a:p>
            <a:pPr lvl="2"/>
            <a:r>
              <a:rPr lang="nb-NO" sz="2400" i="1" dirty="0">
                <a:solidFill>
                  <a:srgbClr val="EFEFEF"/>
                </a:solidFill>
              </a:rPr>
              <a:t>Arrangere halvårlige digitale møter mellom folkevalgte og regionale team</a:t>
            </a:r>
          </a:p>
          <a:p>
            <a:pPr lvl="2"/>
            <a:r>
              <a:rPr lang="nb-NO" sz="2400" i="1" dirty="0">
                <a:solidFill>
                  <a:srgbClr val="EFEFEF"/>
                </a:solidFill>
              </a:rPr>
              <a:t>Gi bistand til folkevalgte i regionale saker som behandles lokalt</a:t>
            </a:r>
          </a:p>
          <a:p>
            <a:pPr marL="0" indent="0">
              <a:buNone/>
            </a:pPr>
            <a:r>
              <a:rPr lang="nb-NO" b="1" dirty="0">
                <a:solidFill>
                  <a:srgbClr val="EFEFEF"/>
                </a:solidFill>
              </a:rPr>
              <a:t>Spørsmål:</a:t>
            </a:r>
          </a:p>
          <a:p>
            <a:r>
              <a:rPr lang="nb-NO" dirty="0">
                <a:solidFill>
                  <a:srgbClr val="EFEFEF"/>
                </a:solidFill>
              </a:rPr>
              <a:t>Korleis kan fylkeslaget følgje opp </a:t>
            </a:r>
            <a:r>
              <a:rPr lang="nb-NO" dirty="0" err="1">
                <a:solidFill>
                  <a:srgbClr val="EFEFEF"/>
                </a:solidFill>
              </a:rPr>
              <a:t>desse</a:t>
            </a:r>
            <a:r>
              <a:rPr lang="nb-NO" dirty="0">
                <a:solidFill>
                  <a:srgbClr val="EFEFEF"/>
                </a:solidFill>
              </a:rPr>
              <a:t> punkta?</a:t>
            </a:r>
          </a:p>
        </p:txBody>
      </p:sp>
    </p:spTree>
    <p:extLst>
      <p:ext uri="{BB962C8B-B14F-4D97-AF65-F5344CB8AC3E}">
        <p14:creationId xmlns:p14="http://schemas.microsoft.com/office/powerpoint/2010/main" val="3245013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5787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FE5DB16B-6E42-2544-9B04-385286366C95}"/>
              </a:ext>
            </a:extLst>
          </p:cNvPr>
          <p:cNvSpPr>
            <a:spLocks noGrp="1"/>
          </p:cNvSpPr>
          <p:nvPr>
            <p:ph type="title"/>
          </p:nvPr>
        </p:nvSpPr>
        <p:spPr/>
        <p:txBody>
          <a:bodyPr/>
          <a:lstStyle/>
          <a:p>
            <a:r>
              <a:rPr lang="nn-NO" dirty="0"/>
              <a:t>Tema vi skal innom</a:t>
            </a:r>
          </a:p>
        </p:txBody>
      </p:sp>
      <p:sp>
        <p:nvSpPr>
          <p:cNvPr id="6" name="Plassholder for innhold 5">
            <a:extLst>
              <a:ext uri="{FF2B5EF4-FFF2-40B4-BE49-F238E27FC236}">
                <a16:creationId xmlns:a16="http://schemas.microsoft.com/office/drawing/2014/main" id="{894A1D0E-7645-2D4E-B984-F7EDEF1F6482}"/>
              </a:ext>
            </a:extLst>
          </p:cNvPr>
          <p:cNvSpPr>
            <a:spLocks noGrp="1"/>
          </p:cNvSpPr>
          <p:nvPr>
            <p:ph idx="1"/>
          </p:nvPr>
        </p:nvSpPr>
        <p:spPr/>
        <p:txBody>
          <a:bodyPr>
            <a:normAutofit/>
          </a:bodyPr>
          <a:lstStyle/>
          <a:p>
            <a:pPr lvl="0">
              <a:defRPr/>
            </a:pPr>
            <a:r>
              <a:rPr lang="nn-NO" dirty="0"/>
              <a:t>SV sin politikk</a:t>
            </a:r>
            <a:endParaRPr lang="nb-NO" dirty="0"/>
          </a:p>
          <a:p>
            <a:pPr lvl="0">
              <a:defRPr/>
            </a:pPr>
            <a:r>
              <a:rPr lang="nn-NO" dirty="0"/>
              <a:t>Nominasjonsprosessar</a:t>
            </a:r>
          </a:p>
          <a:p>
            <a:pPr lvl="0">
              <a:defRPr/>
            </a:pPr>
            <a:r>
              <a:rPr lang="nn-NO" dirty="0"/>
              <a:t>SV sine folkevalde</a:t>
            </a:r>
          </a:p>
          <a:p>
            <a:pPr marL="216022" lvl="1" indent="0">
              <a:buNone/>
              <a:defRPr/>
            </a:pPr>
            <a:r>
              <a:rPr lang="nn-NO" dirty="0"/>
              <a:t>- Lokalt folkevalde</a:t>
            </a:r>
          </a:p>
          <a:p>
            <a:pPr lvl="1">
              <a:defRPr/>
            </a:pPr>
            <a:r>
              <a:rPr lang="nb-NO" dirty="0"/>
              <a:t>F</a:t>
            </a:r>
            <a:r>
              <a:rPr lang="nn-NO" dirty="0" err="1"/>
              <a:t>ylkestingsgruppa</a:t>
            </a:r>
            <a:endParaRPr lang="nn-NO" dirty="0"/>
          </a:p>
          <a:p>
            <a:pPr lvl="1">
              <a:defRPr/>
            </a:pPr>
            <a:r>
              <a:rPr lang="nn-NO" dirty="0"/>
              <a:t>Stortingsgruppa</a:t>
            </a:r>
          </a:p>
          <a:p>
            <a:pPr>
              <a:defRPr/>
            </a:pPr>
            <a:r>
              <a:rPr lang="nb-NO" dirty="0"/>
              <a:t>Oppfølging av våre </a:t>
            </a:r>
            <a:r>
              <a:rPr lang="nb-NO" dirty="0" err="1"/>
              <a:t>folkevalde</a:t>
            </a:r>
            <a:endParaRPr lang="nb-NO" dirty="0"/>
          </a:p>
          <a:p>
            <a:pPr lvl="0">
              <a:defRPr/>
            </a:pPr>
            <a:endParaRPr lang="nb-NO" dirty="0"/>
          </a:p>
          <a:p>
            <a:pPr>
              <a:defRPr/>
            </a:pPr>
            <a:endParaRPr lang="nn-NO" dirty="0"/>
          </a:p>
          <a:p>
            <a:pPr marL="0" indent="0">
              <a:buNone/>
            </a:pPr>
            <a:endParaRPr lang="nn-NO" dirty="0"/>
          </a:p>
        </p:txBody>
      </p:sp>
    </p:spTree>
    <p:extLst>
      <p:ext uri="{BB962C8B-B14F-4D97-AF65-F5344CB8AC3E}">
        <p14:creationId xmlns:p14="http://schemas.microsoft.com/office/powerpoint/2010/main" val="1242116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7D53F4C4-0EB4-26A5-A625-539023F47E99}"/>
              </a:ext>
            </a:extLst>
          </p:cNvPr>
          <p:cNvSpPr>
            <a:spLocks noGrp="1"/>
          </p:cNvSpPr>
          <p:nvPr>
            <p:ph type="pic" sz="quarter" idx="13"/>
          </p:nvPr>
        </p:nvSpPr>
        <p:spPr/>
        <p:txBody>
          <a:bodyPr/>
          <a:lstStyle/>
          <a:p>
            <a:endParaRPr lang="nn-NO"/>
          </a:p>
        </p:txBody>
      </p:sp>
      <p:sp>
        <p:nvSpPr>
          <p:cNvPr id="5" name="Plassholder for innhold 1">
            <a:extLst>
              <a:ext uri="{FF2B5EF4-FFF2-40B4-BE49-F238E27FC236}">
                <a16:creationId xmlns:a16="http://schemas.microsoft.com/office/drawing/2014/main" id="{A6785067-679B-5119-8C97-152984A658F2}"/>
              </a:ext>
            </a:extLst>
          </p:cNvPr>
          <p:cNvSpPr>
            <a:spLocks noGrp="1"/>
          </p:cNvSpPr>
          <p:nvPr>
            <p:ph type="body" sz="quarter" idx="14"/>
          </p:nvPr>
        </p:nvSpPr>
        <p:spPr/>
        <p:txBody>
          <a:bodyPr>
            <a:noAutofit/>
          </a:bodyPr>
          <a:lstStyle/>
          <a:p>
            <a:pPr marL="0" indent="0">
              <a:lnSpc>
                <a:spcPct val="100000"/>
              </a:lnSpc>
              <a:buNone/>
            </a:pPr>
            <a:r>
              <a:rPr lang="nn-NO" sz="2400" dirty="0"/>
              <a:t>Landsmøtet i SV og årsmøta i fylkes- og lokallaga vel sine tillitsvalde. Dei tillitsvalde sitt ansvar er å sørgje for å gjennomføre vedtatt politikk og vedtak, bygge og vedlikehalde partiorganisasjonen og ein god partikultur, og elles forvalte partiet på ein best mogleg måte fram til neste landsmøte eller årsmøte.</a:t>
            </a:r>
          </a:p>
          <a:p>
            <a:pPr marL="0" indent="0">
              <a:lnSpc>
                <a:spcPct val="100000"/>
              </a:lnSpc>
              <a:buNone/>
            </a:pPr>
            <a:r>
              <a:rPr lang="nn-NO" sz="2400" dirty="0"/>
              <a:t>Tillitsvalde har også ei sentral rolle i å utvikle partiet sin politikk og fremje forslag til ny politikk til partiet sine lokale organ, fylkesårsmøte og landsmøte.</a:t>
            </a:r>
          </a:p>
        </p:txBody>
      </p:sp>
      <p:sp>
        <p:nvSpPr>
          <p:cNvPr id="2" name="Tittel 1">
            <a:extLst>
              <a:ext uri="{FF2B5EF4-FFF2-40B4-BE49-F238E27FC236}">
                <a16:creationId xmlns:a16="http://schemas.microsoft.com/office/drawing/2014/main" id="{E8DE8598-FAF2-E743-9413-346D65F6BA66}"/>
              </a:ext>
            </a:extLst>
          </p:cNvPr>
          <p:cNvSpPr>
            <a:spLocks noGrp="1"/>
          </p:cNvSpPr>
          <p:nvPr>
            <p:ph type="title"/>
          </p:nvPr>
        </p:nvSpPr>
        <p:spPr/>
        <p:txBody>
          <a:bodyPr>
            <a:normAutofit/>
          </a:bodyPr>
          <a:lstStyle/>
          <a:p>
            <a:r>
              <a:rPr lang="nn-NO" dirty="0"/>
              <a:t>Utgangspunkt</a:t>
            </a:r>
          </a:p>
        </p:txBody>
      </p:sp>
      <p:sp>
        <p:nvSpPr>
          <p:cNvPr id="10" name="Plassholder for innhold 2">
            <a:extLst>
              <a:ext uri="{FF2B5EF4-FFF2-40B4-BE49-F238E27FC236}">
                <a16:creationId xmlns:a16="http://schemas.microsoft.com/office/drawing/2014/main" id="{A81E3029-33C0-1E09-2974-AA60EA910E57}"/>
              </a:ext>
            </a:extLst>
          </p:cNvPr>
          <p:cNvSpPr txBox="1">
            <a:spLocks/>
          </p:cNvSpPr>
          <p:nvPr/>
        </p:nvSpPr>
        <p:spPr>
          <a:xfrm>
            <a:off x="451413" y="1782501"/>
            <a:ext cx="6192455" cy="4742477"/>
          </a:xfrm>
          <a:prstGeom prst="rect">
            <a:avLst/>
          </a:prstGeom>
        </p:spPr>
        <p:txBody>
          <a:bodyPr>
            <a:noAutofit/>
          </a:bodyPr>
          <a:lstStyle>
            <a:lvl1pPr marL="252025" indent="-252025" algn="l" defTabSz="914445" rtl="0" eaLnBrk="1" latinLnBrk="0" hangingPunct="1">
              <a:lnSpc>
                <a:spcPct val="90000"/>
              </a:lnSpc>
              <a:spcBef>
                <a:spcPts val="1000"/>
              </a:spcBef>
              <a:spcAft>
                <a:spcPts val="500"/>
              </a:spcAft>
              <a:buClr>
                <a:srgbClr val="EB4040"/>
              </a:buClr>
              <a:buFont typeface="Calibri" panose="020F0502020204030204" pitchFamily="34" charset="0"/>
              <a:buChar char="•"/>
              <a:defRPr sz="2800" b="0" i="0" kern="1200">
                <a:solidFill>
                  <a:srgbClr val="440C1A"/>
                </a:solidFill>
                <a:latin typeface="Arial" panose="020B0604020202020204" pitchFamily="34" charset="0"/>
                <a:ea typeface="+mn-ea"/>
                <a:cs typeface="Arial" panose="020B0604020202020204" pitchFamily="34" charset="0"/>
              </a:defRPr>
            </a:lvl1pPr>
            <a:lvl2pPr marL="432043" indent="-216021" algn="l" defTabSz="914445" rtl="0" eaLnBrk="1" latinLnBrk="0" hangingPunct="1">
              <a:lnSpc>
                <a:spcPct val="90000"/>
              </a:lnSpc>
              <a:spcBef>
                <a:spcPts val="500"/>
              </a:spcBef>
              <a:spcAft>
                <a:spcPts val="500"/>
              </a:spcAft>
              <a:buFont typeface="Calibri" panose="020F0502020204030204" pitchFamily="34" charset="0"/>
              <a:buChar char="-"/>
              <a:defRPr sz="2800" b="0" i="0" kern="1200">
                <a:solidFill>
                  <a:srgbClr val="440C1A"/>
                </a:solidFill>
                <a:latin typeface="Arial" panose="020B0604020202020204" pitchFamily="34" charset="0"/>
                <a:ea typeface="+mn-ea"/>
                <a:cs typeface="Arial" panose="020B0604020202020204" pitchFamily="34" charset="0"/>
              </a:defRPr>
            </a:lvl2pPr>
            <a:lvl3pPr marL="648065" indent="-216021" algn="l" defTabSz="914445" rtl="0" eaLnBrk="1" latinLnBrk="0" hangingPunct="1">
              <a:lnSpc>
                <a:spcPct val="90000"/>
              </a:lnSpc>
              <a:spcBef>
                <a:spcPts val="500"/>
              </a:spcBef>
              <a:spcAft>
                <a:spcPts val="500"/>
              </a:spcAft>
              <a:buFont typeface="Calibri" panose="020F0502020204030204" pitchFamily="34" charset="0"/>
              <a:buChar char="-"/>
              <a:defRPr sz="2600" b="0" i="0" kern="1200">
                <a:solidFill>
                  <a:srgbClr val="440C1A"/>
                </a:solidFill>
                <a:latin typeface="Arial" panose="020B0604020202020204" pitchFamily="34" charset="0"/>
                <a:ea typeface="+mn-ea"/>
                <a:cs typeface="Arial" panose="020B0604020202020204" pitchFamily="34" charset="0"/>
              </a:defRPr>
            </a:lvl3pPr>
            <a:lvl4pPr marL="864086" indent="-216021" algn="l" defTabSz="914445" rtl="0" eaLnBrk="1" latinLnBrk="0" hangingPunct="1">
              <a:lnSpc>
                <a:spcPct val="90000"/>
              </a:lnSpc>
              <a:spcBef>
                <a:spcPts val="500"/>
              </a:spcBef>
              <a:spcAft>
                <a:spcPts val="500"/>
              </a:spcAft>
              <a:buFont typeface="Calibri" panose="020F0502020204030204" pitchFamily="34" charset="0"/>
              <a:buChar char="-"/>
              <a:defRPr sz="2400" b="0" i="0" kern="1200">
                <a:solidFill>
                  <a:srgbClr val="440C1A"/>
                </a:solidFill>
                <a:latin typeface="Arial" panose="020B0604020202020204" pitchFamily="34" charset="0"/>
                <a:ea typeface="+mn-ea"/>
                <a:cs typeface="Arial" panose="020B0604020202020204" pitchFamily="34" charset="0"/>
              </a:defRPr>
            </a:lvl4pPr>
            <a:lvl5pPr marL="1080108" indent="-216021" algn="l" defTabSz="914445" rtl="0" eaLnBrk="1" latinLnBrk="0" hangingPunct="1">
              <a:lnSpc>
                <a:spcPct val="90000"/>
              </a:lnSpc>
              <a:spcBef>
                <a:spcPts val="500"/>
              </a:spcBef>
              <a:spcAft>
                <a:spcPts val="500"/>
              </a:spcAft>
              <a:buFont typeface="Calibri" panose="020F0502020204030204" pitchFamily="34" charset="0"/>
              <a:buChar char="-"/>
              <a:defRPr sz="2200" b="0" i="0" kern="1200">
                <a:solidFill>
                  <a:srgbClr val="440C1A"/>
                </a:solidFill>
                <a:latin typeface="Arial" panose="020B0604020202020204" pitchFamily="34" charset="0"/>
                <a:ea typeface="+mn-ea"/>
                <a:cs typeface="Arial" panose="020B0604020202020204" pitchFamily="34" charset="0"/>
              </a:defRPr>
            </a:lvl5pPr>
            <a:lvl6pPr marL="2514725"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Clr>
                <a:srgbClr val="DC0028"/>
              </a:buClr>
              <a:tabLst>
                <a:tab pos="257175" algn="l"/>
              </a:tabLst>
            </a:pPr>
            <a:endParaRPr lang="nn-NO" sz="2500" dirty="0">
              <a:solidFill>
                <a:srgbClr val="F2EBDD"/>
              </a:solidFill>
            </a:endParaRPr>
          </a:p>
        </p:txBody>
      </p:sp>
      <p:pic>
        <p:nvPicPr>
          <p:cNvPr id="11" name="Picture 5" descr="A group of people sitting at a table&#10;&#10;Description automatically generated">
            <a:extLst>
              <a:ext uri="{FF2B5EF4-FFF2-40B4-BE49-F238E27FC236}">
                <a16:creationId xmlns:a16="http://schemas.microsoft.com/office/drawing/2014/main" id="{29A4641A-CF29-93FC-8DBE-2960DAF6DEC0}"/>
              </a:ext>
            </a:extLst>
          </p:cNvPr>
          <p:cNvPicPr>
            <a:picLocks noChangeAspect="1"/>
          </p:cNvPicPr>
          <p:nvPr/>
        </p:nvPicPr>
        <p:blipFill rotWithShape="1">
          <a:blip r:embed="rId3"/>
          <a:srcRect l="16680" r="16680"/>
          <a:stretch/>
        </p:blipFill>
        <p:spPr>
          <a:xfrm>
            <a:off x="7454096" y="1782501"/>
            <a:ext cx="4741080" cy="4742477"/>
          </a:xfrm>
          <a:prstGeom prst="rect">
            <a:avLst/>
          </a:prstGeom>
        </p:spPr>
      </p:pic>
    </p:spTree>
    <p:extLst>
      <p:ext uri="{BB962C8B-B14F-4D97-AF65-F5344CB8AC3E}">
        <p14:creationId xmlns:p14="http://schemas.microsoft.com/office/powerpoint/2010/main" val="2869247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CA9E0-E59B-3CC8-26EA-859706083478}"/>
            </a:ext>
          </a:extLst>
        </p:cNvPr>
        <p:cNvGrpSpPr/>
        <p:nvPr/>
      </p:nvGrpSpPr>
      <p:grpSpPr>
        <a:xfrm>
          <a:off x="0" y="0"/>
          <a:ext cx="0" cy="0"/>
          <a:chOff x="0" y="0"/>
          <a:chExt cx="0" cy="0"/>
        </a:xfrm>
      </p:grpSpPr>
      <p:sp>
        <p:nvSpPr>
          <p:cNvPr id="5" name="Plassholder for tekst 3">
            <a:extLst>
              <a:ext uri="{FF2B5EF4-FFF2-40B4-BE49-F238E27FC236}">
                <a16:creationId xmlns:a16="http://schemas.microsoft.com/office/drawing/2014/main" id="{FB41D44B-EE49-A030-AC30-87DA4BEB75A4}"/>
              </a:ext>
            </a:extLst>
          </p:cNvPr>
          <p:cNvSpPr>
            <a:spLocks noGrp="1"/>
          </p:cNvSpPr>
          <p:nvPr>
            <p:ph type="subTitle" idx="1"/>
          </p:nvPr>
        </p:nvSpPr>
        <p:spPr/>
        <p:txBody>
          <a:bodyPr>
            <a:noAutofit/>
          </a:bodyPr>
          <a:lstStyle/>
          <a:p>
            <a:pPr>
              <a:lnSpc>
                <a:spcPct val="110000"/>
              </a:lnSpc>
              <a:spcBef>
                <a:spcPts val="0"/>
              </a:spcBef>
              <a:spcAft>
                <a:spcPts val="600"/>
              </a:spcAft>
              <a:buClr>
                <a:srgbClr val="DC0028"/>
              </a:buClr>
              <a:tabLst>
                <a:tab pos="257175" algn="l"/>
              </a:tabLst>
            </a:pPr>
            <a:r>
              <a:rPr lang="nn-NO" dirty="0"/>
              <a:t>SV sin politikk</a:t>
            </a:r>
          </a:p>
        </p:txBody>
      </p:sp>
      <p:sp>
        <p:nvSpPr>
          <p:cNvPr id="2" name="Plassholder for bilde 1">
            <a:extLst>
              <a:ext uri="{FF2B5EF4-FFF2-40B4-BE49-F238E27FC236}">
                <a16:creationId xmlns:a16="http://schemas.microsoft.com/office/drawing/2014/main" id="{320DED9F-95F9-E667-F80B-E2C7C35AD034}"/>
              </a:ext>
            </a:extLst>
          </p:cNvPr>
          <p:cNvSpPr>
            <a:spLocks noGrp="1"/>
          </p:cNvSpPr>
          <p:nvPr>
            <p:ph type="pic" sz="quarter" idx="10"/>
          </p:nvPr>
        </p:nvSpPr>
        <p:spPr/>
        <p:txBody>
          <a:bodyPr/>
          <a:lstStyle/>
          <a:p>
            <a:endParaRPr lang="nn-NO"/>
          </a:p>
        </p:txBody>
      </p:sp>
    </p:spTree>
    <p:extLst>
      <p:ext uri="{BB962C8B-B14F-4D97-AF65-F5344CB8AC3E}">
        <p14:creationId xmlns:p14="http://schemas.microsoft.com/office/powerpoint/2010/main" val="3746854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7DEEB8C5-FE8C-1CAB-C084-CE1D1E37BFC0}"/>
              </a:ext>
            </a:extLst>
          </p:cNvPr>
          <p:cNvSpPr>
            <a:spLocks noGrp="1"/>
          </p:cNvSpPr>
          <p:nvPr>
            <p:ph type="title"/>
          </p:nvPr>
        </p:nvSpPr>
        <p:spPr/>
        <p:txBody>
          <a:bodyPr/>
          <a:lstStyle/>
          <a:p>
            <a:r>
              <a:rPr lang="nn-NO" dirty="0"/>
              <a:t>Partiprogrammet</a:t>
            </a:r>
          </a:p>
        </p:txBody>
      </p:sp>
      <p:sp>
        <p:nvSpPr>
          <p:cNvPr id="4" name="Plassholder for innhold 3">
            <a:extLst>
              <a:ext uri="{FF2B5EF4-FFF2-40B4-BE49-F238E27FC236}">
                <a16:creationId xmlns:a16="http://schemas.microsoft.com/office/drawing/2014/main" id="{F2E44770-5F4E-B8A2-3DCD-6F5B9CADC45E}"/>
              </a:ext>
            </a:extLst>
          </p:cNvPr>
          <p:cNvSpPr>
            <a:spLocks noGrp="1"/>
          </p:cNvSpPr>
          <p:nvPr>
            <p:ph idx="1"/>
          </p:nvPr>
        </p:nvSpPr>
        <p:spPr/>
        <p:txBody>
          <a:bodyPr/>
          <a:lstStyle/>
          <a:p>
            <a:r>
              <a:rPr lang="nn-NO" dirty="0"/>
              <a:t>SV sitt partiprogram er samansett av to fireårige program:</a:t>
            </a:r>
          </a:p>
          <a:p>
            <a:pPr lvl="1"/>
            <a:r>
              <a:rPr lang="nn-NO" dirty="0"/>
              <a:t>Prinsipprogrammet, som synleggjer kva prinsipp SV legg til grunn for utviklinga av partiet sin politikk.</a:t>
            </a:r>
          </a:p>
          <a:p>
            <a:pPr lvl="1"/>
            <a:r>
              <a:rPr lang="nn-NO" dirty="0"/>
              <a:t>Arbeidsprogrammet, som gjer greie for partiet sin politikk og hovudsatsingar for valperioden. </a:t>
            </a:r>
          </a:p>
          <a:p>
            <a:r>
              <a:rPr lang="nn-NO" dirty="0"/>
              <a:t>Landsstyret avklarar og oppdaterer partiet sin politikk innanfor rammene av landsmøtet sine vedtak. </a:t>
            </a:r>
          </a:p>
          <a:p>
            <a:r>
              <a:rPr lang="nn-NO" dirty="0"/>
              <a:t>Landsstyret har moglegheit til å instruere stortingsgruppa og skal inn i saker som er viktige for partiet og ikkje er avklart på landsmøtet</a:t>
            </a:r>
          </a:p>
        </p:txBody>
      </p:sp>
    </p:spTree>
    <p:extLst>
      <p:ext uri="{BB962C8B-B14F-4D97-AF65-F5344CB8AC3E}">
        <p14:creationId xmlns:p14="http://schemas.microsoft.com/office/powerpoint/2010/main" val="1852512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78A05A-2206-73D3-4CB2-427D2A98F551}"/>
              </a:ext>
            </a:extLst>
          </p:cNvPr>
          <p:cNvSpPr>
            <a:spLocks noGrp="1"/>
          </p:cNvSpPr>
          <p:nvPr>
            <p:ph type="title"/>
          </p:nvPr>
        </p:nvSpPr>
        <p:spPr/>
        <p:txBody>
          <a:bodyPr>
            <a:normAutofit/>
          </a:bodyPr>
          <a:lstStyle/>
          <a:p>
            <a:r>
              <a:rPr lang="nn-NO" dirty="0"/>
              <a:t>Fylkesvise og lokale valprogram</a:t>
            </a:r>
          </a:p>
        </p:txBody>
      </p:sp>
      <p:sp>
        <p:nvSpPr>
          <p:cNvPr id="3" name="Plassholder for innhold 2">
            <a:extLst>
              <a:ext uri="{FF2B5EF4-FFF2-40B4-BE49-F238E27FC236}">
                <a16:creationId xmlns:a16="http://schemas.microsoft.com/office/drawing/2014/main" id="{3DF5F3EA-498D-7496-00D0-E29C919DDF8B}"/>
              </a:ext>
            </a:extLst>
          </p:cNvPr>
          <p:cNvSpPr>
            <a:spLocks noGrp="1"/>
          </p:cNvSpPr>
          <p:nvPr>
            <p:ph idx="1"/>
          </p:nvPr>
        </p:nvSpPr>
        <p:spPr/>
        <p:txBody>
          <a:bodyPr/>
          <a:lstStyle/>
          <a:p>
            <a:r>
              <a:rPr lang="nn-NO" dirty="0"/>
              <a:t>Fylkeslaget vedtek valprogram før kvart fylkestingsval</a:t>
            </a:r>
          </a:p>
          <a:p>
            <a:r>
              <a:rPr lang="nn-NO" dirty="0"/>
              <a:t>Lokallaga vedtek same året valprogram før kommunevalet</a:t>
            </a:r>
          </a:p>
        </p:txBody>
      </p:sp>
    </p:spTree>
    <p:extLst>
      <p:ext uri="{BB962C8B-B14F-4D97-AF65-F5344CB8AC3E}">
        <p14:creationId xmlns:p14="http://schemas.microsoft.com/office/powerpoint/2010/main" val="1056951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3">
            <a:extLst>
              <a:ext uri="{FF2B5EF4-FFF2-40B4-BE49-F238E27FC236}">
                <a16:creationId xmlns:a16="http://schemas.microsoft.com/office/drawing/2014/main" id="{798C0AD3-BFBC-BD46-A7C7-35C3DDFE6ADC}"/>
              </a:ext>
            </a:extLst>
          </p:cNvPr>
          <p:cNvSpPr>
            <a:spLocks noGrp="1"/>
          </p:cNvSpPr>
          <p:nvPr>
            <p:ph type="subTitle" idx="1"/>
          </p:nvPr>
        </p:nvSpPr>
        <p:spPr/>
        <p:txBody>
          <a:bodyPr>
            <a:noAutofit/>
          </a:bodyPr>
          <a:lstStyle/>
          <a:p>
            <a:pPr>
              <a:lnSpc>
                <a:spcPct val="110000"/>
              </a:lnSpc>
              <a:spcBef>
                <a:spcPts val="0"/>
              </a:spcBef>
              <a:spcAft>
                <a:spcPts val="600"/>
              </a:spcAft>
              <a:buClr>
                <a:srgbClr val="DC0028"/>
              </a:buClr>
              <a:tabLst>
                <a:tab pos="257175" algn="l"/>
              </a:tabLst>
            </a:pPr>
            <a:r>
              <a:rPr lang="nn-NO"/>
              <a:t>Program-prosessar</a:t>
            </a:r>
            <a:endParaRPr lang="nn-NO" dirty="0"/>
          </a:p>
        </p:txBody>
      </p:sp>
      <p:sp>
        <p:nvSpPr>
          <p:cNvPr id="2" name="Plassholder for bilde 1">
            <a:extLst>
              <a:ext uri="{FF2B5EF4-FFF2-40B4-BE49-F238E27FC236}">
                <a16:creationId xmlns:a16="http://schemas.microsoft.com/office/drawing/2014/main" id="{0B2B98C1-DAAE-110D-7B3A-9B5E2284841A}"/>
              </a:ext>
            </a:extLst>
          </p:cNvPr>
          <p:cNvSpPr>
            <a:spLocks noGrp="1"/>
          </p:cNvSpPr>
          <p:nvPr>
            <p:ph type="pic" sz="quarter" idx="10"/>
          </p:nvPr>
        </p:nvSpPr>
        <p:spPr/>
        <p:txBody>
          <a:bodyPr/>
          <a:lstStyle/>
          <a:p>
            <a:endParaRPr lang="nn-NO"/>
          </a:p>
        </p:txBody>
      </p:sp>
    </p:spTree>
    <p:extLst>
      <p:ext uri="{BB962C8B-B14F-4D97-AF65-F5344CB8AC3E}">
        <p14:creationId xmlns:p14="http://schemas.microsoft.com/office/powerpoint/2010/main" val="2485040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D9077C-618A-A86B-230D-5F0B19413F6E}"/>
              </a:ext>
            </a:extLst>
          </p:cNvPr>
          <p:cNvSpPr>
            <a:spLocks noGrp="1"/>
          </p:cNvSpPr>
          <p:nvPr>
            <p:ph type="title"/>
          </p:nvPr>
        </p:nvSpPr>
        <p:spPr/>
        <p:txBody>
          <a:bodyPr/>
          <a:lstStyle/>
          <a:p>
            <a:r>
              <a:rPr lang="nn-NO" dirty="0"/>
              <a:t>Fylkesvalprogrammet</a:t>
            </a:r>
          </a:p>
        </p:txBody>
      </p:sp>
      <p:sp>
        <p:nvSpPr>
          <p:cNvPr id="3" name="Plassholder for innhold 2">
            <a:extLst>
              <a:ext uri="{FF2B5EF4-FFF2-40B4-BE49-F238E27FC236}">
                <a16:creationId xmlns:a16="http://schemas.microsoft.com/office/drawing/2014/main" id="{568A6873-9BA7-CC24-7A0B-97816A2092EF}"/>
              </a:ext>
            </a:extLst>
          </p:cNvPr>
          <p:cNvSpPr>
            <a:spLocks noGrp="1"/>
          </p:cNvSpPr>
          <p:nvPr>
            <p:ph idx="1"/>
          </p:nvPr>
        </p:nvSpPr>
        <p:spPr/>
        <p:txBody>
          <a:bodyPr vert="horz" lIns="0" tIns="0" rIns="0" bIns="0" rtlCol="0" anchor="t">
            <a:normAutofit fontScale="70000" lnSpcReduction="20000"/>
          </a:bodyPr>
          <a:lstStyle/>
          <a:p>
            <a:pPr>
              <a:lnSpc>
                <a:spcPct val="110000"/>
              </a:lnSpc>
            </a:pPr>
            <a:r>
              <a:rPr lang="nn-NO" sz="3000" dirty="0"/>
              <a:t>Fylkesvalprogrammet gjer greie for fylkeslaget sin politikk og hovudsatsingar for valperioden på fylkestinget. Det er dette SV i fylket går til val på.</a:t>
            </a:r>
            <a:endParaRPr lang="en-US" sz="3000" dirty="0"/>
          </a:p>
          <a:p>
            <a:pPr>
              <a:lnSpc>
                <a:spcPct val="110000"/>
              </a:lnSpc>
            </a:pPr>
            <a:r>
              <a:rPr lang="nn-NO" sz="3000" dirty="0"/>
              <a:t>Fylkesvalprogrammet vert vedteke på fylkeslaget sitt årsmøte i valår. </a:t>
            </a:r>
          </a:p>
          <a:p>
            <a:pPr>
              <a:lnSpc>
                <a:spcPct val="110000"/>
              </a:lnSpc>
            </a:pPr>
            <a:r>
              <a:rPr lang="nn-NO" sz="3000" dirty="0"/>
              <a:t>Fylkesvalprogrammet omtalar politikk innan fylkesgrensene og skal vere i tråd med partiprogrammet. </a:t>
            </a:r>
          </a:p>
          <a:p>
            <a:pPr>
              <a:lnSpc>
                <a:spcPct val="110000"/>
              </a:lnSpc>
            </a:pPr>
            <a:r>
              <a:rPr lang="nn-NO" sz="3000" dirty="0"/>
              <a:t>Fylkesstyret eller representantskapet er fylkeslaget sitt høgste organ mellom årsmøta og kan oppdatere politikken, dersom det er område ein ikkje har politikk på. </a:t>
            </a:r>
          </a:p>
          <a:p>
            <a:pPr>
              <a:lnSpc>
                <a:spcPct val="110000"/>
              </a:lnSpc>
            </a:pPr>
            <a:r>
              <a:rPr lang="nn-NO" sz="3000" dirty="0"/>
              <a:t>Fylkesstyret eller representantskapet har moglegheit til å instruere fylkestingsgruppa og skal inn i saker som er viktige for partiet og ikkje er avklart i fylkesvalprogrammet. </a:t>
            </a:r>
          </a:p>
        </p:txBody>
      </p:sp>
    </p:spTree>
    <p:extLst>
      <p:ext uri="{BB962C8B-B14F-4D97-AF65-F5344CB8AC3E}">
        <p14:creationId xmlns:p14="http://schemas.microsoft.com/office/powerpoint/2010/main" val="3043752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B80CB6-C4E7-F526-2F0F-5DB8BF044795}"/>
              </a:ext>
            </a:extLst>
          </p:cNvPr>
          <p:cNvSpPr>
            <a:spLocks noGrp="1"/>
          </p:cNvSpPr>
          <p:nvPr>
            <p:ph type="title"/>
          </p:nvPr>
        </p:nvSpPr>
        <p:spPr/>
        <p:txBody>
          <a:bodyPr/>
          <a:lstStyle/>
          <a:p>
            <a:r>
              <a:rPr lang="nn-NO"/>
              <a:t>Lokalvalsprogramma</a:t>
            </a:r>
          </a:p>
        </p:txBody>
      </p:sp>
      <p:sp>
        <p:nvSpPr>
          <p:cNvPr id="3" name="Plassholder for innhold 2">
            <a:extLst>
              <a:ext uri="{FF2B5EF4-FFF2-40B4-BE49-F238E27FC236}">
                <a16:creationId xmlns:a16="http://schemas.microsoft.com/office/drawing/2014/main" id="{9655AADE-78BC-7DA8-0402-8811E018629A}"/>
              </a:ext>
            </a:extLst>
          </p:cNvPr>
          <p:cNvSpPr>
            <a:spLocks noGrp="1"/>
          </p:cNvSpPr>
          <p:nvPr>
            <p:ph idx="1"/>
          </p:nvPr>
        </p:nvSpPr>
        <p:spPr/>
        <p:txBody>
          <a:bodyPr vert="horz" lIns="0" tIns="0" rIns="0" bIns="0" rtlCol="0" anchor="t">
            <a:normAutofit/>
          </a:bodyPr>
          <a:lstStyle/>
          <a:p>
            <a:pPr>
              <a:lnSpc>
                <a:spcPct val="110000"/>
              </a:lnSpc>
            </a:pPr>
            <a:r>
              <a:rPr lang="nn-NO" sz="2000" dirty="0"/>
              <a:t>Lokalvalsprogram gjer greie for lokallaget sin politikk og hovudsatsingar for valperioden i kommunestyret/bystyret. Det er dette SV i kommunen går til val på.</a:t>
            </a:r>
            <a:endParaRPr lang="en-US" sz="2000" dirty="0"/>
          </a:p>
          <a:p>
            <a:pPr>
              <a:lnSpc>
                <a:spcPct val="110000"/>
              </a:lnSpc>
            </a:pPr>
            <a:r>
              <a:rPr lang="nn-NO" sz="2000" dirty="0"/>
              <a:t>Lokallagsprogrammet vert vedteke på årsmøte i valår. </a:t>
            </a:r>
          </a:p>
          <a:p>
            <a:pPr>
              <a:lnSpc>
                <a:spcPct val="110000"/>
              </a:lnSpc>
            </a:pPr>
            <a:r>
              <a:rPr lang="nn-NO" sz="2000" dirty="0"/>
              <a:t>Lokalvalsprogrammet omtalar politikk innan kommunegrensene (og eventuelt interkommunalt samarbeid)  og er i tråd med partiprogrammet. </a:t>
            </a:r>
          </a:p>
          <a:p>
            <a:pPr>
              <a:lnSpc>
                <a:spcPct val="110000"/>
              </a:lnSpc>
            </a:pPr>
            <a:r>
              <a:rPr lang="nn-NO" sz="2000" dirty="0"/>
              <a:t>Lokallagsstyret eller representantskapet er lokallaget sitt høgste organ mellom årsmøta og kan oppdatere politikken, dersom det er område ein ikkje har politikk på</a:t>
            </a:r>
          </a:p>
          <a:p>
            <a:pPr>
              <a:lnSpc>
                <a:spcPct val="110000"/>
              </a:lnSpc>
            </a:pPr>
            <a:r>
              <a:rPr lang="nn-NO" sz="2000" dirty="0"/>
              <a:t>Lokallagstyret eller årsmøtet har moglegheit til å instruere lokalt folkevalde og skal inn i saker som er viktige for partiet og ikkje er avklart i lokalvalsprogramma. </a:t>
            </a:r>
          </a:p>
        </p:txBody>
      </p:sp>
    </p:spTree>
    <p:extLst>
      <p:ext uri="{BB962C8B-B14F-4D97-AF65-F5344CB8AC3E}">
        <p14:creationId xmlns:p14="http://schemas.microsoft.com/office/powerpoint/2010/main" val="2080150834"/>
      </p:ext>
    </p:extLst>
  </p:cSld>
  <p:clrMapOvr>
    <a:masterClrMapping/>
  </p:clrMapOvr>
</p:sld>
</file>

<file path=ppt/theme/theme1.xml><?xml version="1.0" encoding="utf-8"?>
<a:theme xmlns:a="http://schemas.openxmlformats.org/drawingml/2006/main" name="Mal 2025">
  <a:themeElements>
    <a:clrScheme name="Profil2020">
      <a:dk1>
        <a:srgbClr val="440C1A"/>
      </a:dk1>
      <a:lt1>
        <a:srgbClr val="F2EBDD"/>
      </a:lt1>
      <a:dk2>
        <a:srgbClr val="243324"/>
      </a:dk2>
      <a:lt2>
        <a:srgbClr val="EFEFEF"/>
      </a:lt2>
      <a:accent1>
        <a:srgbClr val="EA4040"/>
      </a:accent1>
      <a:accent2>
        <a:srgbClr val="539760"/>
      </a:accent2>
      <a:accent3>
        <a:srgbClr val="C9EF3F"/>
      </a:accent3>
      <a:accent4>
        <a:srgbClr val="C1D8B2"/>
      </a:accent4>
      <a:accent5>
        <a:srgbClr val="FAA071"/>
      </a:accent5>
      <a:accent6>
        <a:srgbClr val="FFCEB8"/>
      </a:accent6>
      <a:hlink>
        <a:srgbClr val="0000FF"/>
      </a:hlink>
      <a:folHlink>
        <a:srgbClr val="5407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8" id="{75D1ECE9-FC0D-8E4C-B0D0-9FCF5B6B1C1C}" vid="{0AD3C2F6-0D82-1142-B4EB-265D7279FD7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acbe4c6-3533-4d0a-bf4e-4a7241bf3ad3">
      <Terms xmlns="http://schemas.microsoft.com/office/infopath/2007/PartnerControls"/>
    </lcf76f155ced4ddcb4097134ff3c332f>
    <TaxCatchAll xmlns="756fdda2-5d50-4e89-850a-a89271ab24f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0AC9F3924FA47439C2614242EF3C70A" ma:contentTypeVersion="16" ma:contentTypeDescription="Opprett et nytt dokument." ma:contentTypeScope="" ma:versionID="8de02f48260ec65cd859d4b5b40c4720">
  <xsd:schema xmlns:xsd="http://www.w3.org/2001/XMLSchema" xmlns:xs="http://www.w3.org/2001/XMLSchema" xmlns:p="http://schemas.microsoft.com/office/2006/metadata/properties" xmlns:ns2="1acbe4c6-3533-4d0a-bf4e-4a7241bf3ad3" xmlns:ns3="756fdda2-5d50-4e89-850a-a89271ab24f9" targetNamespace="http://schemas.microsoft.com/office/2006/metadata/properties" ma:root="true" ma:fieldsID="75c0861dc69d36a45c338c09d5f27b41" ns2:_="" ns3:_="">
    <xsd:import namespace="1acbe4c6-3533-4d0a-bf4e-4a7241bf3ad3"/>
    <xsd:import namespace="756fdda2-5d50-4e89-850a-a89271ab24f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lcf76f155ced4ddcb4097134ff3c332f" minOccurs="0"/>
                <xsd:element ref="ns3:TaxCatchAll"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cbe4c6-3533-4d0a-bf4e-4a7241bf3a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lcf76f155ced4ddcb4097134ff3c332f" ma:index="20" nillable="true" ma:taxonomy="true" ma:internalName="lcf76f155ced4ddcb4097134ff3c332f" ma:taxonomyFieldName="MediaServiceImageTags" ma:displayName="Bildemerkelapper" ma:readOnly="false" ma:fieldId="{5cf76f15-5ced-4ddc-b409-7134ff3c332f}" ma:taxonomyMulti="true" ma:sspId="1aa3fc71-8fd2-4950-b099-d377c1fac223"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6fdda2-5d50-4e89-850a-a89271ab24f9"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21" nillable="true" ma:displayName="Taxonomy Catch All Column" ma:hidden="true" ma:list="{7f892073-ff4c-4031-88db-6a58b65d80b8}" ma:internalName="TaxCatchAll" ma:showField="CatchAllData" ma:web="756fdda2-5d50-4e89-850a-a89271ab24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2454E9-C722-4059-B7B3-3F6F808FB1BF}">
  <ds:schemaRefs>
    <ds:schemaRef ds:uri="http://schemas.microsoft.com/office/2006/documentManagement/types"/>
    <ds:schemaRef ds:uri="http://purl.org/dc/dcmitype/"/>
    <ds:schemaRef ds:uri="1acbe4c6-3533-4d0a-bf4e-4a7241bf3ad3"/>
    <ds:schemaRef ds:uri="756fdda2-5d50-4e89-850a-a89271ab24f9"/>
    <ds:schemaRef ds:uri="http://www.w3.org/XML/1998/namespace"/>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B9BACB50-ABA1-46B4-977B-220D315512AA}">
  <ds:schemaRefs>
    <ds:schemaRef ds:uri="http://schemas.microsoft.com/sharepoint/v3/contenttype/forms"/>
  </ds:schemaRefs>
</ds:datastoreItem>
</file>

<file path=customXml/itemProps3.xml><?xml version="1.0" encoding="utf-8"?>
<ds:datastoreItem xmlns:ds="http://schemas.openxmlformats.org/officeDocument/2006/customXml" ds:itemID="{411423F5-F714-42D4-8CDE-CAE6CD0665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cbe4c6-3533-4d0a-bf4e-4a7241bf3ad3"/>
    <ds:schemaRef ds:uri="756fdda2-5d50-4e89-850a-a89271ab24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Mal 2025</Template>
  <TotalTime>17</TotalTime>
  <Words>1830</Words>
  <Application>Microsoft Macintosh PowerPoint</Application>
  <PresentationFormat>Egendefinert</PresentationFormat>
  <Paragraphs>130</Paragraphs>
  <Slides>18</Slides>
  <Notes>12</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18</vt:i4>
      </vt:variant>
    </vt:vector>
  </HeadingPairs>
  <TitlesOfParts>
    <vt:vector size="21" baseType="lpstr">
      <vt:lpstr>Arial</vt:lpstr>
      <vt:lpstr>Calibri</vt:lpstr>
      <vt:lpstr>Mal 2025</vt:lpstr>
      <vt:lpstr>Det politiske arbeidet</vt:lpstr>
      <vt:lpstr>Tema vi skal innom</vt:lpstr>
      <vt:lpstr>Utgangspunkt</vt:lpstr>
      <vt:lpstr>PowerPoint-presentasjon</vt:lpstr>
      <vt:lpstr>Partiprogrammet</vt:lpstr>
      <vt:lpstr>Fylkesvise og lokale valprogram</vt:lpstr>
      <vt:lpstr>PowerPoint-presentasjon</vt:lpstr>
      <vt:lpstr>Fylkesvalprogrammet</vt:lpstr>
      <vt:lpstr>Lokalvalsprogramma</vt:lpstr>
      <vt:lpstr>PowerPoint-presentasjon</vt:lpstr>
      <vt:lpstr>Nominasjonsprosessar</vt:lpstr>
      <vt:lpstr>PowerPoint-presentasjon</vt:lpstr>
      <vt:lpstr>Lokalt folkevalde</vt:lpstr>
      <vt:lpstr>Fylkestingsgruppa</vt:lpstr>
      <vt:lpstr>Stortingsgruppa</vt:lpstr>
      <vt:lpstr>PowerPoint-presentasjon</vt:lpstr>
      <vt:lpstr>«SVs folkevalgte i alle ledd har god oppfølging»</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 Ulvestad</dc:creator>
  <cp:lastModifiedBy>Eli Ulvestad</cp:lastModifiedBy>
  <cp:revision>2</cp:revision>
  <cp:lastPrinted>2020-10-10T15:07:10Z</cp:lastPrinted>
  <dcterms:created xsi:type="dcterms:W3CDTF">2025-10-28T19:49:48Z</dcterms:created>
  <dcterms:modified xsi:type="dcterms:W3CDTF">2026-03-21T06:48:22Z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0x01010050AC9F3924FA47439C2614242EF3C70A</vt:lpwstr>
  </property>
  <property fmtid="{D5CDD505-2E9C-101B-9397-08002B2CF9AE}" pid="3" name="MediaServiceImageTags">
    <vt:lpwstr/>
  </property>
</Properties>
</file>