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2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301" r:id="rId7"/>
    <p:sldId id="327" r:id="rId8"/>
    <p:sldId id="329" r:id="rId9"/>
    <p:sldId id="325" r:id="rId10"/>
    <p:sldId id="335" r:id="rId11"/>
    <p:sldId id="331" r:id="rId12"/>
    <p:sldId id="332" r:id="rId13"/>
    <p:sldId id="326" r:id="rId14"/>
    <p:sldId id="328" r:id="rId15"/>
    <p:sldId id="296" r:id="rId16"/>
    <p:sldId id="334" r:id="rId17"/>
    <p:sldId id="279" r:id="rId18"/>
  </p:sldIdLst>
  <p:sldSz cx="12195175" cy="6859588"/>
  <p:notesSz cx="6858000" cy="9144000"/>
  <p:defaultTextStyle>
    <a:defPPr>
      <a:defRPr lang="nb-NO"/>
    </a:defPPr>
    <a:lvl1pPr marL="0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22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45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69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91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14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338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559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782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BDD"/>
    <a:srgbClr val="EB4040"/>
    <a:srgbClr val="EFEFEF"/>
    <a:srgbClr val="253325"/>
    <a:srgbClr val="440C1A"/>
    <a:srgbClr val="539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2"/>
    <p:restoredTop sz="60816"/>
  </p:normalViewPr>
  <p:slideViewPr>
    <p:cSldViewPr snapToGrid="0">
      <p:cViewPr varScale="1">
        <p:scale>
          <a:sx n="70" d="100"/>
          <a:sy n="70" d="100"/>
        </p:scale>
        <p:origin x="3008" y="192"/>
      </p:cViewPr>
      <p:guideLst>
        <p:guide orient="horz" pos="2161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073DD-6818-D64A-8FF8-78824D7518BF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3C9A-43AD-7E47-899A-469EBDC4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CA069-B4E1-354B-8302-E4F5B1843CA2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A6777-0770-B24C-A92B-F9F5A0486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165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3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1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739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398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err="1"/>
              <a:t>Velg</a:t>
            </a:r>
            <a:r>
              <a:rPr lang="nn-NO" dirty="0"/>
              <a:t> sjølv, ut frå kor mykje tid de har, kor lang tid de bruker på gjennomgangen av </a:t>
            </a:r>
            <a:r>
              <a:rPr lang="nn-NO" dirty="0" err="1"/>
              <a:t>org.erklæringa</a:t>
            </a:r>
            <a:r>
              <a:rPr lang="nn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81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Forelesingsnotat</a:t>
            </a:r>
          </a:p>
          <a:p>
            <a:endParaRPr lang="nn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3440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9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0030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677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854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lys raud"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2">
            <a:extLst>
              <a:ext uri="{FF2B5EF4-FFF2-40B4-BE49-F238E27FC236}">
                <a16:creationId xmlns:a16="http://schemas.microsoft.com/office/drawing/2014/main" id="{2ECF6A20-2F23-C244-BAFE-F1BBE3A629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000" b="1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Legg til tittel (inntil tre linjer)</a:t>
            </a:r>
            <a:endParaRPr lang="nn-NO"/>
          </a:p>
        </p:txBody>
      </p:sp>
      <p:sp>
        <p:nvSpPr>
          <p:cNvPr id="11" name="Plassholder for bilde 1">
            <a:extLst>
              <a:ext uri="{FF2B5EF4-FFF2-40B4-BE49-F238E27FC236}">
                <a16:creationId xmlns:a16="http://schemas.microsoft.com/office/drawing/2014/main" id="{26D534F6-2EF6-B644-9AC0-57AF1243E7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5274" y="8397"/>
            <a:ext cx="5549900" cy="65268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/>
              <a:t>Klikk på ikonet for å endre </a:t>
            </a:r>
            <a:r>
              <a:rPr lang="nb-NO" noProof="0" err="1"/>
              <a:t>biletet</a:t>
            </a:r>
            <a:endParaRPr lang="nn-NO" noProof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9FFAE3C-8930-3D4B-9CF1-12E9085A057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Legg til namn på foredragshaldar (1 linje)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63F308F6-9ADE-5D47-98F9-CF2DA8BD7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/>
              <a:t>Legg til tid og stad for foredraget (inntil to linjer)</a:t>
            </a:r>
          </a:p>
        </p:txBody>
      </p:sp>
      <p:pic>
        <p:nvPicPr>
          <p:cNvPr id="8" name="Bilde 7" descr="Et bilde som inneholder gress, utendørs, person, felt&#10;&#10;Automatisk generert beskrivelse">
            <a:extLst>
              <a:ext uri="{FF2B5EF4-FFF2-40B4-BE49-F238E27FC236}">
                <a16:creationId xmlns:a16="http://schemas.microsoft.com/office/drawing/2014/main" id="{BD9D11AC-AD13-2848-9F8E-FB8B50F0A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5275" y="1615"/>
            <a:ext cx="5549900" cy="652549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E3671C9-2706-8F4B-8023-4C6DBAB211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7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ildekkande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6893" cy="6859588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/>
              <a:t>Klikk på ikonet for å legge til eit bilete</a:t>
            </a:r>
          </a:p>
        </p:txBody>
      </p:sp>
    </p:spTree>
    <p:extLst>
      <p:ext uri="{BB962C8B-B14F-4D97-AF65-F5344CB8AC3E}">
        <p14:creationId xmlns:p14="http://schemas.microsoft.com/office/powerpoint/2010/main" val="155616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51413" y="1782501"/>
            <a:ext cx="5286518" cy="474247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5" name="Plassholder for diagram 2">
            <a:extLst>
              <a:ext uri="{FF2B5EF4-FFF2-40B4-BE49-F238E27FC236}">
                <a16:creationId xmlns:a16="http://schemas.microsoft.com/office/drawing/2014/main" id="{17BB4B94-1915-B04A-9724-E452E08AE96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466146" y="1782501"/>
            <a:ext cx="5284800" cy="4742477"/>
          </a:xfrm>
          <a:noFill/>
          <a:ln>
            <a:noFill/>
          </a:ln>
        </p:spPr>
        <p:txBody>
          <a:bodyPr bIns="720000" anchor="ctr" anchorCtr="1"/>
          <a:lstStyle>
            <a:lvl1pPr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nn-NO" noProof="0"/>
              <a:t>Klikk på ikonet for å legge til eit diagram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CF79CBE9-ED30-4745-8775-F85B8E75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2571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iagram 2">
            <a:extLst>
              <a:ext uri="{FF2B5EF4-FFF2-40B4-BE49-F238E27FC236}">
                <a16:creationId xmlns:a16="http://schemas.microsoft.com/office/drawing/2014/main" id="{17BB4B94-1915-B04A-9724-E452E08AE96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51413" y="1797999"/>
            <a:ext cx="9606987" cy="4742477"/>
          </a:xfrm>
          <a:noFill/>
          <a:ln>
            <a:noFill/>
          </a:ln>
        </p:spPr>
        <p:txBody>
          <a:bodyPr bIns="720000" anchor="ctr" anchorCtr="1"/>
          <a:lstStyle>
            <a:lvl1pPr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nn-NO" noProof="0"/>
              <a:t>Klikk på ikonet for å legge til eit diagram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EF85603B-FF17-DC49-B8B0-9CA85443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7271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440C1A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/>
              <a:t>Klikk for å legge til namn på nytt kapittel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4E2EF65-CB46-204F-A876-7C3548CFC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5897561"/>
            <a:ext cx="2991600" cy="627930"/>
          </a:xfrm>
          <a:prstGeom prst="rect">
            <a:avLst/>
          </a:prstGeom>
        </p:spPr>
      </p:pic>
      <p:pic>
        <p:nvPicPr>
          <p:cNvPr id="5" name="Bilde 4" descr="Et bilde som inneholder kart&#10;&#10;Automatisk generert beskrivelse">
            <a:extLst>
              <a:ext uri="{FF2B5EF4-FFF2-40B4-BE49-F238E27FC236}">
                <a16:creationId xmlns:a16="http://schemas.microsoft.com/office/drawing/2014/main" id="{D33E384A-F6D8-D54C-A7EA-A65135B17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/>
          <a:stretch/>
        </p:blipFill>
        <p:spPr>
          <a:xfrm>
            <a:off x="6643867" y="0"/>
            <a:ext cx="5551308" cy="65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5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mørk ra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440C1A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/>
              <a:t>Klikk for å legge til namn på nytt kapittel</a:t>
            </a:r>
          </a:p>
        </p:txBody>
      </p:sp>
      <p:sp useBgFill="1">
        <p:nvSpPr>
          <p:cNvPr id="4" name="Plassholder for bilde 4">
            <a:extLst>
              <a:ext uri="{FF2B5EF4-FFF2-40B4-BE49-F238E27FC236}">
                <a16:creationId xmlns:a16="http://schemas.microsoft.com/office/drawing/2014/main" id="{0ED1C06B-72A9-E742-85D1-AF8956C8DA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3868" y="1"/>
            <a:ext cx="5551307" cy="6525490"/>
          </a:xfrm>
        </p:spPr>
        <p:txBody>
          <a:bodyPr bIns="720000" anchor="b" anchorCtr="1"/>
          <a:lstStyle>
            <a:lvl1pPr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/>
              <a:t>Klikk på ikonet for å endre </a:t>
            </a:r>
            <a:r>
              <a:rPr lang="nb-NO" noProof="0" err="1"/>
              <a:t>biletet</a:t>
            </a:r>
            <a:endParaRPr lang="nn-NO" noProof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E081756-9FF5-1948-B90D-EAF60499F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275" y="0"/>
            <a:ext cx="5549900" cy="65151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4E2EF65-CB46-204F-A876-7C3548CFC4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589756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mørk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440C1A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/>
              <a:t>Klikk for å legge til namn på nytt kapittel</a:t>
            </a:r>
          </a:p>
        </p:txBody>
      </p:sp>
      <p:sp useBgFill="1">
        <p:nvSpPr>
          <p:cNvPr id="4" name="Plassholder for bilde 4">
            <a:extLst>
              <a:ext uri="{FF2B5EF4-FFF2-40B4-BE49-F238E27FC236}">
                <a16:creationId xmlns:a16="http://schemas.microsoft.com/office/drawing/2014/main" id="{0ED1C06B-72A9-E742-85D1-AF8956C8DA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3868" y="1"/>
            <a:ext cx="5551307" cy="6525490"/>
          </a:xfrm>
        </p:spPr>
        <p:txBody>
          <a:bodyPr bIns="720000" anchor="b" anchorCtr="1"/>
          <a:lstStyle>
            <a:lvl1pPr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/>
              <a:t>Klikk på ikonet for å endre </a:t>
            </a:r>
            <a:r>
              <a:rPr lang="nb-NO" noProof="0" err="1"/>
              <a:t>biletet</a:t>
            </a:r>
            <a:endParaRPr lang="nn-NO" noProof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4E2EF65-CB46-204F-A876-7C3548CFC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5897561"/>
            <a:ext cx="2991600" cy="62793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2D0A0CE-93D4-1540-B230-1B93417DEE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01" y="0"/>
            <a:ext cx="55372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lysark"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B585F6C6-F177-E247-8C62-2338E01EDEE6}"/>
              </a:ext>
            </a:extLst>
          </p:cNvPr>
          <p:cNvSpPr txBox="1"/>
          <p:nvPr userDrawn="1"/>
        </p:nvSpPr>
        <p:spPr>
          <a:xfrm>
            <a:off x="477078" y="506102"/>
            <a:ext cx="10680992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0"/>
              </a:lnSpc>
            </a:pPr>
            <a:r>
              <a:rPr lang="nn-NO" sz="11000" b="1" i="0" spc="-300">
                <a:solidFill>
                  <a:srgbClr val="EB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dei mange</a:t>
            </a:r>
          </a:p>
          <a:p>
            <a:pPr>
              <a:lnSpc>
                <a:spcPts val="13000"/>
              </a:lnSpc>
            </a:pPr>
            <a:r>
              <a:rPr lang="nn-NO" sz="11000" b="1" i="0" spc="-300">
                <a:solidFill>
                  <a:srgbClr val="EB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ikkje for dei få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A551AA8-C8F2-2143-8B9E-6D16AFD41667}"/>
              </a:ext>
            </a:extLst>
          </p:cNvPr>
          <p:cNvSpPr txBox="1"/>
          <p:nvPr userDrawn="1"/>
        </p:nvSpPr>
        <p:spPr>
          <a:xfrm>
            <a:off x="477078" y="5891820"/>
            <a:ext cx="408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0" i="0" dirty="0" err="1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sv.no</a:t>
            </a:r>
            <a:r>
              <a:rPr lang="nn-NO" sz="2400" b="0" i="0" dirty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/ressursbanken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941E266-5076-2043-AA6B-32B30E5FD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497" y="4791385"/>
            <a:ext cx="2641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4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lys grø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">
            <a:extLst>
              <a:ext uri="{FF2B5EF4-FFF2-40B4-BE49-F238E27FC236}">
                <a16:creationId xmlns:a16="http://schemas.microsoft.com/office/drawing/2014/main" id="{26D534F6-2EF6-B644-9AC0-57AF1243E7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3975" y="0"/>
            <a:ext cx="5551200" cy="65268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/>
              <a:t>Klikk på ikonet for å endre </a:t>
            </a:r>
            <a:r>
              <a:rPr lang="nb-NO" noProof="0" err="1"/>
              <a:t>biletet</a:t>
            </a:r>
            <a:endParaRPr lang="nn-NO" noProof="0"/>
          </a:p>
        </p:txBody>
      </p:sp>
      <p:pic>
        <p:nvPicPr>
          <p:cNvPr id="8" name="Bilde 7" descr="Et bilde som inneholder person, mann, innendørs, holder&#10;&#10;Automatisk generert beskrivelse">
            <a:extLst>
              <a:ext uri="{FF2B5EF4-FFF2-40B4-BE49-F238E27FC236}">
                <a16:creationId xmlns:a16="http://schemas.microsoft.com/office/drawing/2014/main" id="{5A618BEE-D740-A340-B645-9A52F512B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7" b="2318"/>
          <a:stretch/>
        </p:blipFill>
        <p:spPr>
          <a:xfrm>
            <a:off x="6643974" y="0"/>
            <a:ext cx="5551201" cy="6525644"/>
          </a:xfrm>
          <a:prstGeom prst="rect">
            <a:avLst/>
          </a:prstGeom>
        </p:spPr>
      </p:pic>
      <p:sp>
        <p:nvSpPr>
          <p:cNvPr id="10" name="Tittel 2">
            <a:extLst>
              <a:ext uri="{FF2B5EF4-FFF2-40B4-BE49-F238E27FC236}">
                <a16:creationId xmlns:a16="http://schemas.microsoft.com/office/drawing/2014/main" id="{95AB8952-77FE-594D-9F8C-4C7C5BA9C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000" b="1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Legg til tittel (inntil tre linjer)</a:t>
            </a:r>
            <a:endParaRPr lang="nn-NO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621D253-0ADA-784B-826B-4A488DAFE0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Legg til namn på foredragshaldar (1 linje)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42CA53F-CE76-9745-92DD-EE50BACDD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  <p:sp>
        <p:nvSpPr>
          <p:cNvPr id="18" name="Undertittel 2">
            <a:extLst>
              <a:ext uri="{FF2B5EF4-FFF2-40B4-BE49-F238E27FC236}">
                <a16:creationId xmlns:a16="http://schemas.microsoft.com/office/drawing/2014/main" id="{57BAD236-BA49-C44D-8D38-D5C49D4CE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/>
              <a:t>Legg til tid og stad for foredraget (inntil to linjer)</a:t>
            </a:r>
          </a:p>
        </p:txBody>
      </p:sp>
    </p:spTree>
    <p:extLst>
      <p:ext uri="{BB962C8B-B14F-4D97-AF65-F5344CB8AC3E}">
        <p14:creationId xmlns:p14="http://schemas.microsoft.com/office/powerpoint/2010/main" val="240898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nhald lys grøn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-1" y="483981"/>
            <a:ext cx="8468125" cy="763200"/>
          </a:xfrm>
          <a:prstGeom prst="rect">
            <a:avLst/>
          </a:prstGeom>
          <a:solidFill>
            <a:srgbClr val="539760"/>
          </a:solidFill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4009" y="1794076"/>
            <a:ext cx="9598131" cy="4757195"/>
          </a:xfrm>
        </p:spPr>
        <p:txBody>
          <a:bodyPr/>
          <a:lstStyle>
            <a:lvl1pPr>
              <a:buClr>
                <a:srgbClr val="539760"/>
              </a:buClr>
              <a:defRPr>
                <a:solidFill>
                  <a:srgbClr val="253325"/>
                </a:solidFill>
              </a:defRPr>
            </a:lvl1pPr>
            <a:lvl2pPr>
              <a:defRPr>
                <a:solidFill>
                  <a:srgbClr val="253325"/>
                </a:solidFill>
              </a:defRPr>
            </a:lvl2pPr>
            <a:lvl3pPr>
              <a:defRPr sz="2600">
                <a:solidFill>
                  <a:srgbClr val="253325"/>
                </a:solidFill>
              </a:defRPr>
            </a:lvl3pPr>
            <a:lvl4pPr>
              <a:defRPr>
                <a:solidFill>
                  <a:srgbClr val="253325"/>
                </a:solidFill>
              </a:defRPr>
            </a:lvl4pPr>
            <a:lvl5pPr>
              <a:defRPr>
                <a:solidFill>
                  <a:srgbClr val="253325"/>
                </a:solidFill>
              </a:defRPr>
            </a:lvl5pPr>
            <a:lvl6pPr>
              <a:defRPr>
                <a:solidFill>
                  <a:srgbClr val="253325"/>
                </a:solidFill>
              </a:defRPr>
            </a:lvl6pPr>
            <a:lvl7pPr>
              <a:defRPr>
                <a:solidFill>
                  <a:srgbClr val="253325"/>
                </a:solidFill>
              </a:defRPr>
            </a:lvl7pPr>
            <a:lvl8pPr>
              <a:defRPr>
                <a:solidFill>
                  <a:srgbClr val="253325"/>
                </a:solidFill>
              </a:defRPr>
            </a:lvl8pPr>
            <a:lvl9pPr>
              <a:defRPr>
                <a:solidFill>
                  <a:srgbClr val="253325"/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AFA8B6C-64EB-2F4F-A06E-9A23A3648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00" y="48398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75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mørk raud">
    <p:bg>
      <p:bgPr>
        <a:solidFill>
          <a:srgbClr val="440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487890" y="8400"/>
            <a:ext cx="11710800" cy="40572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n-NO" noProof="0"/>
              <a:t>Klikk på ikonet for å endre biletet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87BEF500-E910-8A45-BBF8-65EF6B3BB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890" y="5762611"/>
            <a:ext cx="9557258" cy="387798"/>
          </a:xfrm>
        </p:spPr>
        <p:txBody>
          <a:bodyPr wrap="square" lIns="0">
            <a:spAutoFit/>
          </a:bodyPr>
          <a:lstStyle>
            <a:lvl1pPr marL="0" indent="0" algn="l">
              <a:buNone/>
              <a:defRPr sz="2800" b="1" i="0" spc="0">
                <a:solidFill>
                  <a:srgbClr val="F2EB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/>
              <a:t>Klikk for å legge til tid og stad for foredraget (1 linje)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5DD842C2-2465-CD4E-9F0A-ABF7306109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7890" y="6183657"/>
            <a:ext cx="9557258" cy="333875"/>
          </a:xfrm>
        </p:spPr>
        <p:txBody>
          <a:bodyPr anchor="b" anchorCtr="0"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F2EBD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legge til namn og rolle på foredragshaldar (1 linje)</a:t>
            </a:r>
          </a:p>
        </p:txBody>
      </p:sp>
      <p:pic>
        <p:nvPicPr>
          <p:cNvPr id="3" name="Bilde 2" descr="Et bilde som inneholder gress, utendørs, person, felt&#10;&#10;Automatisk generert beskrivelse">
            <a:extLst>
              <a:ext uri="{FF2B5EF4-FFF2-40B4-BE49-F238E27FC236}">
                <a16:creationId xmlns:a16="http://schemas.microsoft.com/office/drawing/2014/main" id="{4806FC82-5873-8347-AA29-1EB5E7E22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90" y="11719"/>
            <a:ext cx="11709108" cy="4057508"/>
          </a:xfrm>
          <a:prstGeom prst="rect">
            <a:avLst/>
          </a:prstGeom>
        </p:spPr>
      </p:pic>
      <p:sp>
        <p:nvSpPr>
          <p:cNvPr id="6" name="Tittel 2">
            <a:extLst>
              <a:ext uri="{FF2B5EF4-FFF2-40B4-BE49-F238E27FC236}">
                <a16:creationId xmlns:a16="http://schemas.microsoft.com/office/drawing/2014/main" id="{B9FEFB67-430E-084A-8070-1C573CF858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890" y="3874802"/>
            <a:ext cx="11707284" cy="1872307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t" anchorCtr="0">
            <a:noAutofit/>
          </a:bodyPr>
          <a:lstStyle>
            <a:lvl1pPr>
              <a:lnSpc>
                <a:spcPts val="7300"/>
              </a:lnSpc>
              <a:defRPr sz="7000" b="1" spc="0">
                <a:solidFill>
                  <a:srgbClr val="F2EBDD"/>
                </a:solidFill>
              </a:defRPr>
            </a:lvl1pPr>
          </a:lstStyle>
          <a:p>
            <a:r>
              <a:rPr lang="nb-NO"/>
              <a:t>Klikk for å legge til tittel (inntil to linjer)</a:t>
            </a:r>
            <a:endParaRPr lang="nn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6800706-7B1B-7746-881F-626D52BAAC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233" y="5771222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4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ald lys ra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3277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ald mørk raud">
    <p:bg>
      <p:bgPr>
        <a:solidFill>
          <a:srgbClr val="440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3E057A0-C139-8441-98B2-045307FA8A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412" y="1794077"/>
            <a:ext cx="9653287" cy="4734046"/>
          </a:xfrm>
        </p:spPr>
        <p:txBody>
          <a:bodyPr/>
          <a:lstStyle>
            <a:lvl1pPr>
              <a:defRPr>
                <a:solidFill>
                  <a:srgbClr val="F2EBDD"/>
                </a:solidFill>
              </a:defRPr>
            </a:lvl1pPr>
            <a:lvl2pPr>
              <a:defRPr>
                <a:solidFill>
                  <a:srgbClr val="F2EBDD"/>
                </a:solidFill>
              </a:defRPr>
            </a:lvl2pPr>
            <a:lvl3pPr>
              <a:defRPr>
                <a:solidFill>
                  <a:srgbClr val="F2EBDD"/>
                </a:solidFill>
              </a:defRPr>
            </a:lvl3pPr>
            <a:lvl4pPr>
              <a:defRPr>
                <a:solidFill>
                  <a:srgbClr val="F2EBDD"/>
                </a:solidFill>
              </a:defRPr>
            </a:lvl4pPr>
            <a:lvl5pPr>
              <a:defRPr>
                <a:solidFill>
                  <a:srgbClr val="F2EBDD"/>
                </a:solidFill>
              </a:defRPr>
            </a:lvl5pPr>
            <a:lvl6pPr>
              <a:defRPr>
                <a:solidFill>
                  <a:srgbClr val="F2EBDD"/>
                </a:solidFill>
              </a:defRPr>
            </a:lvl6pPr>
            <a:lvl7pPr>
              <a:defRPr>
                <a:solidFill>
                  <a:srgbClr val="F2EBDD"/>
                </a:solidFill>
              </a:defRPr>
            </a:lvl7pPr>
            <a:lvl8pPr>
              <a:defRPr>
                <a:solidFill>
                  <a:srgbClr val="F2EBDD"/>
                </a:solidFill>
              </a:defRPr>
            </a:lvl8pPr>
            <a:lvl9pPr>
              <a:defRPr>
                <a:solidFill>
                  <a:srgbClr val="F2EBDD"/>
                </a:solidFill>
              </a:defRPr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81FA4A0-3FE9-5F49-A04F-D3F816E31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00" y="482400"/>
            <a:ext cx="2991600" cy="627930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C41B3790-7337-194B-9192-301D11064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83981"/>
            <a:ext cx="8468126" cy="763200"/>
          </a:xfrm>
          <a:prstGeom prst="rect">
            <a:avLst/>
          </a:prstGeom>
          <a:solidFill>
            <a:srgbClr val="EB4040"/>
          </a:solidFill>
        </p:spPr>
        <p:txBody>
          <a:bodyPr/>
          <a:lstStyle>
            <a:lvl1pPr>
              <a:defRPr>
                <a:solidFill>
                  <a:srgbClr val="F2EBDD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419918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olerings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2">
            <a:extLst>
              <a:ext uri="{FF2B5EF4-FFF2-40B4-BE49-F238E27FC236}">
                <a16:creationId xmlns:a16="http://schemas.microsoft.com/office/drawing/2014/main" id="{95AB8952-77FE-594D-9F8C-4C7C5BA9C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Legg til tittel (inntil tre linjer)</a:t>
            </a:r>
            <a:endParaRPr lang="nn-NO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621D253-0ADA-784B-826B-4A488DAFE0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Legg til namn på kurshaldar (1 linje)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42CA53F-CE76-9745-92DD-EE50BACDD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06753A9A-86BE-4D47-8886-7ED8F4ACDA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/>
              <a:t>Legg til tid og stad for skoleringa (inntil to linjer)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F16C1560-4686-D14D-B545-04C53A06B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/>
          <a:stretch/>
        </p:blipFill>
        <p:spPr>
          <a:xfrm>
            <a:off x="6643974" y="0"/>
            <a:ext cx="5551201" cy="65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51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mørk grøn">
    <p:bg>
      <p:bgPr>
        <a:solidFill>
          <a:srgbClr val="25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487890" y="8400"/>
            <a:ext cx="11710800" cy="40572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n-NO" noProof="0"/>
              <a:t>Klikk på ikonet for å endre biletet</a:t>
            </a:r>
          </a:p>
        </p:txBody>
      </p:sp>
      <p:pic>
        <p:nvPicPr>
          <p:cNvPr id="8" name="Bilde 7" descr="Et bilde som inneholder person, bygning, mann, stående&#10;&#10;Automatisk generert beskrivelse">
            <a:extLst>
              <a:ext uri="{FF2B5EF4-FFF2-40B4-BE49-F238E27FC236}">
                <a16:creationId xmlns:a16="http://schemas.microsoft.com/office/drawing/2014/main" id="{D8996D16-F5F1-7849-BFC7-3FDBF7997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" t="-175" r="1952" b="175"/>
          <a:stretch/>
        </p:blipFill>
        <p:spPr>
          <a:xfrm>
            <a:off x="484374" y="-4112"/>
            <a:ext cx="11710800" cy="4082223"/>
          </a:xfrm>
          <a:prstGeom prst="rect">
            <a:avLst/>
          </a:prstGeom>
        </p:spPr>
      </p:pic>
      <p:sp>
        <p:nvSpPr>
          <p:cNvPr id="14" name="Undertittel 2">
            <a:extLst>
              <a:ext uri="{FF2B5EF4-FFF2-40B4-BE49-F238E27FC236}">
                <a16:creationId xmlns:a16="http://schemas.microsoft.com/office/drawing/2014/main" id="{3AB82720-8AA9-E446-83F6-41633D048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890" y="5762611"/>
            <a:ext cx="9557258" cy="387798"/>
          </a:xfrm>
        </p:spPr>
        <p:txBody>
          <a:bodyPr wrap="square" lIns="0">
            <a:spAutoFit/>
          </a:bodyPr>
          <a:lstStyle>
            <a:lvl1pPr marL="0" indent="0" algn="l">
              <a:buNone/>
              <a:defRPr sz="2800" b="1" i="0" spc="0">
                <a:solidFill>
                  <a:srgbClr val="EFEF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/>
              <a:t>Klikk for å legge til tid og stad for foredraget (1 linje)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88FE3AE7-7B6E-B14F-BFD4-CF53D54897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7890" y="6183657"/>
            <a:ext cx="9557258" cy="333875"/>
          </a:xfrm>
        </p:spPr>
        <p:txBody>
          <a:bodyPr anchor="b" anchorCtr="0"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EFEFE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legge til namn og rolle på foredragshaldar (1 linje)</a:t>
            </a:r>
          </a:p>
        </p:txBody>
      </p:sp>
      <p:sp>
        <p:nvSpPr>
          <p:cNvPr id="16" name="Tittel 2">
            <a:extLst>
              <a:ext uri="{FF2B5EF4-FFF2-40B4-BE49-F238E27FC236}">
                <a16:creationId xmlns:a16="http://schemas.microsoft.com/office/drawing/2014/main" id="{DCD7FE7B-53BC-B84B-9ADE-9F9090B2C7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890" y="3874802"/>
            <a:ext cx="11707284" cy="1872307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t" anchorCtr="0">
            <a:noAutofit/>
          </a:bodyPr>
          <a:lstStyle>
            <a:lvl1pPr>
              <a:lnSpc>
                <a:spcPts val="7300"/>
              </a:lnSpc>
              <a:defRPr sz="7000" b="1" spc="0">
                <a:solidFill>
                  <a:srgbClr val="EFEFEF"/>
                </a:solidFill>
              </a:defRPr>
            </a:lvl1pPr>
          </a:lstStyle>
          <a:p>
            <a:r>
              <a:rPr lang="nb-NO"/>
              <a:t>Klikk for å legge til tittel (inntil to linjer)</a:t>
            </a:r>
            <a:endParaRPr lang="nn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9C075CE-036F-9647-8B30-860D95D213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233" y="5771222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8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ald mørk grøn">
    <p:bg>
      <p:bgPr>
        <a:solidFill>
          <a:srgbClr val="25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483981"/>
            <a:ext cx="8468126" cy="763200"/>
          </a:xfrm>
          <a:prstGeom prst="rect">
            <a:avLst/>
          </a:prstGeom>
          <a:solidFill>
            <a:srgbClr val="539760"/>
          </a:solidFill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111DCA9-20CE-1242-9B52-473842A3B5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412" y="1782501"/>
            <a:ext cx="9653287" cy="4734046"/>
          </a:xfrm>
        </p:spPr>
        <p:txBody>
          <a:bodyPr/>
          <a:lstStyle>
            <a:lvl1pPr>
              <a:buClr>
                <a:srgbClr val="539760"/>
              </a:buClr>
              <a:defRPr>
                <a:solidFill>
                  <a:srgbClr val="EFEFEF"/>
                </a:solidFill>
              </a:defRPr>
            </a:lvl1pPr>
            <a:lvl2pPr>
              <a:defRPr>
                <a:solidFill>
                  <a:srgbClr val="EFEFEF"/>
                </a:solidFill>
              </a:defRPr>
            </a:lvl2pPr>
            <a:lvl3pPr>
              <a:defRPr>
                <a:solidFill>
                  <a:srgbClr val="EFEFEF"/>
                </a:solidFill>
              </a:defRPr>
            </a:lvl3pPr>
            <a:lvl4pPr>
              <a:defRPr>
                <a:solidFill>
                  <a:srgbClr val="EFEFEF"/>
                </a:solidFill>
              </a:defRPr>
            </a:lvl4pPr>
            <a:lvl5pPr>
              <a:defRPr>
                <a:solidFill>
                  <a:srgbClr val="EFEFEF"/>
                </a:solidFill>
              </a:defRPr>
            </a:lvl5pPr>
            <a:lvl6pPr>
              <a:defRPr>
                <a:solidFill>
                  <a:srgbClr val="EFEFEF"/>
                </a:solidFill>
              </a:defRPr>
            </a:lvl6pPr>
            <a:lvl7pPr>
              <a:defRPr>
                <a:solidFill>
                  <a:srgbClr val="EFEFEF"/>
                </a:solidFill>
              </a:defRPr>
            </a:lvl7pPr>
            <a:lvl8pPr>
              <a:defRPr>
                <a:solidFill>
                  <a:srgbClr val="EFEFEF"/>
                </a:solidFill>
              </a:defRPr>
            </a:lvl8pPr>
            <a:lvl9pPr>
              <a:defRPr>
                <a:solidFill>
                  <a:srgbClr val="EFEFEF"/>
                </a:solidFill>
              </a:defRPr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025CB97-396F-4B41-951A-C64652B65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99" y="48398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3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7454096" y="1782501"/>
            <a:ext cx="4741080" cy="4742477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 noProof="0"/>
              <a:t>Klikk på ikonet for å legge til eit bilete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51413" y="1782501"/>
            <a:ext cx="6192455" cy="4742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10021656-D59B-8B4E-9604-715384F4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1741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, tekst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7182"/>
            <a:ext cx="5150733" cy="5280940"/>
          </a:xfrm>
          <a:prstGeom prst="rect">
            <a:avLst/>
          </a:prstGeom>
          <a:solidFill>
            <a:srgbClr val="F2EBDD"/>
          </a:solidFill>
        </p:spPr>
        <p:txBody>
          <a:bodyPr vert="horz" lIns="0" tIns="0" rIns="0" bIns="720000" anchor="ctr" anchorCtr="1">
            <a:norm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nn-NO" noProof="0"/>
              <a:t>Klikk på ikonet for å legge til eit bilete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555848" y="2634712"/>
            <a:ext cx="6304334" cy="389340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5555848" y="1592195"/>
            <a:ext cx="6304334" cy="417358"/>
          </a:xfrm>
        </p:spPr>
        <p:txBody>
          <a:bodyPr wrap="square">
            <a:spAutoFit/>
          </a:bodyPr>
          <a:lstStyle>
            <a:lvl1pPr marL="0" indent="0">
              <a:buNone/>
              <a:defRPr sz="3000" b="1" i="0" spc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Underoverskrift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4BCF99CA-C7FD-4C4D-9C5E-BA356AB6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734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tan tittel"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B5F15C57-2E72-7549-BBF9-B81ED5E3B3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792" y="1782502"/>
            <a:ext cx="9826907" cy="4734046"/>
          </a:xfrm>
        </p:spPr>
        <p:txBody>
          <a:bodyPr/>
          <a:lstStyle>
            <a:lvl1pPr>
              <a:defRPr>
                <a:solidFill>
                  <a:srgbClr val="440C1A"/>
                </a:solidFill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17063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a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273250" y="1733418"/>
            <a:ext cx="5521124" cy="389530"/>
          </a:xfrm>
        </p:spPr>
        <p:txBody>
          <a:bodyPr anchor="t">
            <a:spAutoFit/>
          </a:bodyPr>
          <a:lstStyle>
            <a:lvl1pPr marL="0" indent="0">
              <a:buNone/>
              <a:defRPr sz="2800" b="1" i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59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nb-NO"/>
              <a:t>Klikk for å legge til overskrift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2CCFFD7D-3DA4-5D4B-9EC3-56CA233016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73251" y="2696902"/>
            <a:ext cx="5521123" cy="383122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E7E9A8C-3F3B-3A4A-BCBB-8324DDEDF9B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400799" y="2696901"/>
            <a:ext cx="5521125" cy="383122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A41C28C8-5B67-734A-9F47-54265E8424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00800" y="1733418"/>
            <a:ext cx="5521124" cy="389530"/>
          </a:xfrm>
        </p:spPr>
        <p:txBody>
          <a:bodyPr anchor="t">
            <a:spAutoFit/>
          </a:bodyPr>
          <a:lstStyle>
            <a:lvl1pPr marL="0" indent="0">
              <a:buNone/>
              <a:defRPr lang="nb-NO" sz="2800" b="1" i="0" kern="1200" spc="0" dirty="0">
                <a:solidFill>
                  <a:srgbClr val="440C1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59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marL="0" lvl="0" indent="0" algn="l" defTabSz="914445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b-NO"/>
              <a:t>Klikk for å legge til overskrift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E6AA03BF-3358-1B42-B9A5-38EAED80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6706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er uta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277793" y="1782502"/>
            <a:ext cx="5458708" cy="4734046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06DE4427-363B-8546-ABF3-F79AE29ADDC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8674" y="1782502"/>
            <a:ext cx="5458708" cy="4734046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30CC641B-0641-484F-926A-8443CFF3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9198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3453062" y="1708484"/>
            <a:ext cx="5015064" cy="4839815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/>
              <a:t>Klikk på ikonet for å legge til eit bilete</a:t>
            </a:r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DAD9F9A2-D73F-444B-B1A3-5531C2C0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968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2054579" y="1793790"/>
            <a:ext cx="10140596" cy="4742477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/>
              <a:t>Klikk på ikonet for å legge til eit bilete</a:t>
            </a:r>
          </a:p>
        </p:txBody>
      </p:sp>
      <p:sp>
        <p:nvSpPr>
          <p:cNvPr id="5" name="Plassholder for tittel 1">
            <a:extLst>
              <a:ext uri="{FF2B5EF4-FFF2-40B4-BE49-F238E27FC236}">
                <a16:creationId xmlns:a16="http://schemas.microsoft.com/office/drawing/2014/main" id="{92442EA1-3DCC-9341-9945-845ABE81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5900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legge til </a:t>
            </a:r>
            <a:r>
              <a:rPr lang="nb-NO" err="1"/>
              <a:t>ein</a:t>
            </a:r>
            <a:r>
              <a:rPr lang="nb-NO"/>
              <a:t>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1413" y="1782501"/>
            <a:ext cx="9653286" cy="4665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357145" y="6448072"/>
            <a:ext cx="846441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06.03.2024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1609" y="6448073"/>
            <a:ext cx="308892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C97C417-E3D0-7C4C-ABBA-3D1A8A0CFE1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55" y="48398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3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699" r:id="rId3"/>
    <p:sldLayoutId id="2147483700" r:id="rId4"/>
    <p:sldLayoutId id="2147483723" r:id="rId5"/>
    <p:sldLayoutId id="2147483704" r:id="rId6"/>
    <p:sldLayoutId id="2147483717" r:id="rId7"/>
    <p:sldLayoutId id="2147483721" r:id="rId8"/>
    <p:sldLayoutId id="2147483725" r:id="rId9"/>
    <p:sldLayoutId id="2147483715" r:id="rId10"/>
    <p:sldLayoutId id="2147483724" r:id="rId11"/>
    <p:sldLayoutId id="2147483720" r:id="rId12"/>
    <p:sldLayoutId id="2147483742" r:id="rId13"/>
    <p:sldLayoutId id="2147483730" r:id="rId14"/>
    <p:sldLayoutId id="2147483740" r:id="rId15"/>
    <p:sldLayoutId id="2147483707" r:id="rId16"/>
    <p:sldLayoutId id="2147483737" r:id="rId17"/>
    <p:sldLayoutId id="2147483734" r:id="rId18"/>
    <p:sldLayoutId id="2147483738" r:id="rId19"/>
    <p:sldLayoutId id="2147483732" r:id="rId20"/>
    <p:sldLayoutId id="2147483741" r:id="rId21"/>
    <p:sldLayoutId id="2147483739" r:id="rId22"/>
    <p:sldLayoutId id="2147483729" r:id="rId23"/>
  </p:sldLayoutIdLst>
  <p:txStyles>
    <p:titleStyle>
      <a:lvl1pPr algn="l" defTabSz="914445" rtl="0" eaLnBrk="1" latinLnBrk="0" hangingPunct="1">
        <a:lnSpc>
          <a:spcPct val="90000"/>
        </a:lnSpc>
        <a:spcBef>
          <a:spcPct val="0"/>
        </a:spcBef>
        <a:buNone/>
        <a:defRPr sz="3800" b="1" i="0" kern="1200" spc="0">
          <a:solidFill>
            <a:srgbClr val="F2EBD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2025" indent="-252025" algn="l" defTabSz="914445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rgbClr val="EB4040"/>
        </a:buClr>
        <a:buFont typeface="Calibri" panose="020F0502020204030204" pitchFamily="34" charset="0"/>
        <a:buChar char="•"/>
        <a:defRPr sz="28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43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8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65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6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86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4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0108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2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725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5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.no/wp-content/uploads/2022/09/organisasjonserklaering-2022-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D1E6E949-10C9-0EA6-4FC8-B64A9AF11C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177" y="4786218"/>
            <a:ext cx="5649409" cy="344378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10" name="Undertittel 44">
            <a:extLst>
              <a:ext uri="{FF2B5EF4-FFF2-40B4-BE49-F238E27FC236}">
                <a16:creationId xmlns:a16="http://schemas.microsoft.com/office/drawing/2014/main" id="{EE8642C4-4E7C-13C4-15D9-F8A19B9B1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178" y="4355822"/>
            <a:ext cx="5649409" cy="276999"/>
          </a:xfrm>
        </p:spPr>
        <p:txBody>
          <a:bodyPr/>
          <a:lstStyle/>
          <a:p>
            <a:r>
              <a:rPr lang="nn-NO" sz="2000" dirty="0"/>
              <a:t>Del 4 av 5 i SVs styreprogram for fylkeslag</a:t>
            </a:r>
          </a:p>
        </p:txBody>
      </p:sp>
      <p:sp>
        <p:nvSpPr>
          <p:cNvPr id="4" name="Tittel 2">
            <a:extLst>
              <a:ext uri="{FF2B5EF4-FFF2-40B4-BE49-F238E27FC236}">
                <a16:creationId xmlns:a16="http://schemas.microsoft.com/office/drawing/2014/main" id="{0CDE20AE-6E33-9FF3-9907-572F81B6F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177" y="1211451"/>
            <a:ext cx="5649408" cy="2808461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EB4040"/>
              </a:buClr>
            </a:pPr>
            <a:r>
              <a:rPr lang="nn-NO" sz="5800" spc="-150" dirty="0">
                <a:solidFill>
                  <a:srgbClr val="F2EBDD"/>
                </a:solidFill>
                <a:ea typeface="+mn-ea"/>
              </a:rPr>
              <a:t>Det organisatoriske arbeidet</a:t>
            </a:r>
          </a:p>
        </p:txBody>
      </p:sp>
    </p:spTree>
    <p:extLst>
      <p:ext uri="{BB962C8B-B14F-4D97-AF65-F5344CB8AC3E}">
        <p14:creationId xmlns:p14="http://schemas.microsoft.com/office/powerpoint/2010/main" val="160296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798C0AD3-BFBC-BD46-A7C7-35C3DDFE6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Oppfølging av lokallag</a:t>
            </a:r>
          </a:p>
        </p:txBody>
      </p:sp>
    </p:spTree>
    <p:extLst>
      <p:ext uri="{BB962C8B-B14F-4D97-AF65-F5344CB8AC3E}">
        <p14:creationId xmlns:p14="http://schemas.microsoft.com/office/powerpoint/2010/main" val="248504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DE3A4-5854-C930-5E45-274E5AAFE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CD7A915-3759-FAE0-87E8-906786A2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Lokallagets rolle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DCFAA8F-8E6D-C6E4-FDFF-D16A289A3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Fra organisasjonserklæringa:</a:t>
            </a:r>
          </a:p>
          <a:p>
            <a:r>
              <a:rPr lang="nb-NO" dirty="0"/>
              <a:t>Lokallagene er grunnsteinen i organisasjonen. Lokallagene skal representere SV i lokalsamfunnet, ta opp saker SV er opptatt av, og mobilisere for våre løsninger. </a:t>
            </a:r>
          </a:p>
          <a:p>
            <a:r>
              <a:rPr lang="nb-NO" dirty="0"/>
              <a:t>Lokallaget er godt kjent med lokale kamper og saker folk er opptatt av, og skal arbeide for disse i og utenfor folkevalgte organer.</a:t>
            </a:r>
          </a:p>
          <a:p>
            <a:r>
              <a:rPr lang="nb-NO" dirty="0"/>
              <a:t>Lokallagene er den viktigste arenaen for at medlemmene skal kunne delta aktivt i partiet. En viktig del av lokallagets arbeid er å sørge for at flest mulig finner det lett og meningsfylt å delta i arbeidet</a:t>
            </a:r>
          </a:p>
        </p:txBody>
      </p:sp>
    </p:spTree>
    <p:extLst>
      <p:ext uri="{BB962C8B-B14F-4D97-AF65-F5344CB8AC3E}">
        <p14:creationId xmlns:p14="http://schemas.microsoft.com/office/powerpoint/2010/main" val="9586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DFDBD0D-D59B-C89E-5511-5BE46C035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Hvordan kan vi best legge til rette for at lokallaga oppfyller organisasjonserklæringa?</a:t>
            </a:r>
          </a:p>
          <a:p>
            <a:r>
              <a:rPr lang="nb-NO" dirty="0"/>
              <a:t>Hvordan skal vi gjennomføre tillitsvalgtskolering for lokallaga i vårt fylke? </a:t>
            </a:r>
          </a:p>
          <a:p>
            <a:r>
              <a:rPr lang="nb-NO" dirty="0"/>
              <a:t>Hvilke andre tiltak fremkommer av arbeidsplanen vår?</a:t>
            </a:r>
          </a:p>
          <a:p>
            <a:r>
              <a:rPr lang="nb-NO" dirty="0"/>
              <a:t>Når og hvordan kommuniserer vi med lokallaga, for å informere og for å holde dialog?</a:t>
            </a: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F092187-D1F5-5348-94A6-95DE276F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Hvordan skal vi følge opp laga våre?</a:t>
            </a:r>
          </a:p>
        </p:txBody>
      </p:sp>
    </p:spTree>
    <p:extLst>
      <p:ext uri="{BB962C8B-B14F-4D97-AF65-F5344CB8AC3E}">
        <p14:creationId xmlns:p14="http://schemas.microsoft.com/office/powerpoint/2010/main" val="324501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261A89-929E-D04A-953C-0A3E19D1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/>
              <a:t>Konkretisering av årets arbeidsplan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3C4E8A-CD5F-844B-A9EE-B861EC45A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dirty="0"/>
              <a:t>De vedtatte arbeidsplanene fra landsstyret og årsmøtet gir oss mandat for arbeidet i perioden som kommer. </a:t>
            </a:r>
          </a:p>
          <a:p>
            <a:pPr>
              <a:lnSpc>
                <a:spcPct val="100000"/>
              </a:lnSpc>
            </a:pPr>
            <a:r>
              <a:rPr lang="nb-NO" dirty="0"/>
              <a:t>Vi må bruke tid i fylkesstyret på å utfylle </a:t>
            </a:r>
            <a:r>
              <a:rPr lang="nb-NO" dirty="0" err="1"/>
              <a:t>årshjulet</a:t>
            </a:r>
            <a:r>
              <a:rPr lang="nb-NO" dirty="0"/>
              <a:t> vårt med: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Konkretisering av vedtatte tiltak og aktiviteter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Hvem som har ansvar for å sørge for framdrift gjennom året</a:t>
            </a:r>
          </a:p>
          <a:p>
            <a:pPr marL="252025" lvl="1" indent="-252025">
              <a:lnSpc>
                <a:spcPct val="100000"/>
              </a:lnSpc>
              <a:spcBef>
                <a:spcPts val="1000"/>
              </a:spcBef>
              <a:buClr>
                <a:srgbClr val="539760"/>
              </a:buClr>
              <a:buFont typeface="Calibri" panose="020F0502020204030204" pitchFamily="34" charset="0"/>
              <a:buChar char="•"/>
            </a:pPr>
            <a:r>
              <a:rPr lang="nb-NO" dirty="0"/>
              <a:t>Fylkesleder må følge opp resultatet av dette arbeidet, med en samtale med fylkessekretær om prioritering av arbeidsoppgaver det kommende året.</a:t>
            </a:r>
          </a:p>
          <a:p>
            <a:pPr marL="216022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3528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78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E5DB16B-6E42-2544-9B04-38528636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Tema vi skal innom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94A1D0E-7645-2D4E-B984-F7EDEF1F6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n-NO" dirty="0"/>
              <a:t>SVs organisasjonserklæring</a:t>
            </a:r>
          </a:p>
          <a:p>
            <a:pPr>
              <a:defRPr/>
            </a:pPr>
            <a:r>
              <a:rPr lang="nn-NO" dirty="0"/>
              <a:t>Arbeidsplanen</a:t>
            </a:r>
          </a:p>
          <a:p>
            <a:pPr>
              <a:defRPr/>
            </a:pPr>
            <a:r>
              <a:rPr lang="nn-NO" dirty="0"/>
              <a:t>Oppfølging av lokallag</a:t>
            </a:r>
          </a:p>
          <a:p>
            <a:pPr>
              <a:defRPr/>
            </a:pPr>
            <a:endParaRPr lang="nn-NO" dirty="0"/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4211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798C0AD3-BFBC-BD46-A7C7-35C3DDFE6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SVs organisasjons-erklæring</a:t>
            </a:r>
          </a:p>
        </p:txBody>
      </p:sp>
    </p:spTree>
    <p:extLst>
      <p:ext uri="{BB962C8B-B14F-4D97-AF65-F5344CB8AC3E}">
        <p14:creationId xmlns:p14="http://schemas.microsoft.com/office/powerpoint/2010/main" val="13444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 descr="Et bilde som inneholder klær, sko, tekst, person&#10;&#10;Automatisk generert beskrivelse">
            <a:extLst>
              <a:ext uri="{FF2B5EF4-FFF2-40B4-BE49-F238E27FC236}">
                <a16:creationId xmlns:a16="http://schemas.microsoft.com/office/drawing/2014/main" id="{B9A3C8F2-064D-7647-8971-322A78BB20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14666"/>
          <a:stretch>
            <a:fillRect/>
          </a:stretch>
        </p:blipFill>
        <p:spPr/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140DE6-1EAE-C1D5-5F97-22B795E23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«Organisasjonserklæringen er landsstyrets beskrivelse av hvordan vi ønsker at organisasjonen skal arbeide, og hvordan forholdet mellom de ulike organisasjonsleddene skal være. </a:t>
            </a:r>
          </a:p>
          <a:p>
            <a:pPr marL="0" indent="0">
              <a:buNone/>
            </a:pPr>
            <a:r>
              <a:rPr lang="nb-NO" dirty="0"/>
              <a:t>Den prøver ikke å erstatte vedtektene, og der det skulle oppstå motsetninger mellom tolkningen av erklæringen og vedtektene har vedtektene forrang.»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C50F42C-74AB-A07C-01A2-76B4CE38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Om organisasjonserklæringa</a:t>
            </a:r>
          </a:p>
        </p:txBody>
      </p:sp>
    </p:spTree>
    <p:extLst>
      <p:ext uri="{BB962C8B-B14F-4D97-AF65-F5344CB8AC3E}">
        <p14:creationId xmlns:p14="http://schemas.microsoft.com/office/powerpoint/2010/main" val="283631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F91BB9-F329-1A63-36D2-B3AEF8FA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Fylkeslagets rolle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9871C5-46EA-23BE-8BF4-F51CFD39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Fylkeslagene skal sikre godt politisk og organisatorisk arbeid i fylket, og at partiet jobber sammen om felles politiske og organisatoriske prioriteringer. </a:t>
            </a:r>
          </a:p>
          <a:p>
            <a:r>
              <a:rPr lang="nb-NO" dirty="0"/>
              <a:t>De skal sikre felles møteplasser for lokallagene og være bindeleddet mellom lokallagene og SV sentralt. </a:t>
            </a:r>
          </a:p>
          <a:p>
            <a:r>
              <a:rPr lang="nb-NO" dirty="0"/>
              <a:t>Fylkeslagene har hovedansvaret for oppfølgingen av lokallag og folkevalgte i sitt fylke, og for at tillitsvalgte blir skolert i rollen</a:t>
            </a:r>
          </a:p>
          <a:p>
            <a:pPr marL="0" indent="0">
              <a:buNone/>
            </a:pPr>
            <a:r>
              <a:rPr lang="nb-NO" sz="2800" i="1" dirty="0">
                <a:hlinkClick r:id="rId3"/>
              </a:rPr>
              <a:t>Les alt om fylkeslaget rolle her</a:t>
            </a:r>
            <a:endParaRPr lang="nb-NO" sz="2800" i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45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798C0AD3-BFBC-BD46-A7C7-35C3DDFE6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Arbeidsplanen</a:t>
            </a:r>
          </a:p>
        </p:txBody>
      </p:sp>
    </p:spTree>
    <p:extLst>
      <p:ext uri="{BB962C8B-B14F-4D97-AF65-F5344CB8AC3E}">
        <p14:creationId xmlns:p14="http://schemas.microsoft.com/office/powerpoint/2010/main" val="222778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98A8CA-5076-D34D-AE53-D1F03702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/>
              <a:t>Demokratisk verktøy for god </a:t>
            </a:r>
            <a:r>
              <a:rPr lang="nn-NO" dirty="0" err="1"/>
              <a:t>ledelse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11BD25-74DD-8542-92F5-43EE625F2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2025" lvl="2" indent="-252025">
              <a:lnSpc>
                <a:spcPct val="10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Char char="•"/>
              <a:tabLst>
                <a:tab pos="257175" algn="l"/>
              </a:tabLst>
            </a:pPr>
            <a:r>
              <a:rPr lang="nb-NO" dirty="0"/>
              <a:t>Fylkesstyret har ansvaret for det organisatoriske arbeidet og utvikling av fylkeslaget. Arbeidsplanen vedtas på årsmøtet, og er derfor et viktig demokratisk verktøy for lokallaga, for å gi fylkeslaget en kurs</a:t>
            </a:r>
          </a:p>
          <a:p>
            <a:pPr marL="889243" lvl="4" indent="-457200">
              <a:lnSpc>
                <a:spcPct val="100000"/>
              </a:lnSpc>
              <a:spcBef>
                <a:spcPts val="1000"/>
              </a:spcBef>
              <a:buClr>
                <a:srgbClr val="EB4040"/>
              </a:buClr>
              <a:buFont typeface="Courier New" panose="02070309020205020404" pitchFamily="49" charset="0"/>
              <a:buChar char="o"/>
              <a:tabLst>
                <a:tab pos="257175" algn="l"/>
              </a:tabLst>
            </a:pPr>
            <a:r>
              <a:rPr lang="nb-NO" sz="2600" dirty="0"/>
              <a:t>Arbeidsplanen gir styret et oppdrag</a:t>
            </a:r>
          </a:p>
          <a:p>
            <a:pPr marL="889243" lvl="4" indent="-457200">
              <a:lnSpc>
                <a:spcPct val="100000"/>
              </a:lnSpc>
              <a:spcBef>
                <a:spcPts val="1000"/>
              </a:spcBef>
              <a:buClr>
                <a:srgbClr val="EB4040"/>
              </a:buClr>
              <a:buFont typeface="Courier New" panose="02070309020205020404" pitchFamily="49" charset="0"/>
              <a:buChar char="o"/>
              <a:tabLst>
                <a:tab pos="257175" algn="l"/>
              </a:tabLst>
            </a:pPr>
            <a:r>
              <a:rPr lang="nb-NO" sz="2600" dirty="0"/>
              <a:t>Budsjettet, som speiler satsingene i planen, gir styret rammer for arbeidet</a:t>
            </a:r>
          </a:p>
          <a:p>
            <a:pPr marL="252025" lvl="2" indent="-252025">
              <a:lnSpc>
                <a:spcPct val="10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Char char="•"/>
              <a:tabLst>
                <a:tab pos="257175" algn="l"/>
              </a:tabLst>
            </a:pPr>
            <a:r>
              <a:rPr lang="nb-NO" dirty="0"/>
              <a:t>Styret rapporterer på oppfølginga av disse planene ved å legge fram årsmelding og regnskap på årsmøtet.</a:t>
            </a:r>
          </a:p>
          <a:p>
            <a:endParaRPr lang="nn-NO" sz="2600" dirty="0"/>
          </a:p>
        </p:txBody>
      </p:sp>
    </p:spTree>
    <p:extLst>
      <p:ext uri="{BB962C8B-B14F-4D97-AF65-F5344CB8AC3E}">
        <p14:creationId xmlns:p14="http://schemas.microsoft.com/office/powerpoint/2010/main" val="314584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D2AAE7-942C-B01E-B278-01DF4E79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Den nasjonale arbeidsplanen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792AA8-AA60-3942-9CE6-B44CC54FD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SVs landsstyre vedtar en fireårig arbeidsplan med tilhørende budsjett, i starten av hver stortingsvalgperiode</a:t>
            </a:r>
          </a:p>
          <a:p>
            <a:r>
              <a:rPr lang="nb-NO" dirty="0"/>
              <a:t>Arbeidsplanen er gjensidig forpliktende, og gjelder for alle nivå i organisasjonen</a:t>
            </a:r>
          </a:p>
          <a:p>
            <a:r>
              <a:rPr lang="nb-NO" dirty="0"/>
              <a:t>Planen blir revidert halvvegs i planperioden</a:t>
            </a:r>
          </a:p>
          <a:p>
            <a:r>
              <a:rPr lang="nb-NO" dirty="0"/>
              <a:t>Arbeidsplanen og budsjettet legger dermed føringer for organisatoriske satsinger i hele organisasjonen, og for prioriteringer i fylkeslagas egne arbeidsplaner</a:t>
            </a:r>
          </a:p>
        </p:txBody>
      </p:sp>
    </p:spTree>
    <p:extLst>
      <p:ext uri="{BB962C8B-B14F-4D97-AF65-F5344CB8AC3E}">
        <p14:creationId xmlns:p14="http://schemas.microsoft.com/office/powerpoint/2010/main" val="5166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477AE7-CA63-B977-8932-32294B5C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Fylkeslagets arbeidsplan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571002-3ED5-6850-2B7E-0BCA412D2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Fylkeslaga er oppfordra om å vedta fireårige arbeidsplaner med tilhørende budsjett, i starten av hver kommunevalgperiode</a:t>
            </a:r>
          </a:p>
          <a:p>
            <a:r>
              <a:rPr lang="nb-NO" dirty="0"/>
              <a:t>Planen og budsjettet bør revideres halvvegs i planperioden</a:t>
            </a:r>
          </a:p>
          <a:p>
            <a:r>
              <a:rPr lang="nb-NO" dirty="0"/>
              <a:t>Årsmøta i fylkeslaga blir dermed bedt om å behandle arbeidsplan og budsjett i mellomvalgsår, og dette frigjør tid til at årsmøtet kan behandle valgkampstrategier i valgår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7079620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2020">
  <a:themeElements>
    <a:clrScheme name="Profil2020">
      <a:dk1>
        <a:srgbClr val="440C1A"/>
      </a:dk1>
      <a:lt1>
        <a:srgbClr val="F2EBDD"/>
      </a:lt1>
      <a:dk2>
        <a:srgbClr val="243324"/>
      </a:dk2>
      <a:lt2>
        <a:srgbClr val="EFEFEF"/>
      </a:lt2>
      <a:accent1>
        <a:srgbClr val="EA4040"/>
      </a:accent1>
      <a:accent2>
        <a:srgbClr val="539760"/>
      </a:accent2>
      <a:accent3>
        <a:srgbClr val="C9EF3F"/>
      </a:accent3>
      <a:accent4>
        <a:srgbClr val="C1D8B2"/>
      </a:accent4>
      <a:accent5>
        <a:srgbClr val="FAA071"/>
      </a:accent5>
      <a:accent6>
        <a:srgbClr val="FFCEB8"/>
      </a:accent6>
      <a:hlink>
        <a:srgbClr val="0000FF"/>
      </a:hlink>
      <a:folHlink>
        <a:srgbClr val="540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35228C21-1ECA-5349-935C-425F4954E09E}" vid="{124B6F84-4184-304A-808D-A27DE9FED26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-dokument NN" ma:contentTypeID="0x010100BCAE8B88FC129346855209F8A8D2B203005E6764560246204688DA70D46BF9C5AB" ma:contentTypeVersion="6" ma:contentTypeDescription="" ma:contentTypeScope="" ma:versionID="dcd1fd29a7c1c3d4af519330b321d65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96d53b2ccc1f80e717279b1ced53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232AA0-3EF3-4536-91C3-21D964A30D9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16CB41-924D-4945-ACC5-C7A214FE75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14B4DBF-21AE-40B8-A503-3E091AD790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586</Words>
  <Application>Microsoft Macintosh PowerPoint</Application>
  <PresentationFormat>Egendefinert</PresentationFormat>
  <Paragraphs>59</Paragraphs>
  <Slides>14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Calibri</vt:lpstr>
      <vt:lpstr>Courier New</vt:lpstr>
      <vt:lpstr>Arial</vt:lpstr>
      <vt:lpstr>Profil2020</vt:lpstr>
      <vt:lpstr>Det organisatoriske arbeidet</vt:lpstr>
      <vt:lpstr>Tema vi skal innom</vt:lpstr>
      <vt:lpstr>PowerPoint-presentasjon</vt:lpstr>
      <vt:lpstr>Om organisasjonserklæringa</vt:lpstr>
      <vt:lpstr>Fylkeslagets rolle </vt:lpstr>
      <vt:lpstr>PowerPoint-presentasjon</vt:lpstr>
      <vt:lpstr>Demokratisk verktøy for god ledelse</vt:lpstr>
      <vt:lpstr>Den nasjonale arbeidsplanen</vt:lpstr>
      <vt:lpstr>Fylkeslagets arbeidsplan</vt:lpstr>
      <vt:lpstr>PowerPoint-presentasjon</vt:lpstr>
      <vt:lpstr>Lokallagets rolle</vt:lpstr>
      <vt:lpstr>Hvordan skal vi følge opp laga våre?</vt:lpstr>
      <vt:lpstr>Konkretisering av årets arbeidsplan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Leiing av fylkeslaget</dc:title>
  <dc:creator>Eli Ulvestad</dc:creator>
  <cp:lastModifiedBy>Eli Ulvestad</cp:lastModifiedBy>
  <cp:revision>25</cp:revision>
  <cp:lastPrinted>2023-03-23T19:17:48Z</cp:lastPrinted>
  <dcterms:created xsi:type="dcterms:W3CDTF">2021-02-15T08:53:30Z</dcterms:created>
  <dcterms:modified xsi:type="dcterms:W3CDTF">2024-03-06T12:39:26Z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0x010100BCAE8B88FC129346855209F8A8D2B203005E6764560246204688DA70D46BF9C5AB</vt:lpwstr>
  </property>
</Properties>
</file>