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24"/>
  </p:notesMasterIdLst>
  <p:handoutMasterIdLst>
    <p:handoutMasterId r:id="rId25"/>
  </p:handoutMasterIdLst>
  <p:sldIdLst>
    <p:sldId id="256" r:id="rId5"/>
    <p:sldId id="257" r:id="rId6"/>
    <p:sldId id="295" r:id="rId7"/>
    <p:sldId id="337" r:id="rId8"/>
    <p:sldId id="338" r:id="rId9"/>
    <p:sldId id="345" r:id="rId10"/>
    <p:sldId id="326" r:id="rId11"/>
    <p:sldId id="342" r:id="rId12"/>
    <p:sldId id="344" r:id="rId13"/>
    <p:sldId id="335" r:id="rId14"/>
    <p:sldId id="340" r:id="rId15"/>
    <p:sldId id="301" r:id="rId16"/>
    <p:sldId id="260" r:id="rId17"/>
    <p:sldId id="266" r:id="rId18"/>
    <p:sldId id="267" r:id="rId19"/>
    <p:sldId id="343" r:id="rId20"/>
    <p:sldId id="334" r:id="rId21"/>
    <p:sldId id="296" r:id="rId22"/>
    <p:sldId id="279" r:id="rId23"/>
  </p:sldIdLst>
  <p:sldSz cx="12195175" cy="6859588"/>
  <p:notesSz cx="6858000" cy="9144000"/>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BDD"/>
    <a:srgbClr val="EB4040"/>
    <a:srgbClr val="EFEFEF"/>
    <a:srgbClr val="253325"/>
    <a:srgbClr val="440C1A"/>
    <a:srgbClr val="539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60816"/>
  </p:normalViewPr>
  <p:slideViewPr>
    <p:cSldViewPr snapToGrid="0">
      <p:cViewPr varScale="1">
        <p:scale>
          <a:sx n="70" d="100"/>
          <a:sy n="70" d="100"/>
        </p:scale>
        <p:origin x="2888" y="192"/>
      </p:cViewPr>
      <p:guideLst>
        <p:guide orient="horz" pos="2161"/>
        <p:guide pos="3841"/>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3/6/24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06.03.2024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b="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a:t>
            </a:fld>
            <a:endParaRPr lang="nb-NO"/>
          </a:p>
        </p:txBody>
      </p:sp>
    </p:spTree>
    <p:extLst>
      <p:ext uri="{BB962C8B-B14F-4D97-AF65-F5344CB8AC3E}">
        <p14:creationId xmlns:p14="http://schemas.microsoft.com/office/powerpoint/2010/main" val="16033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a:solidFill>
                  <a:schemeClr val="tx1"/>
                </a:solidFill>
                <a:effectLst/>
                <a:latin typeface="+mn-lt"/>
                <a:ea typeface="+mn-ea"/>
                <a:cs typeface="+mn-cs"/>
              </a:rPr>
              <a:t>Forelesningsnotat:</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Om fylket er representert på Stortinget må man ha systemer for kontakt mellom representanten og fylkesledelsen. Representanten bør inviteres til fylkesstyremøtene og være oppdatert på den politiske og organisatoriske situasjonen i fylket.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Representantene reiser jevnlig på turer til hjemfylket. Da må fylkespartiet være informert så dere kan bistå med å planlegge medieutspill og besøk til lokallag. Hver representant har en konsulent i stortingssekretariatet som har kalenderoversikten. Ta kontakt med konsulenten slik at dere sammen kan lage gode rutiner på varsling begge veier om reiser og behov.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Ikke alle fylker er representert på Stortinget. Da bør fylkesstyret ha en strategi for hvordan dere likevel kan sørge for å ha en hånd på rattet når det skal fattes vedtak på Stortinget som påvirker fylket. </a:t>
            </a:r>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Statsbudsjettet legger rammen for all politikk i Norge, og særlig innenfor samferdsel og næringspolitikken bør fylkeslaget passe på at stortingsgruppen er informert om fylkespartiets syn og prioriteringer.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Dere kan også løfte lokale og fylkesvise saker opp som spørsmål til statsråder. I ressursbanken har vi en egen infoside om dette: </a:t>
            </a:r>
            <a:r>
              <a:rPr lang="nb-NO" sz="1200" kern="1200" err="1">
                <a:solidFill>
                  <a:schemeClr val="tx1"/>
                </a:solidFill>
                <a:effectLst/>
                <a:latin typeface="+mn-lt"/>
                <a:ea typeface="+mn-ea"/>
                <a:cs typeface="+mn-cs"/>
              </a:rPr>
              <a:t>https</a:t>
            </a:r>
            <a:r>
              <a:rPr lang="nb-NO" sz="1200" kern="1200">
                <a:solidFill>
                  <a:schemeClr val="tx1"/>
                </a:solidFill>
                <a:effectLst/>
                <a:latin typeface="+mn-lt"/>
                <a:ea typeface="+mn-ea"/>
                <a:cs typeface="+mn-cs"/>
              </a:rPr>
              <a:t>://</a:t>
            </a:r>
            <a:r>
              <a:rPr lang="nb-NO" sz="1200" kern="1200" err="1">
                <a:solidFill>
                  <a:schemeClr val="tx1"/>
                </a:solidFill>
                <a:effectLst/>
                <a:latin typeface="+mn-lt"/>
                <a:ea typeface="+mn-ea"/>
                <a:cs typeface="+mn-cs"/>
              </a:rPr>
              <a:t>www.sv.no</a:t>
            </a:r>
            <a:r>
              <a:rPr lang="nb-NO" sz="1200" kern="1200">
                <a:solidFill>
                  <a:schemeClr val="tx1"/>
                </a:solidFill>
                <a:effectLst/>
                <a:latin typeface="+mn-lt"/>
                <a:ea typeface="+mn-ea"/>
                <a:cs typeface="+mn-cs"/>
              </a:rPr>
              <a:t>/ressursbanken/skolering/still-</a:t>
            </a:r>
            <a:r>
              <a:rPr lang="nb-NO" sz="1200" kern="1200" err="1">
                <a:solidFill>
                  <a:schemeClr val="tx1"/>
                </a:solidFill>
                <a:effectLst/>
                <a:latin typeface="+mn-lt"/>
                <a:ea typeface="+mn-ea"/>
                <a:cs typeface="+mn-cs"/>
              </a:rPr>
              <a:t>sporsmal</a:t>
            </a:r>
            <a:r>
              <a:rPr lang="nb-NO" sz="1200" kern="1200">
                <a:solidFill>
                  <a:schemeClr val="tx1"/>
                </a:solidFill>
                <a:effectLst/>
                <a:latin typeface="+mn-lt"/>
                <a:ea typeface="+mn-ea"/>
                <a:cs typeface="+mn-cs"/>
              </a:rPr>
              <a:t>-til-en-</a:t>
            </a:r>
            <a:r>
              <a:rPr lang="nb-NO" sz="1200" kern="1200" err="1">
                <a:solidFill>
                  <a:schemeClr val="tx1"/>
                </a:solidFill>
                <a:effectLst/>
                <a:latin typeface="+mn-lt"/>
                <a:ea typeface="+mn-ea"/>
                <a:cs typeface="+mn-cs"/>
              </a:rPr>
              <a:t>statsrad</a:t>
            </a:r>
            <a:r>
              <a:rPr lang="nb-NO" sz="1200" kern="1200">
                <a:solidFill>
                  <a:schemeClr val="tx1"/>
                </a:solidFill>
                <a:effectLst/>
                <a:latin typeface="+mn-lt"/>
                <a:ea typeface="+mn-ea"/>
                <a:cs typeface="+mn-cs"/>
              </a:rPr>
              <a:t>/</a:t>
            </a:r>
            <a:endParaRPr lang="en-NO" sz="1200" kern="1200">
              <a:solidFill>
                <a:schemeClr val="tx1"/>
              </a:solidFill>
              <a:effectLst/>
              <a:latin typeface="+mn-lt"/>
              <a:ea typeface="+mn-ea"/>
              <a:cs typeface="+mn-cs"/>
            </a:endParaRPr>
          </a:p>
          <a:p>
            <a:endParaRPr lang="nb-NO"/>
          </a:p>
        </p:txBody>
      </p:sp>
      <p:sp>
        <p:nvSpPr>
          <p:cNvPr id="4" name="Slide Number Placeholder 3"/>
          <p:cNvSpPr>
            <a:spLocks noGrp="1"/>
          </p:cNvSpPr>
          <p:nvPr>
            <p:ph type="sldNum" sz="quarter" idx="5"/>
          </p:nvPr>
        </p:nvSpPr>
        <p:spPr/>
        <p:txBody>
          <a:bodyPr/>
          <a:lstStyle/>
          <a:p>
            <a:fld id="{ABFA6777-0770-B24C-A92B-F9F5A0486F6D}" type="slidenum">
              <a:rPr lang="nb-NO" smtClean="0"/>
              <a:t>15</a:t>
            </a:fld>
            <a:endParaRPr lang="nb-NO"/>
          </a:p>
        </p:txBody>
      </p:sp>
    </p:spTree>
    <p:extLst>
      <p:ext uri="{BB962C8B-B14F-4D97-AF65-F5344CB8AC3E}">
        <p14:creationId xmlns:p14="http://schemas.microsoft.com/office/powerpoint/2010/main" val="247419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91AE9-FBB5-6E46-5FE2-F432A119779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E12D782-FE66-FD7B-15B1-5CE2605C215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D9027A-535A-F67A-2B2A-402DF61DFA23}"/>
              </a:ext>
            </a:extLst>
          </p:cNvPr>
          <p:cNvSpPr>
            <a:spLocks noGrp="1"/>
          </p:cNvSpPr>
          <p:nvPr>
            <p:ph type="body" idx="1"/>
          </p:nvPr>
        </p:nvSpPr>
        <p:spPr/>
        <p:txBody>
          <a:bodyPr/>
          <a:lstStyle/>
          <a:p>
            <a:endParaRPr lang="nn-NO" noProof="0" dirty="0"/>
          </a:p>
        </p:txBody>
      </p:sp>
      <p:sp>
        <p:nvSpPr>
          <p:cNvPr id="4" name="Plassholder for lysbildenummer 3">
            <a:extLst>
              <a:ext uri="{FF2B5EF4-FFF2-40B4-BE49-F238E27FC236}">
                <a16:creationId xmlns:a16="http://schemas.microsoft.com/office/drawing/2014/main" id="{0F1D3360-A625-2F9F-AF97-4288705E7E8C}"/>
              </a:ext>
            </a:extLst>
          </p:cNvPr>
          <p:cNvSpPr>
            <a:spLocks noGrp="1"/>
          </p:cNvSpPr>
          <p:nvPr>
            <p:ph type="sldNum" sz="quarter" idx="5"/>
          </p:nvPr>
        </p:nvSpPr>
        <p:spPr/>
        <p:txBody>
          <a:bodyPr/>
          <a:lstStyle/>
          <a:p>
            <a:fld id="{ABFA6777-0770-B24C-A92B-F9F5A0486F6D}" type="slidenum">
              <a:rPr lang="nb-NO" smtClean="0"/>
              <a:t>16</a:t>
            </a:fld>
            <a:endParaRPr lang="nb-NO"/>
          </a:p>
        </p:txBody>
      </p:sp>
    </p:spTree>
    <p:extLst>
      <p:ext uri="{BB962C8B-B14F-4D97-AF65-F5344CB8AC3E}">
        <p14:creationId xmlns:p14="http://schemas.microsoft.com/office/powerpoint/2010/main" val="55899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17</a:t>
            </a:fld>
            <a:endParaRPr lang="nb-NO"/>
          </a:p>
        </p:txBody>
      </p:sp>
    </p:spTree>
    <p:extLst>
      <p:ext uri="{BB962C8B-B14F-4D97-AF65-F5344CB8AC3E}">
        <p14:creationId xmlns:p14="http://schemas.microsoft.com/office/powerpoint/2010/main" val="36581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18</a:t>
            </a:fld>
            <a:endParaRPr lang="nb-NO"/>
          </a:p>
        </p:txBody>
      </p:sp>
    </p:spTree>
    <p:extLst>
      <p:ext uri="{BB962C8B-B14F-4D97-AF65-F5344CB8AC3E}">
        <p14:creationId xmlns:p14="http://schemas.microsoft.com/office/powerpoint/2010/main" val="312854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3</a:t>
            </a:fld>
            <a:endParaRPr lang="nb-NO"/>
          </a:p>
        </p:txBody>
      </p:sp>
    </p:spTree>
    <p:extLst>
      <p:ext uri="{BB962C8B-B14F-4D97-AF65-F5344CB8AC3E}">
        <p14:creationId xmlns:p14="http://schemas.microsoft.com/office/powerpoint/2010/main" val="389093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B198-BCF1-905E-114F-07AA6329DF2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8A486E8-C30C-0FA8-E413-5BA07CCEC28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FF9FDD3-2FBE-778F-4D42-4EBE4C644FE2}"/>
              </a:ext>
            </a:extLst>
          </p:cNvPr>
          <p:cNvSpPr>
            <a:spLocks noGrp="1"/>
          </p:cNvSpPr>
          <p:nvPr>
            <p:ph type="body" idx="1"/>
          </p:nvPr>
        </p:nvSpPr>
        <p:spPr/>
        <p:txBody>
          <a:bodyPr/>
          <a:lstStyle/>
          <a:p>
            <a:endParaRPr lang="nn-NO" noProof="0" dirty="0"/>
          </a:p>
        </p:txBody>
      </p:sp>
      <p:sp>
        <p:nvSpPr>
          <p:cNvPr id="4" name="Plassholder for lysbildenummer 3">
            <a:extLst>
              <a:ext uri="{FF2B5EF4-FFF2-40B4-BE49-F238E27FC236}">
                <a16:creationId xmlns:a16="http://schemas.microsoft.com/office/drawing/2014/main" id="{330E13F3-4586-2582-0F55-AB9D5FD3A220}"/>
              </a:ext>
            </a:extLst>
          </p:cNvPr>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396697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406267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262677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BFA6777-0770-B24C-A92B-F9F5A0486F6D}" type="slidenum">
              <a:rPr lang="nb-NO" smtClean="0"/>
              <a:t>9</a:t>
            </a:fld>
            <a:endParaRPr lang="nb-NO"/>
          </a:p>
        </p:txBody>
      </p:sp>
    </p:spTree>
    <p:extLst>
      <p:ext uri="{BB962C8B-B14F-4D97-AF65-F5344CB8AC3E}">
        <p14:creationId xmlns:p14="http://schemas.microsoft.com/office/powerpoint/2010/main" val="210194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12</a:t>
            </a:fld>
            <a:endParaRPr lang="nb-NO"/>
          </a:p>
        </p:txBody>
      </p:sp>
    </p:spTree>
    <p:extLst>
      <p:ext uri="{BB962C8B-B14F-4D97-AF65-F5344CB8AC3E}">
        <p14:creationId xmlns:p14="http://schemas.microsoft.com/office/powerpoint/2010/main" val="82739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Arial" panose="020B0604020202020204" pitchFamily="34" charset="0"/>
                <a:ea typeface="+mn-ea"/>
                <a:cs typeface="Arial" panose="020B0604020202020204" pitchFamily="34" charset="0"/>
              </a:rPr>
              <a:t>Forelesningsnotat:</a:t>
            </a:r>
            <a:endParaRPr lang="nb-NO" sz="1200" kern="1200" dirty="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SVs folkevalgte er landets mest pliktoppfyllende folkevalgte. Det er lett å bli overveldet av alle sakene man må sette seg inn i og votere over, og sakspapirbunkene kan være både store og til tider svært tekniske. I en travel hverdag er det lett å bli styrt av de sakene administrasjonen legger fram for politisk behandling.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Selv om man som folkevalgt er forpliktet til å sette seg inn i sakene, er man likevel helt nødt til å ”velge sine kamper”. De folkevalgte bør oppfordres til og få hjelp til å finne de sakene som er viktigst for SV der de kan markere SVs standpunkt. Et fylkeslag som har en god plan for sine politiske prioriteringer vil være en god støtte når folkevalgte må prioritere mellom saker. Prioritering og tidsbruk for de folkevalgte bør også være et jevnlig tema på fylkeslagets samlinger, slik at vi får en god kultur for å prioritere: Det skal oppfordres til og være lov til å prioritere selv om dette fører til at noen saker ikke blir så grundig behandlet som samvittighetsfulle SV-</a:t>
            </a:r>
            <a:r>
              <a:rPr lang="nb-NO" sz="1200" kern="1200" dirty="0" err="1">
                <a:solidFill>
                  <a:schemeClr val="tx1"/>
                </a:solidFill>
                <a:effectLst/>
                <a:latin typeface="Arial" panose="020B0604020202020204" pitchFamily="34" charset="0"/>
                <a:ea typeface="+mn-ea"/>
                <a:cs typeface="Arial" panose="020B0604020202020204" pitchFamily="34" charset="0"/>
              </a:rPr>
              <a:t>ere</a:t>
            </a:r>
            <a:r>
              <a:rPr lang="nb-NO" sz="1200" kern="1200" dirty="0">
                <a:solidFill>
                  <a:schemeClr val="tx1"/>
                </a:solidFill>
                <a:effectLst/>
                <a:latin typeface="Arial" panose="020B0604020202020204" pitchFamily="34" charset="0"/>
                <a:ea typeface="+mn-ea"/>
                <a:cs typeface="Arial" panose="020B0604020202020204" pitchFamily="34" charset="0"/>
              </a:rPr>
              <a:t> gjerne vil.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For å følge opp de politiske prioriteringene fylkeslaget har gjort, bør fylkesstyret ta initiativ til og samordne felles politiske utspill og forslag fra de folkevalgte. Ved at flere lokallag går sammen med fylkesledelsen og de folkevalgte i å løfte en politisk enkeltsak skaper man et større rom for aktivitet og innflytelse. Det kan være alt fra en felles innsats mot barnefattigdom til å skaffe flere lærlingplasser i fylket. Kobler man på fylkestingsgruppen og stortingsrepresentanten vil oppmerksomheten bli enda større.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Husk at selv om man ikke får gjennomslag så har man mest sannsynlig fått en del oppmerksomhet og hatt aktivitet. Slike initiativ er et mål i seg selv fordi de er med på å bygge sakseierskap og vise hvilke saker SV er opptatt av.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Det vil variere mellom fylkene hva slags rolle fylkesstyret skal ha i slike samarbeid, men dere kan bidra med alt fra å ta initiativ til møteplasser, koordinere mellom de ulike folkevalgte til å skrive standardversjoner av interpellasjoner, forslag og leserinnlegg som de folkevalgte kan bruke. </a:t>
            </a:r>
          </a:p>
          <a:p>
            <a:endParaRPr lang="en-NO" sz="1200" kern="120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Det er viktig å være bevisst på at i et slikt politisk initiativ er det forskjell på om den folkevalgte sitter i posisjon eller opposisjon. Har man makt kan man dra forslagene inn i budsjettforhandlingene, mens i opposisjon vil en interpellasjon og/eller spørsmål til ordføreren kanskje være den beste løsningen.</a:t>
            </a:r>
          </a:p>
          <a:p>
            <a:endParaRPr lang="nb-NO" sz="1200" kern="1200" dirty="0">
              <a:solidFill>
                <a:schemeClr val="tx1"/>
              </a:solidFill>
              <a:effectLst/>
              <a:latin typeface="Arial" panose="020B0604020202020204" pitchFamily="34" charset="0"/>
              <a:ea typeface="+mn-ea"/>
              <a:cs typeface="Arial" panose="020B0604020202020204" pitchFamily="34" charset="0"/>
            </a:endParaRPr>
          </a:p>
          <a:p>
            <a:r>
              <a:rPr lang="nb-NO" sz="1200" kern="1200" dirty="0">
                <a:solidFill>
                  <a:schemeClr val="tx1"/>
                </a:solidFill>
                <a:effectLst/>
                <a:latin typeface="Arial" panose="020B0604020202020204" pitchFamily="34" charset="0"/>
                <a:ea typeface="+mn-ea"/>
                <a:cs typeface="Arial" panose="020B0604020202020204" pitchFamily="34" charset="0"/>
              </a:rPr>
              <a:t>God SV-politikk må også løftes ut fra møtesalene og ut i offentligheten. Pass på å vise fram og berømme oppslag, leserinnlegg eller andre mediesaker. Bruk sosiale medier aktivt, del alltid gode saker fra lokale folkevalgte fra fylkeslagets bruker. Det er bra både for motivasjonen til de folkevalgte og for informasjonsarbeidet i fylket. </a:t>
            </a:r>
            <a:endParaRPr lang="en-NO" sz="1200" kern="1200">
              <a:solidFill>
                <a:schemeClr val="tx1"/>
              </a:solidFill>
              <a:effectLst/>
              <a:latin typeface="Arial" panose="020B0604020202020204" pitchFamily="34" charset="0"/>
              <a:ea typeface="+mn-ea"/>
              <a:cs typeface="Arial" panose="020B0604020202020204" pitchFamily="34" charset="0"/>
            </a:endParaRPr>
          </a:p>
          <a:p>
            <a:endParaRPr lang="nb-NO"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BFA6777-0770-B24C-A92B-F9F5A0486F6D}" type="slidenum">
              <a:rPr lang="nb-NO" smtClean="0"/>
              <a:t>13</a:t>
            </a:fld>
            <a:endParaRPr lang="nb-NO"/>
          </a:p>
        </p:txBody>
      </p:sp>
    </p:spTree>
    <p:extLst>
      <p:ext uri="{BB962C8B-B14F-4D97-AF65-F5344CB8AC3E}">
        <p14:creationId xmlns:p14="http://schemas.microsoft.com/office/powerpoint/2010/main" val="303344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a:solidFill>
                  <a:schemeClr val="tx1"/>
                </a:solidFill>
                <a:effectLst/>
                <a:latin typeface="+mn-lt"/>
                <a:ea typeface="+mn-ea"/>
                <a:cs typeface="+mn-cs"/>
              </a:rPr>
              <a:t>Forelesningsnotat:</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Fylkestinget har den overordnede myndigheten i fylkeskommunen, og fatter vedtak om budsjetter, plansaker, skatter og avgifter. Fylkestingets oppgaver dekker blant annet videregående opplæring, kollektivtrafikk, næringsutvikling, tannhelse, samferdsel, kultur og regional utvikling.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Fylkesstyret og fylkestingsgruppa har mye å tjene på et tett samarbeid, og fylkesstyret kan bidra til en god dialog mellom de ulike folkevalgtnivåene. Ofte griper fylkestingets oppgaver inn i saker lokallag er investert i. Lokallagene sitter på lokal kunnskap om saker som kan være viktig for fylkestingsgruppa. Godt samarbeid gir også muligheten til å koordinere utspill og forslag. Da kan dere få satt saken tydeligere på dagsorden, profilere SV standpunkt og få større sjanse for gjennomslag.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Fylkestingsrepresentantene bør inviteres og møte fast på styremøtene i fylket. Noen fra fylkesstyret eller en ansatt kan også delta på gruppemøtene før det er fylkesting. Er man få eller sitter alene kan det være god hjelp å ha med noen som kan avlaste og hjelpe til underveis. </a:t>
            </a:r>
          </a:p>
          <a:p>
            <a:endParaRPr lang="en-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er ulike måter å løse dette på, og ulike tradisjoner i de ulike fylkene. Uansett hvilken modell man velger for samarbeid, er det viktig å sørge for god forankring av de vedtakene SV går inn for i fylkestinget, og samtidig sørge for at viktige SV-debatter løftes inn i de folkevalgte organene i fylket eller kommunene. </a:t>
            </a:r>
            <a:endParaRPr lang="en-NO" sz="1200" kern="1200">
              <a:solidFill>
                <a:schemeClr val="tx1"/>
              </a:solidFill>
              <a:effectLst/>
              <a:latin typeface="+mn-lt"/>
              <a:ea typeface="+mn-ea"/>
              <a:cs typeface="+mn-cs"/>
            </a:endParaRPr>
          </a:p>
          <a:p>
            <a:endParaRPr lang="nb-NO"/>
          </a:p>
        </p:txBody>
      </p:sp>
      <p:sp>
        <p:nvSpPr>
          <p:cNvPr id="4" name="Slide Number Placeholder 3"/>
          <p:cNvSpPr>
            <a:spLocks noGrp="1"/>
          </p:cNvSpPr>
          <p:nvPr>
            <p:ph type="sldNum" sz="quarter" idx="5"/>
          </p:nvPr>
        </p:nvSpPr>
        <p:spPr/>
        <p:txBody>
          <a:bodyPr/>
          <a:lstStyle/>
          <a:p>
            <a:fld id="{ABFA6777-0770-B24C-A92B-F9F5A0486F6D}" type="slidenum">
              <a:rPr lang="nb-NO" smtClean="0"/>
              <a:t>14</a:t>
            </a:fld>
            <a:endParaRPr lang="nb-NO"/>
          </a:p>
        </p:txBody>
      </p:sp>
    </p:spTree>
    <p:extLst>
      <p:ext uri="{BB962C8B-B14F-4D97-AF65-F5344CB8AC3E}">
        <p14:creationId xmlns:p14="http://schemas.microsoft.com/office/powerpoint/2010/main" val="165875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lys rau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440C1A"/>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5274" y="839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a:t>Klikk på ikonet for å endre </a:t>
            </a:r>
            <a:r>
              <a:rPr lang="nb-NO" noProof="0" err="1"/>
              <a:t>biletet</a:t>
            </a:r>
            <a:endParaRPr lang="nn-NO" noProof="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Legg til tid og stad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5275" y="1615"/>
            <a:ext cx="5549900" cy="6525490"/>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Tree>
    <p:extLst>
      <p:ext uri="{BB962C8B-B14F-4D97-AF65-F5344CB8AC3E}">
        <p14:creationId xmlns:p14="http://schemas.microsoft.com/office/powerpoint/2010/main" val="133037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nn-NO" noProof="0"/>
              <a:t>Klikk på ikonet for å legge til eit bilete</a:t>
            </a:r>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1782501"/>
            <a:ext cx="5286518" cy="4742477"/>
          </a:xfrm>
          <a:prstGeom prst="rect">
            <a:avLst/>
          </a:prstGeom>
        </p:spPr>
        <p:txBody>
          <a:bodyPr lIns="0" tIns="0" rIns="0" bIns="0"/>
          <a:lstStyle>
            <a:lvl1pPr>
              <a:defRPr sz="2800"/>
            </a:lvl1pPr>
          </a:lstStyle>
          <a:p>
            <a:pPr lvl="0"/>
            <a:r>
              <a:rPr lang="nb-NO"/>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1782501"/>
            <a:ext cx="5284800" cy="4742477"/>
          </a:xfrm>
          <a:noFill/>
          <a:ln>
            <a:noFill/>
          </a:ln>
        </p:spPr>
        <p:txBody>
          <a:bodyPr bIns="720000" anchor="ctr" anchorCtr="1"/>
          <a:lstStyle>
            <a:lvl1pPr>
              <a:buNone/>
              <a:defRPr sz="2000" i="1">
                <a:ln>
                  <a:noFill/>
                </a:ln>
              </a:defRPr>
            </a:lvl1pPr>
          </a:lstStyle>
          <a:p>
            <a:r>
              <a:rPr lang="nn-NO" noProof="0"/>
              <a:t>Klikk på ikonet for å legge til eit diagram</a:t>
            </a:r>
          </a:p>
        </p:txBody>
      </p:sp>
      <p:sp>
        <p:nvSpPr>
          <p:cNvPr id="7" name="Plassholder for tittel 1">
            <a:extLst>
              <a:ext uri="{FF2B5EF4-FFF2-40B4-BE49-F238E27FC236}">
                <a16:creationId xmlns:a16="http://schemas.microsoft.com/office/drawing/2014/main" id="{CF79CBE9-ED30-4745-8775-F85B8E751C84}"/>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1797999"/>
            <a:ext cx="9606987" cy="4742477"/>
          </a:xfrm>
          <a:noFill/>
          <a:ln>
            <a:noFill/>
          </a:ln>
        </p:spPr>
        <p:txBody>
          <a:bodyPr bIns="720000" anchor="ctr" anchorCtr="1"/>
          <a:lstStyle>
            <a:lvl1pPr>
              <a:buNone/>
              <a:defRPr sz="2000" i="1">
                <a:ln>
                  <a:noFill/>
                </a:ln>
              </a:defRPr>
            </a:lvl1pPr>
          </a:lstStyle>
          <a:p>
            <a:r>
              <a:rPr lang="nn-NO" noProof="0"/>
              <a:t>Klikk på ikonet for å legge til eit diagram</a:t>
            </a:r>
          </a:p>
        </p:txBody>
      </p:sp>
      <p:sp>
        <p:nvSpPr>
          <p:cNvPr id="6" name="Plassholder for tittel 1">
            <a:extLst>
              <a:ext uri="{FF2B5EF4-FFF2-40B4-BE49-F238E27FC236}">
                <a16:creationId xmlns:a16="http://schemas.microsoft.com/office/drawing/2014/main" id="{EF85603B-FF17-DC49-B8B0-9CA854437CA9}"/>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a:t>Klikk for å legge til namn på nytt kapittel</a:t>
            </a:r>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00" y="5897561"/>
            <a:ext cx="2991600" cy="627930"/>
          </a:xfrm>
          <a:prstGeom prst="rect">
            <a:avLst/>
          </a:prstGeom>
        </p:spPr>
      </p:pic>
      <p:pic>
        <p:nvPicPr>
          <p:cNvPr id="5" name="Bilde 4" descr="Et bilde som inneholder kart&#10;&#10;Automatisk generert beskrivelse">
            <a:extLst>
              <a:ext uri="{FF2B5EF4-FFF2-40B4-BE49-F238E27FC236}">
                <a16:creationId xmlns:a16="http://schemas.microsoft.com/office/drawing/2014/main" id="{D33E384A-F6D8-D54C-A7EA-A65135B174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0"/>
            <a:ext cx="5551308" cy="6545285"/>
          </a:xfrm>
          <a:prstGeom prst="rect">
            <a:avLst/>
          </a:prstGeom>
        </p:spPr>
      </p:pic>
    </p:spTree>
    <p:extLst>
      <p:ext uri="{BB962C8B-B14F-4D97-AF65-F5344CB8AC3E}">
        <p14:creationId xmlns:p14="http://schemas.microsoft.com/office/powerpoint/2010/main" val="189765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rau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a:t>Klikk for å legge til namn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a:t>
            </a:r>
            <a:r>
              <a:rPr lang="nb-NO" noProof="0" err="1"/>
              <a:t>biletet</a:t>
            </a:r>
            <a:endParaRPr lang="nn-NO" noProof="0"/>
          </a:p>
        </p:txBody>
      </p:sp>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5275" y="0"/>
            <a:ext cx="5549900" cy="6515100"/>
          </a:xfrm>
          <a:prstGeom prst="rect">
            <a:avLst/>
          </a:prstGeom>
        </p:spPr>
      </p:pic>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800" y="5897561"/>
            <a:ext cx="2991600" cy="627930"/>
          </a:xfrm>
          <a:prstGeom prst="rect">
            <a:avLst/>
          </a:prstGeom>
        </p:spPr>
      </p:pic>
    </p:spTree>
    <p:extLst>
      <p:ext uri="{BB962C8B-B14F-4D97-AF65-F5344CB8AC3E}">
        <p14:creationId xmlns:p14="http://schemas.microsoft.com/office/powerpoint/2010/main" val="25613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grøn">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n-NO" noProof="0"/>
              <a:t>Klikk for å legge til namn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a:t>
            </a:r>
            <a:r>
              <a:rPr lang="nb-NO" noProof="0" err="1"/>
              <a:t>biletet</a:t>
            </a:r>
            <a:endParaRPr lang="nn-NO" noProof="0"/>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00" y="5897561"/>
            <a:ext cx="2991600" cy="627930"/>
          </a:xfrm>
          <a:prstGeom prst="rect">
            <a:avLst/>
          </a:prstGeom>
        </p:spPr>
      </p:pic>
      <p:pic>
        <p:nvPicPr>
          <p:cNvPr id="5" name="Bilde 4">
            <a:extLst>
              <a:ext uri="{FF2B5EF4-FFF2-40B4-BE49-F238E27FC236}">
                <a16:creationId xmlns:a16="http://schemas.microsoft.com/office/drawing/2014/main" id="{62D0A0CE-93D4-1540-B230-1B93417DEE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7901" y="0"/>
            <a:ext cx="5537200" cy="6515100"/>
          </a:xfrm>
          <a:prstGeom prst="rect">
            <a:avLst/>
          </a:prstGeom>
        </p:spPr>
      </p:pic>
    </p:spTree>
    <p:extLst>
      <p:ext uri="{BB962C8B-B14F-4D97-AF65-F5344CB8AC3E}">
        <p14:creationId xmlns:p14="http://schemas.microsoft.com/office/powerpoint/2010/main" val="303601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7078" y="506102"/>
            <a:ext cx="10680992" cy="3426579"/>
          </a:xfrm>
          <a:prstGeom prst="rect">
            <a:avLst/>
          </a:prstGeom>
          <a:noFill/>
        </p:spPr>
        <p:txBody>
          <a:bodyPr wrap="square" rtlCol="0">
            <a:spAutoFit/>
          </a:bodyPr>
          <a:lstStyle/>
          <a:p>
            <a:pPr>
              <a:lnSpc>
                <a:spcPts val="13000"/>
              </a:lnSpc>
            </a:pPr>
            <a:r>
              <a:rPr lang="nn-NO" sz="11000" b="1" i="0" spc="-300">
                <a:solidFill>
                  <a:srgbClr val="EB4040"/>
                </a:solidFill>
                <a:latin typeface="Arial" panose="020B0604020202020204" pitchFamily="34" charset="0"/>
                <a:cs typeface="Arial" panose="020B0604020202020204" pitchFamily="34" charset="0"/>
              </a:rPr>
              <a:t>For dei mange</a:t>
            </a:r>
          </a:p>
          <a:p>
            <a:pPr>
              <a:lnSpc>
                <a:spcPts val="13000"/>
              </a:lnSpc>
            </a:pPr>
            <a:r>
              <a:rPr lang="nn-NO" sz="11000" b="1" i="0" spc="-300">
                <a:solidFill>
                  <a:srgbClr val="EB4040"/>
                </a:solidFill>
                <a:latin typeface="Arial" panose="020B0604020202020204" pitchFamily="34" charset="0"/>
                <a:cs typeface="Arial" panose="020B0604020202020204" pitchFamily="34" charset="0"/>
              </a:rPr>
              <a:t>– ikkje for dei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7078" y="5891820"/>
            <a:ext cx="4081670" cy="461665"/>
          </a:xfrm>
          <a:prstGeom prst="rect">
            <a:avLst/>
          </a:prstGeom>
          <a:noFill/>
        </p:spPr>
        <p:txBody>
          <a:bodyPr wrap="square" rtlCol="0">
            <a:spAutoFit/>
          </a:bodyPr>
          <a:lstStyle/>
          <a:p>
            <a:r>
              <a:rPr lang="nn-NO" sz="2400" b="0" i="0" dirty="0" err="1">
                <a:solidFill>
                  <a:srgbClr val="440C1A"/>
                </a:solidFill>
                <a:latin typeface="Arial" panose="020B0604020202020204" pitchFamily="34" charset="0"/>
                <a:cs typeface="Arial" panose="020B0604020202020204" pitchFamily="34" charset="0"/>
              </a:rPr>
              <a:t>sv.no</a:t>
            </a:r>
            <a:r>
              <a:rPr lang="nn-NO" sz="2400" b="0" i="0" dirty="0">
                <a:solidFill>
                  <a:srgbClr val="440C1A"/>
                </a:solidFill>
                <a:latin typeface="Arial" panose="020B0604020202020204" pitchFamily="34" charset="0"/>
                <a:cs typeface="Arial" panose="020B0604020202020204" pitchFamily="34" charset="0"/>
              </a:rPr>
              <a:t>/ressursbanken</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6497" y="4791385"/>
            <a:ext cx="2641600" cy="1562100"/>
          </a:xfrm>
          <a:prstGeom prst="rect">
            <a:avLst/>
          </a:prstGeom>
        </p:spPr>
      </p:pic>
    </p:spTree>
    <p:extLst>
      <p:ext uri="{BB962C8B-B14F-4D97-AF65-F5344CB8AC3E}">
        <p14:creationId xmlns:p14="http://schemas.microsoft.com/office/powerpoint/2010/main" val="102644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mside lys grø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0"/>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a:t>Klikk på ikonet for å endre </a:t>
            </a:r>
            <a:r>
              <a:rPr lang="nb-NO" noProof="0" err="1"/>
              <a:t>biletet</a:t>
            </a:r>
            <a:endParaRPr lang="nn-NO" noProof="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3974" y="0"/>
            <a:ext cx="5551201" cy="6525644"/>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253325"/>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Legg til namn på foredragshaldar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Legg til tid og stad for foredraget (inntil to linjer)</a:t>
            </a:r>
          </a:p>
        </p:txBody>
      </p:sp>
    </p:spTree>
    <p:extLst>
      <p:ext uri="{BB962C8B-B14F-4D97-AF65-F5344CB8AC3E}">
        <p14:creationId xmlns:p14="http://schemas.microsoft.com/office/powerpoint/2010/main" val="24089853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Innhald lys grø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 y="483981"/>
            <a:ext cx="8468125"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sp>
        <p:nvSpPr>
          <p:cNvPr id="3" name="Plassholder for innhold 2"/>
          <p:cNvSpPr>
            <a:spLocks noGrp="1"/>
          </p:cNvSpPr>
          <p:nvPr>
            <p:ph idx="1"/>
          </p:nvPr>
        </p:nvSpPr>
        <p:spPr>
          <a:xfrm>
            <a:off x="544009" y="1794076"/>
            <a:ext cx="9598131" cy="4757195"/>
          </a:xfrm>
        </p:spPr>
        <p:txBody>
          <a:bodyPr/>
          <a:lstStyle>
            <a:lvl1pPr>
              <a:buClr>
                <a:srgbClr val="539760"/>
              </a:buClr>
              <a:defRPr>
                <a:solidFill>
                  <a:srgbClr val="253325"/>
                </a:solidFill>
              </a:defRPr>
            </a:lvl1pPr>
            <a:lvl2pPr>
              <a:defRPr>
                <a:solidFill>
                  <a:srgbClr val="253325"/>
                </a:solidFill>
              </a:defRPr>
            </a:lvl2pPr>
            <a:lvl3pPr>
              <a:defRPr sz="2600">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redigere tekststiler i malen</a:t>
            </a:r>
          </a:p>
        </p:txBody>
      </p:sp>
      <p:pic>
        <p:nvPicPr>
          <p:cNvPr id="6" name="Bilde 5">
            <a:extLst>
              <a:ext uri="{FF2B5EF4-FFF2-40B4-BE49-F238E27FC236}">
                <a16:creationId xmlns:a16="http://schemas.microsoft.com/office/drawing/2014/main" id="{AAFA8B6C-64EB-2F4F-A06E-9A23A3648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5200" y="483981"/>
            <a:ext cx="2991600" cy="627930"/>
          </a:xfrm>
          <a:prstGeom prst="rect">
            <a:avLst/>
          </a:prstGeom>
        </p:spPr>
      </p:pic>
    </p:spTree>
    <p:extLst>
      <p:ext uri="{BB962C8B-B14F-4D97-AF65-F5344CB8AC3E}">
        <p14:creationId xmlns:p14="http://schemas.microsoft.com/office/powerpoint/2010/main" val="292447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ramside mørk rau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biletet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F2EBDD"/>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Klikk for å legge til tid og stad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for å legge til namn og rolle på foredragshaldar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890" y="11719"/>
            <a:ext cx="11709108" cy="4057508"/>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F2EBDD"/>
                </a:solidFill>
              </a:defRPr>
            </a:lvl1pPr>
          </a:lstStyle>
          <a:p>
            <a:r>
              <a:rPr lang="nb-NO"/>
              <a:t>Klikk for å legge til tittel (inntil to linjer)</a:t>
            </a:r>
            <a:endParaRPr lang="nn-NO"/>
          </a:p>
        </p:txBody>
      </p:sp>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Tree>
    <p:extLst>
      <p:ext uri="{BB962C8B-B14F-4D97-AF65-F5344CB8AC3E}">
        <p14:creationId xmlns:p14="http://schemas.microsoft.com/office/powerpoint/2010/main" val="399204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ald lys rau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idx="1"/>
          </p:nvPr>
        </p:nvSpPr>
        <p:spPr/>
        <p:txBody>
          <a:bodyPr/>
          <a:lstStyle>
            <a:lvl2pPr>
              <a:defRPr/>
            </a:lvl2pPr>
            <a:lvl3pPr>
              <a:defRPr/>
            </a:lvl3pPr>
            <a:lvl4pPr>
              <a:defRPr/>
            </a:lvl4pPr>
            <a:lvl5pPr>
              <a:defRPr/>
            </a:lvl5pPr>
            <a:lvl6pPr>
              <a:defRPr/>
            </a:lvl6pPr>
            <a:lvl7pPr>
              <a:defRPr/>
            </a:lvl7pPr>
            <a:lvl8pPr>
              <a:defRPr/>
            </a:lvl8pPr>
            <a:lvl9pPr>
              <a:defRPr/>
            </a:lvl9pPr>
          </a:lstStyle>
          <a:p>
            <a:pPr lvl="0"/>
            <a:r>
              <a:rPr lang="nb-NO"/>
              <a:t>Klikk for å redigere tekststiler i malen</a:t>
            </a:r>
          </a:p>
        </p:txBody>
      </p:sp>
    </p:spTree>
    <p:extLst>
      <p:ext uri="{BB962C8B-B14F-4D97-AF65-F5344CB8AC3E}">
        <p14:creationId xmlns:p14="http://schemas.microsoft.com/office/powerpoint/2010/main" val="2713277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ald mørk raud">
    <p:bg>
      <p:bgPr>
        <a:solidFill>
          <a:srgbClr val="440C1A"/>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412" y="1794077"/>
            <a:ext cx="9653287" cy="4734046"/>
          </a:xfrm>
        </p:spPr>
        <p:txBody>
          <a:bodyPr/>
          <a:lstStyle>
            <a:lvl1pPr>
              <a:defRPr>
                <a:solidFill>
                  <a:srgbClr val="F2EBDD"/>
                </a:solidFill>
              </a:defRPr>
            </a:lvl1pPr>
            <a:lvl2pPr>
              <a:defRPr>
                <a:solidFill>
                  <a:srgbClr val="F2EBDD"/>
                </a:solidFill>
              </a:defRPr>
            </a:lvl2pPr>
            <a:lvl3pPr>
              <a:defRPr>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a:t>Klikk for å legge til tekst</a:t>
            </a:r>
          </a:p>
        </p:txBody>
      </p:sp>
      <p:pic>
        <p:nvPicPr>
          <p:cNvPr id="3" name="Bilde 2">
            <a:extLst>
              <a:ext uri="{FF2B5EF4-FFF2-40B4-BE49-F238E27FC236}">
                <a16:creationId xmlns:a16="http://schemas.microsoft.com/office/drawing/2014/main" id="{681FA4A0-3FE9-5F49-A04F-D3F816E31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5200" y="482400"/>
            <a:ext cx="2991600" cy="627930"/>
          </a:xfrm>
          <a:prstGeom prst="rect">
            <a:avLst/>
          </a:prstGeom>
        </p:spPr>
      </p:pic>
      <p:sp>
        <p:nvSpPr>
          <p:cNvPr id="5" name="Tittel 1">
            <a:extLst>
              <a:ext uri="{FF2B5EF4-FFF2-40B4-BE49-F238E27FC236}">
                <a16:creationId xmlns:a16="http://schemas.microsoft.com/office/drawing/2014/main" id="{C41B3790-7337-194B-9192-301D11064696}"/>
              </a:ext>
            </a:extLst>
          </p:cNvPr>
          <p:cNvSpPr>
            <a:spLocks noGrp="1"/>
          </p:cNvSpPr>
          <p:nvPr>
            <p:ph type="title" hasCustomPrompt="1"/>
          </p:nvPr>
        </p:nvSpPr>
        <p:spPr>
          <a:xfrm>
            <a:off x="0" y="483981"/>
            <a:ext cx="8468126" cy="763200"/>
          </a:xfrm>
          <a:prstGeom prst="rect">
            <a:avLst/>
          </a:prstGeom>
          <a:solidFill>
            <a:srgbClr val="EB4040"/>
          </a:solidFill>
        </p:spPr>
        <p:txBody>
          <a:bodyPr/>
          <a:lstStyle>
            <a:lvl1pPr>
              <a:defRPr>
                <a:solidFill>
                  <a:srgbClr val="F2EBDD"/>
                </a:solidFill>
              </a:defRPr>
            </a:lvl1pPr>
          </a:lstStyle>
          <a:p>
            <a:r>
              <a:rPr lang="nb-NO"/>
              <a:t>Klikk for å legge til tittel</a:t>
            </a:r>
          </a:p>
        </p:txBody>
      </p:sp>
    </p:spTree>
    <p:extLst>
      <p:ext uri="{BB962C8B-B14F-4D97-AF65-F5344CB8AC3E}">
        <p14:creationId xmlns:p14="http://schemas.microsoft.com/office/powerpoint/2010/main" val="4199189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oleringsforside">
    <p:bg>
      <p:bgPr>
        <a:solidFill>
          <a:schemeClr val="tx1"/>
        </a:solidFill>
        <a:effectLst/>
      </p:bgPr>
    </p:bg>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800" b="1">
                <a:solidFill>
                  <a:schemeClr val="bg1"/>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Legg til namn på kurshaldar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8" name="Undertittel 2">
            <a:extLst>
              <a:ext uri="{FF2B5EF4-FFF2-40B4-BE49-F238E27FC236}">
                <a16:creationId xmlns:a16="http://schemas.microsoft.com/office/drawing/2014/main" id="{06753A9A-86BE-4D47-8886-7ED8F4ACDA1D}"/>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chemeClr val="bg1"/>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Legg til tid og stad for skoleringa (inntil to linjer)</a:t>
            </a:r>
          </a:p>
        </p:txBody>
      </p:sp>
      <p:pic>
        <p:nvPicPr>
          <p:cNvPr id="5" name="Bilde 4" descr="Et bilde som inneholder tekst&#10;&#10;Automatisk generert beskrivelse">
            <a:extLst>
              <a:ext uri="{FF2B5EF4-FFF2-40B4-BE49-F238E27FC236}">
                <a16:creationId xmlns:a16="http://schemas.microsoft.com/office/drawing/2014/main" id="{F16C1560-4686-D14D-B545-04C53A06B9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54"/>
          <a:stretch/>
        </p:blipFill>
        <p:spPr>
          <a:xfrm>
            <a:off x="6643974" y="0"/>
            <a:ext cx="5551201" cy="6525643"/>
          </a:xfrm>
          <a:prstGeom prst="rect">
            <a:avLst/>
          </a:prstGeom>
        </p:spPr>
      </p:pic>
    </p:spTree>
    <p:extLst>
      <p:ext uri="{BB962C8B-B14F-4D97-AF65-F5344CB8AC3E}">
        <p14:creationId xmlns:p14="http://schemas.microsoft.com/office/powerpoint/2010/main" val="26398512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ramside mørk grø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biletet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4374" y="-4112"/>
            <a:ext cx="11710800" cy="4082223"/>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EFEFEF"/>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a:t>Klikk for å legge til tid og stad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for å legge til namn og rolle på foredragshaldar (1 linje)</a:t>
            </a:r>
          </a:p>
        </p:txBody>
      </p:sp>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EFEFEF"/>
                </a:solidFill>
              </a:defRPr>
            </a:lvl1pPr>
          </a:lstStyle>
          <a:p>
            <a:r>
              <a:rPr lang="nb-NO"/>
              <a:t>Klikk for å legge til tittel (inntil to linjer)</a:t>
            </a:r>
            <a:endParaRPr lang="nn-NO"/>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Tree>
    <p:extLst>
      <p:ext uri="{BB962C8B-B14F-4D97-AF65-F5344CB8AC3E}">
        <p14:creationId xmlns:p14="http://schemas.microsoft.com/office/powerpoint/2010/main" val="246642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ald mørk grø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981"/>
            <a:ext cx="8468126"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412" y="1782501"/>
            <a:ext cx="9653287" cy="4734046"/>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a:t>Klikk for å legge til tekst</a:t>
            </a:r>
          </a:p>
        </p:txBody>
      </p:sp>
      <p:pic>
        <p:nvPicPr>
          <p:cNvPr id="4" name="Bilde 3">
            <a:extLst>
              <a:ext uri="{FF2B5EF4-FFF2-40B4-BE49-F238E27FC236}">
                <a16:creationId xmlns:a16="http://schemas.microsoft.com/office/drawing/2014/main" id="{8025CB97-396F-4B41-951A-C64652B6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8899" y="483981"/>
            <a:ext cx="2991600" cy="627930"/>
          </a:xfrm>
          <a:prstGeom prst="rect">
            <a:avLst/>
          </a:prstGeom>
        </p:spPr>
      </p:pic>
    </p:spTree>
    <p:extLst>
      <p:ext uri="{BB962C8B-B14F-4D97-AF65-F5344CB8AC3E}">
        <p14:creationId xmlns:p14="http://schemas.microsoft.com/office/powerpoint/2010/main" val="1088931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10786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nn-NO" noProof="0"/>
              <a:t>Klikk på ikonet for å legge til eit bilete</a:t>
            </a:r>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p>
            <a:pPr lvl="0"/>
            <a:r>
              <a:rPr lang="nb-NO"/>
              <a:t>Klikk for å legge til tekst</a:t>
            </a:r>
          </a:p>
        </p:txBody>
      </p:sp>
      <p:sp>
        <p:nvSpPr>
          <p:cNvPr id="6" name="Plassholder for tittel 1">
            <a:extLst>
              <a:ext uri="{FF2B5EF4-FFF2-40B4-BE49-F238E27FC236}">
                <a16:creationId xmlns:a16="http://schemas.microsoft.com/office/drawing/2014/main" id="{10021656-D59B-8B4E-9604-715384F44DB3}"/>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1247182"/>
            <a:ext cx="5150733" cy="5280940"/>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nn-NO" noProof="0"/>
              <a:t>Klikk på ikonet for å legge til eit bilete</a:t>
            </a:r>
          </a:p>
        </p:txBody>
      </p:sp>
      <p:sp>
        <p:nvSpPr>
          <p:cNvPr id="10" name="Plassholder for tekst 9"/>
          <p:cNvSpPr>
            <a:spLocks noGrp="1"/>
          </p:cNvSpPr>
          <p:nvPr>
            <p:ph type="body" sz="quarter" idx="14" hasCustomPrompt="1"/>
          </p:nvPr>
        </p:nvSpPr>
        <p:spPr>
          <a:xfrm>
            <a:off x="5555848" y="2634712"/>
            <a:ext cx="6304334" cy="3893409"/>
          </a:xfrm>
          <a:prstGeom prst="rect">
            <a:avLst/>
          </a:prstGeom>
        </p:spPr>
        <p:txBody>
          <a:bodyPr lIns="0" tIns="0" rIns="0" bIns="0"/>
          <a:lstStyle>
            <a:lvl1pPr>
              <a:defRPr sz="2800"/>
            </a:lvl1pPr>
          </a:lstStyle>
          <a:p>
            <a:pPr lvl="0"/>
            <a:r>
              <a:rPr lang="nb-NO"/>
              <a:t>Klikk for å legge til tekst</a:t>
            </a:r>
          </a:p>
        </p:txBody>
      </p:sp>
      <p:sp>
        <p:nvSpPr>
          <p:cNvPr id="8" name="Plassholder for tekst 7"/>
          <p:cNvSpPr>
            <a:spLocks noGrp="1"/>
          </p:cNvSpPr>
          <p:nvPr>
            <p:ph type="body" sz="quarter" idx="15" hasCustomPrompt="1"/>
          </p:nvPr>
        </p:nvSpPr>
        <p:spPr>
          <a:xfrm>
            <a:off x="5555848" y="1592195"/>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a:t>Underoverskrift</a:t>
            </a:r>
          </a:p>
        </p:txBody>
      </p:sp>
      <p:sp>
        <p:nvSpPr>
          <p:cNvPr id="7" name="Plassholder for tittel 1">
            <a:extLst>
              <a:ext uri="{FF2B5EF4-FFF2-40B4-BE49-F238E27FC236}">
                <a16:creationId xmlns:a16="http://schemas.microsoft.com/office/drawing/2014/main" id="{4BCF99CA-C7FD-4C4D-9C5E-BA356AB67A00}"/>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782502"/>
            <a:ext cx="9826907" cy="4734046"/>
          </a:xfrm>
        </p:spPr>
        <p:txBody>
          <a:bodyPr/>
          <a:lstStyle>
            <a:lvl1pPr>
              <a:defRPr>
                <a:solidFill>
                  <a:srgbClr val="440C1A"/>
                </a:solidFill>
              </a:defRPr>
            </a:lvl1pPr>
          </a:lstStyle>
          <a:p>
            <a:pPr lvl="0"/>
            <a:r>
              <a:rPr lang="nb-NO"/>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0" y="1733418"/>
            <a:ext cx="5521124" cy="389530"/>
          </a:xfrm>
        </p:spPr>
        <p:txBody>
          <a:bodyPr anchor="t">
            <a:spAutoFit/>
          </a:bodyPr>
          <a:lstStyle>
            <a:lvl1pPr marL="0" indent="0">
              <a:buNone/>
              <a:defRPr sz="2800" b="1" i="0" spc="0">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800" y="173341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a:t>Klikk for å legge til overskrift</a:t>
            </a:r>
          </a:p>
        </p:txBody>
      </p:sp>
      <p:sp>
        <p:nvSpPr>
          <p:cNvPr id="8" name="Plassholder for tittel 1">
            <a:extLst>
              <a:ext uri="{FF2B5EF4-FFF2-40B4-BE49-F238E27FC236}">
                <a16:creationId xmlns:a16="http://schemas.microsoft.com/office/drawing/2014/main" id="{E6AA03BF-3358-1B42-B9A5-38EAED801F82}"/>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7" name="Plassholder for tittel 1">
            <a:extLst>
              <a:ext uri="{FF2B5EF4-FFF2-40B4-BE49-F238E27FC236}">
                <a16:creationId xmlns:a16="http://schemas.microsoft.com/office/drawing/2014/main" id="{30CC641B-0641-484F-926A-8443CFF305D0}"/>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453062" y="1708484"/>
            <a:ext cx="5015064" cy="4839815"/>
          </a:xfrm>
          <a:prstGeom prst="rect">
            <a:avLst/>
          </a:prstGeom>
          <a:solidFill>
            <a:srgbClr val="F2EBDD"/>
          </a:solidFill>
        </p:spPr>
        <p:txBody>
          <a:bodyPr lIns="0" tIns="0" rIns="0" bIns="720000" anchor="ctr" anchorCtr="1"/>
          <a:lstStyle>
            <a:lvl1pPr marL="0" indent="0" algn="ctr">
              <a:buNone/>
              <a:defRPr sz="2000" i="1"/>
            </a:lvl1pPr>
          </a:lstStyle>
          <a:p>
            <a:r>
              <a:rPr lang="nn-NO" noProof="0"/>
              <a:t>Klikk på ikonet for å legge til eit bilete</a:t>
            </a:r>
          </a:p>
        </p:txBody>
      </p:sp>
      <p:sp>
        <p:nvSpPr>
          <p:cNvPr id="4" name="Plassholder for tittel 1">
            <a:extLst>
              <a:ext uri="{FF2B5EF4-FFF2-40B4-BE49-F238E27FC236}">
                <a16:creationId xmlns:a16="http://schemas.microsoft.com/office/drawing/2014/main" id="{DAD9F9A2-D73F-444B-B1A3-5531C2C07F1D}"/>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054579" y="1793790"/>
            <a:ext cx="10140596" cy="4742477"/>
          </a:xfrm>
          <a:prstGeom prst="rect">
            <a:avLst/>
          </a:prstGeom>
          <a:solidFill>
            <a:srgbClr val="F2EBDD"/>
          </a:solidFill>
        </p:spPr>
        <p:txBody>
          <a:bodyPr lIns="0" tIns="0" rIns="0" bIns="720000" anchor="ctr" anchorCtr="1"/>
          <a:lstStyle>
            <a:lvl1pPr marL="0" indent="0" algn="ctr">
              <a:buNone/>
              <a:defRPr sz="2000" i="1"/>
            </a:lvl1pPr>
          </a:lstStyle>
          <a:p>
            <a:r>
              <a:rPr lang="nn-NO" noProof="0"/>
              <a:t>Klikk på ikonet for å legge til eit bilete</a:t>
            </a:r>
          </a:p>
        </p:txBody>
      </p:sp>
      <p:sp>
        <p:nvSpPr>
          <p:cNvPr id="5" name="Plassholder for tittel 1">
            <a:extLst>
              <a:ext uri="{FF2B5EF4-FFF2-40B4-BE49-F238E27FC236}">
                <a16:creationId xmlns:a16="http://schemas.microsoft.com/office/drawing/2014/main" id="{92442EA1-3DCC-9341-9945-845ABE81C90E}"/>
              </a:ext>
            </a:extLst>
          </p:cNvPr>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a:t>
            </a:r>
            <a:r>
              <a:rPr lang="nb-NO" err="1"/>
              <a:t>ein</a:t>
            </a:r>
            <a:r>
              <a:rPr lang="nb-NO"/>
              <a:t> tittel</a:t>
            </a:r>
          </a:p>
        </p:txBody>
      </p:sp>
      <p:sp>
        <p:nvSpPr>
          <p:cNvPr id="3" name="Plassholder for tekst 2"/>
          <p:cNvSpPr>
            <a:spLocks noGrp="1"/>
          </p:cNvSpPr>
          <p:nvPr>
            <p:ph type="body" idx="1"/>
          </p:nvPr>
        </p:nvSpPr>
        <p:spPr>
          <a:xfrm>
            <a:off x="451413" y="1782501"/>
            <a:ext cx="9653286" cy="4665571"/>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06.03.2024</a:t>
            </a:fld>
            <a:endParaRPr lang="nb-NO"/>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a:p>
        </p:txBody>
      </p:sp>
      <p:pic>
        <p:nvPicPr>
          <p:cNvPr id="7" name="Bilde 6">
            <a:extLst>
              <a:ext uri="{FF2B5EF4-FFF2-40B4-BE49-F238E27FC236}">
                <a16:creationId xmlns:a16="http://schemas.microsoft.com/office/drawing/2014/main" id="{2C97C417-E3D0-7C4C-ABBA-3D1A8A0CFE13}"/>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754455" y="483981"/>
            <a:ext cx="2991600" cy="62793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6" r:id="rId1"/>
    <p:sldLayoutId id="2147483735"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42" r:id="rId13"/>
    <p:sldLayoutId id="2147483730" r:id="rId14"/>
    <p:sldLayoutId id="2147483740" r:id="rId15"/>
    <p:sldLayoutId id="2147483707" r:id="rId16"/>
    <p:sldLayoutId id="2147483737" r:id="rId17"/>
    <p:sldLayoutId id="2147483734" r:id="rId18"/>
    <p:sldLayoutId id="2147483738" r:id="rId19"/>
    <p:sldLayoutId id="2147483732" r:id="rId20"/>
    <p:sldLayoutId id="2147483741" r:id="rId21"/>
    <p:sldLayoutId id="2147483739" r:id="rId22"/>
    <p:sldLayoutId id="2147483729" r:id="rId23"/>
    <p:sldLayoutId id="2147483743" r:id="rId24"/>
  </p:sldLayoutIdLst>
  <p:txStyles>
    <p:titleStyle>
      <a:lvl1pPr algn="l" defTabSz="914445" rtl="0" eaLnBrk="1" latinLnBrk="0" hangingPunct="1">
        <a:lnSpc>
          <a:spcPct val="90000"/>
        </a:lnSpc>
        <a:spcBef>
          <a:spcPct val="0"/>
        </a:spcBef>
        <a:buNone/>
        <a:defRPr sz="3800" b="1" i="0" kern="1200" spc="0">
          <a:solidFill>
            <a:srgbClr val="F2EBDD"/>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innhold 3">
            <a:extLst>
              <a:ext uri="{FF2B5EF4-FFF2-40B4-BE49-F238E27FC236}">
                <a16:creationId xmlns:a16="http://schemas.microsoft.com/office/drawing/2014/main" id="{D1E6E949-10C9-0EA6-4FC8-B64A9AF11C2F}"/>
              </a:ext>
            </a:extLst>
          </p:cNvPr>
          <p:cNvSpPr>
            <a:spLocks noGrp="1"/>
          </p:cNvSpPr>
          <p:nvPr>
            <p:ph idx="14"/>
          </p:nvPr>
        </p:nvSpPr>
        <p:spPr>
          <a:xfrm>
            <a:off x="448177" y="4786218"/>
            <a:ext cx="5649409" cy="344378"/>
          </a:xfrm>
        </p:spPr>
        <p:txBody>
          <a:bodyPr/>
          <a:lstStyle/>
          <a:p>
            <a:endParaRPr lang="nn-NO" dirty="0"/>
          </a:p>
        </p:txBody>
      </p:sp>
      <p:sp>
        <p:nvSpPr>
          <p:cNvPr id="10" name="Undertittel 44">
            <a:extLst>
              <a:ext uri="{FF2B5EF4-FFF2-40B4-BE49-F238E27FC236}">
                <a16:creationId xmlns:a16="http://schemas.microsoft.com/office/drawing/2014/main" id="{EE8642C4-4E7C-13C4-15D9-F8A19B9B1BB9}"/>
              </a:ext>
            </a:extLst>
          </p:cNvPr>
          <p:cNvSpPr>
            <a:spLocks noGrp="1"/>
          </p:cNvSpPr>
          <p:nvPr>
            <p:ph type="subTitle" idx="1"/>
          </p:nvPr>
        </p:nvSpPr>
        <p:spPr>
          <a:xfrm>
            <a:off x="448178" y="4355822"/>
            <a:ext cx="5649409" cy="276999"/>
          </a:xfrm>
        </p:spPr>
        <p:txBody>
          <a:bodyPr/>
          <a:lstStyle/>
          <a:p>
            <a:r>
              <a:rPr lang="nn-NO" sz="2000"/>
              <a:t>Del 3 </a:t>
            </a:r>
            <a:r>
              <a:rPr lang="nn-NO" sz="2000" dirty="0"/>
              <a:t>av 5 i SVs styreprogram for fylkeslag</a:t>
            </a:r>
          </a:p>
        </p:txBody>
      </p:sp>
      <p:sp>
        <p:nvSpPr>
          <p:cNvPr id="4" name="Tittel 2">
            <a:extLst>
              <a:ext uri="{FF2B5EF4-FFF2-40B4-BE49-F238E27FC236}">
                <a16:creationId xmlns:a16="http://schemas.microsoft.com/office/drawing/2014/main" id="{0CDE20AE-6E33-9FF3-9907-572F81B6F66D}"/>
              </a:ext>
            </a:extLst>
          </p:cNvPr>
          <p:cNvSpPr>
            <a:spLocks noGrp="1"/>
          </p:cNvSpPr>
          <p:nvPr>
            <p:ph type="ctrTitle"/>
          </p:nvPr>
        </p:nvSpPr>
        <p:spPr>
          <a:xfrm>
            <a:off x="448177" y="1211451"/>
            <a:ext cx="5649408" cy="2808461"/>
          </a:xfrm>
        </p:spPr>
        <p:txBody>
          <a:bodyPr wrap="square" anchor="t">
            <a:noAutofit/>
          </a:bodyPr>
          <a:lstStyle/>
          <a:p>
            <a:pPr>
              <a:lnSpc>
                <a:spcPct val="90000"/>
              </a:lnSpc>
              <a:spcBef>
                <a:spcPts val="1000"/>
              </a:spcBef>
              <a:spcAft>
                <a:spcPts val="500"/>
              </a:spcAft>
              <a:buClr>
                <a:srgbClr val="EB4040"/>
              </a:buClr>
            </a:pPr>
            <a:r>
              <a:rPr lang="nn-NO" sz="5800" spc="-150" dirty="0">
                <a:solidFill>
                  <a:srgbClr val="F2EBDD"/>
                </a:solidFill>
                <a:ea typeface="+mn-ea"/>
              </a:rPr>
              <a:t>Det politiske arbeidet</a:t>
            </a:r>
          </a:p>
        </p:txBody>
      </p:sp>
    </p:spTree>
    <p:extLst>
      <p:ext uri="{BB962C8B-B14F-4D97-AF65-F5344CB8AC3E}">
        <p14:creationId xmlns:p14="http://schemas.microsoft.com/office/powerpoint/2010/main" val="160296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85D85F56-FCCE-26F8-C9EF-9B4212599BC2}"/>
              </a:ext>
            </a:extLst>
          </p:cNvPr>
          <p:cNvSpPr>
            <a:spLocks noGrp="1"/>
          </p:cNvSpPr>
          <p:nvPr>
            <p:ph type="subTitle" idx="1"/>
          </p:nvPr>
        </p:nvSpPr>
        <p:spPr/>
        <p:txBody>
          <a:bodyPr/>
          <a:lstStyle/>
          <a:p>
            <a:r>
              <a:rPr lang="nn-NO" dirty="0"/>
              <a:t>Nominasjons-prosessar</a:t>
            </a:r>
          </a:p>
        </p:txBody>
      </p:sp>
    </p:spTree>
    <p:extLst>
      <p:ext uri="{BB962C8B-B14F-4D97-AF65-F5344CB8AC3E}">
        <p14:creationId xmlns:p14="http://schemas.microsoft.com/office/powerpoint/2010/main" val="204488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A2CAD-775B-69E9-B0AD-1EB0967B1270}"/>
              </a:ext>
            </a:extLst>
          </p:cNvPr>
          <p:cNvSpPr>
            <a:spLocks noGrp="1"/>
          </p:cNvSpPr>
          <p:nvPr>
            <p:ph type="title"/>
          </p:nvPr>
        </p:nvSpPr>
        <p:spPr/>
        <p:txBody>
          <a:bodyPr/>
          <a:lstStyle/>
          <a:p>
            <a:r>
              <a:rPr lang="nn-NO" dirty="0"/>
              <a:t>Nominasjonsprosessar</a:t>
            </a:r>
          </a:p>
        </p:txBody>
      </p:sp>
      <p:sp>
        <p:nvSpPr>
          <p:cNvPr id="3" name="Plassholder for innhold 2">
            <a:extLst>
              <a:ext uri="{FF2B5EF4-FFF2-40B4-BE49-F238E27FC236}">
                <a16:creationId xmlns:a16="http://schemas.microsoft.com/office/drawing/2014/main" id="{A4D99714-906E-6ED4-9A09-55F0B07297D9}"/>
              </a:ext>
            </a:extLst>
          </p:cNvPr>
          <p:cNvSpPr>
            <a:spLocks noGrp="1"/>
          </p:cNvSpPr>
          <p:nvPr>
            <p:ph idx="1"/>
          </p:nvPr>
        </p:nvSpPr>
        <p:spPr/>
        <p:txBody>
          <a:bodyPr>
            <a:normAutofit fontScale="92500"/>
          </a:bodyPr>
          <a:lstStyle/>
          <a:p>
            <a:pPr marL="0" indent="0">
              <a:buNone/>
            </a:pPr>
            <a:r>
              <a:rPr lang="nn-NO" sz="2200" b="1" dirty="0">
                <a:effectLst/>
              </a:rPr>
              <a:t>SV sine vedtekter slår fast følgjande om fylkeslaget sin nominasjonskomité: </a:t>
            </a:r>
            <a:endParaRPr lang="nn-NO" sz="2200" b="1" dirty="0"/>
          </a:p>
          <a:p>
            <a:pPr lvl="1">
              <a:buFont typeface="Arial" panose="020B0604020202020204" pitchFamily="34" charset="0"/>
              <a:buChar char="•"/>
            </a:pPr>
            <a:r>
              <a:rPr lang="nn-NO" sz="2200" dirty="0">
                <a:effectLst/>
              </a:rPr>
              <a:t>Skal bli oppnemnt på årsmøte året før fylkestings- og stortingsval</a:t>
            </a:r>
          </a:p>
          <a:p>
            <a:pPr lvl="1">
              <a:buFont typeface="Arial" panose="020B0604020202020204" pitchFamily="34" charset="0"/>
              <a:buChar char="•"/>
            </a:pPr>
            <a:r>
              <a:rPr lang="nn-NO" sz="2200" dirty="0">
                <a:effectLst/>
              </a:rPr>
              <a:t>Nominasjonskomiteen skal vere breitt samansett. Ein representant frå SU skal vere med i komiteen dersom SU har et fylkeslag i fylket. Komiteen bør ikkje vere større enn at arbeidet kan haldast fortruleg. </a:t>
            </a:r>
          </a:p>
          <a:p>
            <a:pPr lvl="1">
              <a:buFont typeface="Arial" panose="020B0604020202020204" pitchFamily="34" charset="0"/>
              <a:buChar char="•"/>
            </a:pPr>
            <a:r>
              <a:rPr lang="nn-NO" sz="2200" dirty="0"/>
              <a:t>Å</a:t>
            </a:r>
            <a:r>
              <a:rPr lang="nn-NO" sz="2200" dirty="0">
                <a:effectLst/>
              </a:rPr>
              <a:t>rsmøtet vedtar mandat for nominasjonskomiteen og tidsplan for nominasjonsprosessen. </a:t>
            </a:r>
          </a:p>
          <a:p>
            <a:pPr marL="216022" lvl="1" indent="0">
              <a:buNone/>
            </a:pPr>
            <a:r>
              <a:rPr lang="nn-NO" sz="2200" b="1" dirty="0"/>
              <a:t>Landsstyret har også bede om at det blir teke omsyn til følgjande:</a:t>
            </a:r>
          </a:p>
          <a:p>
            <a:pPr lvl="1">
              <a:buFont typeface="Arial" panose="020B0604020202020204" pitchFamily="34" charset="0"/>
              <a:buChar char="•"/>
            </a:pPr>
            <a:r>
              <a:rPr lang="nn-NO" sz="2200" dirty="0"/>
              <a:t>Alle medlemmene må få beskjed om korleis nominasjonsprosessen er lagt opp.</a:t>
            </a:r>
          </a:p>
          <a:p>
            <a:pPr lvl="1">
              <a:buFont typeface="Arial" panose="020B0604020202020204" pitchFamily="34" charset="0"/>
              <a:buChar char="•"/>
            </a:pPr>
            <a:r>
              <a:rPr lang="nn-NO" sz="2200" dirty="0"/>
              <a:t>Det skal </a:t>
            </a:r>
            <a:r>
              <a:rPr lang="nn-NO" sz="2200" dirty="0" err="1"/>
              <a:t>ikke</a:t>
            </a:r>
            <a:r>
              <a:rPr lang="nn-NO" sz="2200" dirty="0"/>
              <a:t> gå automatikk i renominasjon, men alle kandidatar som har representert SV bør snakkast med. </a:t>
            </a:r>
          </a:p>
          <a:p>
            <a:pPr lvl="1">
              <a:buFont typeface="Arial" panose="020B0604020202020204" pitchFamily="34" charset="0"/>
              <a:buChar char="•"/>
            </a:pPr>
            <a:r>
              <a:rPr lang="nn-NO" sz="2200" dirty="0"/>
              <a:t>Partiet har fått mange nye medlemmer </a:t>
            </a:r>
            <a:r>
              <a:rPr lang="nn-NO" sz="2200" dirty="0" err="1"/>
              <a:t>siden</a:t>
            </a:r>
            <a:r>
              <a:rPr lang="nn-NO" sz="2200" dirty="0"/>
              <a:t> sist nominasjonsrunde. Vi bør ha ein ein plan for korleis desse medlemmene kan bli involvert i medlemsdemokratiet. </a:t>
            </a:r>
            <a:endParaRPr lang="nn-NO" sz="2200" dirty="0">
              <a:effectLst/>
            </a:endParaRPr>
          </a:p>
          <a:p>
            <a:endParaRPr lang="nn-NO" sz="2200" dirty="0"/>
          </a:p>
        </p:txBody>
      </p:sp>
    </p:spTree>
    <p:extLst>
      <p:ext uri="{BB962C8B-B14F-4D97-AF65-F5344CB8AC3E}">
        <p14:creationId xmlns:p14="http://schemas.microsoft.com/office/powerpoint/2010/main" val="576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98C0AD3-BFBC-BD46-A7C7-35C3DDFE6ADC}"/>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SV sine folkevalde</a:t>
            </a:r>
          </a:p>
        </p:txBody>
      </p:sp>
    </p:spTree>
    <p:extLst>
      <p:ext uri="{BB962C8B-B14F-4D97-AF65-F5344CB8AC3E}">
        <p14:creationId xmlns:p14="http://schemas.microsoft.com/office/powerpoint/2010/main" val="13444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52144-F303-F948-957D-D721CD4FFABA}"/>
              </a:ext>
            </a:extLst>
          </p:cNvPr>
          <p:cNvSpPr>
            <a:spLocks noGrp="1"/>
          </p:cNvSpPr>
          <p:nvPr>
            <p:ph idx="1"/>
          </p:nvPr>
        </p:nvSpPr>
        <p:spPr/>
        <p:txBody>
          <a:bodyPr>
            <a:normAutofit/>
          </a:bodyPr>
          <a:lstStyle/>
          <a:p>
            <a:r>
              <a:rPr lang="en-NO"/>
              <a:t>SV har de</a:t>
            </a:r>
            <a:r>
              <a:rPr lang="nb-NO" dirty="0"/>
              <a:t>i</a:t>
            </a:r>
            <a:r>
              <a:rPr lang="en-NO"/>
              <a:t> mest pliktoppfyll</a:t>
            </a:r>
            <a:r>
              <a:rPr lang="nb-NO" dirty="0"/>
              <a:t>a</a:t>
            </a:r>
            <a:r>
              <a:rPr lang="en-NO"/>
              <a:t>nde folkeval</a:t>
            </a:r>
            <a:r>
              <a:rPr lang="nb-NO" dirty="0"/>
              <a:t>d</a:t>
            </a:r>
            <a:r>
              <a:rPr lang="en-NO"/>
              <a:t>e</a:t>
            </a:r>
          </a:p>
          <a:p>
            <a:r>
              <a:rPr lang="nb-NO" dirty="0" err="1"/>
              <a:t>Fleire</a:t>
            </a:r>
            <a:r>
              <a:rPr lang="en-NO"/>
              <a:t> opplever at de</a:t>
            </a:r>
            <a:r>
              <a:rPr lang="nb-NO" dirty="0"/>
              <a:t>i</a:t>
            </a:r>
            <a:r>
              <a:rPr lang="en-NO"/>
              <a:t> er styrt av sakene administrasjonen legg </a:t>
            </a:r>
            <a:r>
              <a:rPr lang="nb-NO" dirty="0"/>
              <a:t>fram</a:t>
            </a:r>
            <a:r>
              <a:rPr lang="en-NO"/>
              <a:t> for politisk behandling</a:t>
            </a:r>
          </a:p>
          <a:p>
            <a:r>
              <a:rPr lang="en-NO"/>
              <a:t>“Vel </a:t>
            </a:r>
            <a:r>
              <a:rPr lang="nb-NO" dirty="0" err="1"/>
              <a:t>kampane</a:t>
            </a:r>
            <a:r>
              <a:rPr lang="nb-NO" dirty="0"/>
              <a:t> dine</a:t>
            </a:r>
            <a:r>
              <a:rPr lang="en-NO"/>
              <a:t>”</a:t>
            </a:r>
          </a:p>
          <a:p>
            <a:r>
              <a:rPr lang="nb-NO" dirty="0"/>
              <a:t>Med </a:t>
            </a:r>
            <a:r>
              <a:rPr lang="nb-NO" dirty="0" err="1"/>
              <a:t>ein</a:t>
            </a:r>
            <a:r>
              <a:rPr lang="nb-NO" dirty="0"/>
              <a:t> </a:t>
            </a:r>
            <a:r>
              <a:rPr lang="en-NO"/>
              <a:t>god plan for </a:t>
            </a:r>
            <a:r>
              <a:rPr lang="nb-NO" dirty="0"/>
              <a:t>våre</a:t>
            </a:r>
            <a:r>
              <a:rPr lang="en-NO"/>
              <a:t> politiske prioriteringer vil </a:t>
            </a:r>
            <a:r>
              <a:rPr lang="nb-NO" dirty="0"/>
              <a:t>vi </a:t>
            </a:r>
            <a:r>
              <a:rPr lang="nb-NO" dirty="0" err="1"/>
              <a:t>vere</a:t>
            </a:r>
            <a:r>
              <a:rPr lang="en-NO"/>
              <a:t> e</a:t>
            </a:r>
            <a:r>
              <a:rPr lang="nb-NO" dirty="0"/>
              <a:t>i</a:t>
            </a:r>
            <a:r>
              <a:rPr lang="en-NO"/>
              <a:t> god støtte når folkeval</a:t>
            </a:r>
            <a:r>
              <a:rPr lang="nb-NO" dirty="0"/>
              <a:t>d</a:t>
            </a:r>
            <a:r>
              <a:rPr lang="en-NO"/>
              <a:t>e må prioritere </a:t>
            </a:r>
            <a:r>
              <a:rPr lang="nb-NO" dirty="0" err="1"/>
              <a:t>sjølv</a:t>
            </a:r>
            <a:r>
              <a:rPr lang="en-NO"/>
              <a:t> </a:t>
            </a:r>
          </a:p>
          <a:p>
            <a:r>
              <a:rPr lang="nb-NO" dirty="0"/>
              <a:t>Vi bør</a:t>
            </a:r>
            <a:r>
              <a:rPr lang="en-NO"/>
              <a:t> initiativ til og samordne politiske forslag og utspill</a:t>
            </a:r>
          </a:p>
          <a:p>
            <a:r>
              <a:rPr lang="en-NO"/>
              <a:t>Posisjon/opposisjon</a:t>
            </a:r>
          </a:p>
          <a:p>
            <a:r>
              <a:rPr lang="nb-NO" dirty="0"/>
              <a:t>Vi må vise fram de </a:t>
            </a:r>
            <a:r>
              <a:rPr lang="nb-NO" dirty="0" err="1"/>
              <a:t>folkevalde</a:t>
            </a:r>
            <a:endParaRPr lang="en-GB" dirty="0"/>
          </a:p>
        </p:txBody>
      </p:sp>
      <p:sp>
        <p:nvSpPr>
          <p:cNvPr id="3" name="Title 2">
            <a:extLst>
              <a:ext uri="{FF2B5EF4-FFF2-40B4-BE49-F238E27FC236}">
                <a16:creationId xmlns:a16="http://schemas.microsoft.com/office/drawing/2014/main" id="{7D6D04CE-34BD-5A40-AF23-21AB5DE1303E}"/>
              </a:ext>
            </a:extLst>
          </p:cNvPr>
          <p:cNvSpPr>
            <a:spLocks noGrp="1"/>
          </p:cNvSpPr>
          <p:nvPr>
            <p:ph type="title"/>
          </p:nvPr>
        </p:nvSpPr>
        <p:spPr/>
        <p:txBody>
          <a:bodyPr/>
          <a:lstStyle/>
          <a:p>
            <a:r>
              <a:rPr lang="nb-NO" dirty="0"/>
              <a:t>Lokalt f</a:t>
            </a:r>
            <a:r>
              <a:rPr lang="en-NO"/>
              <a:t>olkeval</a:t>
            </a:r>
            <a:r>
              <a:rPr lang="nb-NO" dirty="0"/>
              <a:t>de</a:t>
            </a:r>
            <a:endParaRPr lang="en-NO"/>
          </a:p>
        </p:txBody>
      </p:sp>
    </p:spTree>
    <p:extLst>
      <p:ext uri="{BB962C8B-B14F-4D97-AF65-F5344CB8AC3E}">
        <p14:creationId xmlns:p14="http://schemas.microsoft.com/office/powerpoint/2010/main" val="107930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E331E-C481-B843-B57F-B098A373576A}"/>
              </a:ext>
            </a:extLst>
          </p:cNvPr>
          <p:cNvSpPr>
            <a:spLocks noGrp="1"/>
          </p:cNvSpPr>
          <p:nvPr>
            <p:ph idx="1"/>
          </p:nvPr>
        </p:nvSpPr>
        <p:spPr/>
        <p:txBody>
          <a:bodyPr>
            <a:normAutofit fontScale="92500"/>
          </a:bodyPr>
          <a:lstStyle/>
          <a:p>
            <a:pPr>
              <a:lnSpc>
                <a:spcPct val="100000"/>
              </a:lnSpc>
            </a:pPr>
            <a:r>
              <a:rPr lang="nn-NO" dirty="0"/>
              <a:t>Fylkeslaget som bindeledd:</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Fylkestinget sine oppgåver kan gripe inn i saker lokallag er investert i.</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Lokallaga har lokal kunnskap om saker som kan vere viktig for fylkestingsgruppa</a:t>
            </a:r>
          </a:p>
          <a:p>
            <a:pPr lvl="0">
              <a:lnSpc>
                <a:spcPct val="100000"/>
              </a:lnSpc>
            </a:pPr>
            <a:r>
              <a:rPr lang="nn-NO" dirty="0"/>
              <a:t>Koordinere utspel og forslag – jobbe saman for gjennomslag</a:t>
            </a:r>
          </a:p>
          <a:p>
            <a:pPr lvl="0">
              <a:lnSpc>
                <a:spcPct val="100000"/>
              </a:lnSpc>
            </a:pPr>
            <a:r>
              <a:rPr lang="nn-NO" dirty="0"/>
              <a:t>Ulike metodar for forankring:</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Plass i fylkesstyret?</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Fylkesleiinga kan delta på gruppemøta</a:t>
            </a:r>
          </a:p>
          <a:p>
            <a:pPr marL="762000" lvl="5" indent="-254000">
              <a:lnSpc>
                <a:spcPct val="100000"/>
              </a:lnSpc>
              <a:spcBef>
                <a:spcPts val="1000"/>
              </a:spcBef>
              <a:buClr>
                <a:srgbClr val="EB4040"/>
              </a:buClr>
              <a:buFont typeface="Calibri" panose="020F0502020204030204" pitchFamily="34" charset="0"/>
              <a:buChar char="•"/>
            </a:pPr>
            <a:r>
              <a:rPr lang="nn-NO" sz="2400" dirty="0">
                <a:latin typeface="Arial" panose="020B0604020202020204" pitchFamily="34" charset="0"/>
                <a:cs typeface="Arial" panose="020B0604020202020204" pitchFamily="34" charset="0"/>
              </a:rPr>
              <a:t>Vi må identifisere saker som krev forankring i fylkeslaget: </a:t>
            </a:r>
            <a:r>
              <a:rPr lang="nn-NO" sz="2400" dirty="0" err="1">
                <a:latin typeface="Arial" panose="020B0604020202020204" pitchFamily="34" charset="0"/>
                <a:cs typeface="Arial" panose="020B0604020202020204" pitchFamily="34" charset="0"/>
              </a:rPr>
              <a:t>Allmøter</a:t>
            </a:r>
            <a:r>
              <a:rPr lang="nn-NO" sz="2400" dirty="0">
                <a:latin typeface="Arial" panose="020B0604020202020204" pitchFamily="34" charset="0"/>
                <a:cs typeface="Arial" panose="020B0604020202020204" pitchFamily="34" charset="0"/>
              </a:rPr>
              <a:t> og </a:t>
            </a:r>
            <a:r>
              <a:rPr lang="nn-NO" sz="2400" dirty="0" err="1">
                <a:latin typeface="Arial" panose="020B0604020202020204" pitchFamily="34" charset="0"/>
                <a:cs typeface="Arial" panose="020B0604020202020204" pitchFamily="34" charset="0"/>
              </a:rPr>
              <a:t>årsmøter</a:t>
            </a:r>
            <a:r>
              <a:rPr lang="nn-NO" sz="2400"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C4BCB1E7-1908-B94C-97A2-921AF47880D7}"/>
              </a:ext>
            </a:extLst>
          </p:cNvPr>
          <p:cNvSpPr>
            <a:spLocks noGrp="1"/>
          </p:cNvSpPr>
          <p:nvPr>
            <p:ph type="title"/>
          </p:nvPr>
        </p:nvSpPr>
        <p:spPr/>
        <p:txBody>
          <a:bodyPr>
            <a:normAutofit/>
          </a:bodyPr>
          <a:lstStyle/>
          <a:p>
            <a:r>
              <a:rPr lang="nb-NO" dirty="0"/>
              <a:t>Fylkestingsgruppa</a:t>
            </a:r>
            <a:endParaRPr lang="en-NO"/>
          </a:p>
        </p:txBody>
      </p:sp>
    </p:spTree>
    <p:extLst>
      <p:ext uri="{BB962C8B-B14F-4D97-AF65-F5344CB8AC3E}">
        <p14:creationId xmlns:p14="http://schemas.microsoft.com/office/powerpoint/2010/main" val="309203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B3C68-AC45-7B41-B8AE-2544E9A51DA7}"/>
              </a:ext>
            </a:extLst>
          </p:cNvPr>
          <p:cNvSpPr>
            <a:spLocks noGrp="1"/>
          </p:cNvSpPr>
          <p:nvPr>
            <p:ph idx="1"/>
          </p:nvPr>
        </p:nvSpPr>
        <p:spPr/>
        <p:txBody>
          <a:bodyPr>
            <a:normAutofit/>
          </a:bodyPr>
          <a:lstStyle/>
          <a:p>
            <a:r>
              <a:rPr lang="nn-NO" dirty="0"/>
              <a:t>Representant(ane) bør bli invitert til fylkesstyremøta</a:t>
            </a:r>
          </a:p>
          <a:p>
            <a:r>
              <a:rPr lang="nn-NO" dirty="0"/>
              <a:t>Reiser i heimfylket må koordinerast med stortingssekretariatet</a:t>
            </a:r>
          </a:p>
          <a:p>
            <a:r>
              <a:rPr lang="nn-NO" dirty="0"/>
              <a:t>Om fylkeslaget ikkje er representert på Stortinget:</a:t>
            </a:r>
          </a:p>
          <a:p>
            <a:pPr marL="612061" lvl="3" indent="0">
              <a:buNone/>
            </a:pPr>
            <a:r>
              <a:rPr lang="nn-NO" dirty="0"/>
              <a:t>- Fadderordning</a:t>
            </a:r>
          </a:p>
          <a:p>
            <a:pPr marL="612061" lvl="3" indent="0">
              <a:buNone/>
            </a:pPr>
            <a:r>
              <a:rPr lang="nn-NO" dirty="0"/>
              <a:t>- Saker som påverkar fylket, kven følgjer opp? </a:t>
            </a:r>
          </a:p>
          <a:p>
            <a:r>
              <a:rPr lang="nn-NO" dirty="0"/>
              <a:t>Innspel til behandling av statsbudsjettet, særleg innanfor samferdsel og næringspolitikk. </a:t>
            </a:r>
          </a:p>
          <a:p>
            <a:r>
              <a:rPr lang="nn-NO" dirty="0"/>
              <a:t>Løfte opp lokale saker til spørjetimen</a:t>
            </a:r>
          </a:p>
        </p:txBody>
      </p:sp>
      <p:sp>
        <p:nvSpPr>
          <p:cNvPr id="3" name="Title 2">
            <a:extLst>
              <a:ext uri="{FF2B5EF4-FFF2-40B4-BE49-F238E27FC236}">
                <a16:creationId xmlns:a16="http://schemas.microsoft.com/office/drawing/2014/main" id="{68E6CE0B-51F0-8540-B5EE-5417E8244F26}"/>
              </a:ext>
            </a:extLst>
          </p:cNvPr>
          <p:cNvSpPr>
            <a:spLocks noGrp="1"/>
          </p:cNvSpPr>
          <p:nvPr>
            <p:ph type="title"/>
          </p:nvPr>
        </p:nvSpPr>
        <p:spPr/>
        <p:txBody>
          <a:bodyPr/>
          <a:lstStyle/>
          <a:p>
            <a:r>
              <a:rPr lang="nb-NO" dirty="0"/>
              <a:t>S</a:t>
            </a:r>
            <a:r>
              <a:rPr lang="en-NO"/>
              <a:t>torting</a:t>
            </a:r>
            <a:r>
              <a:rPr lang="nb-NO" dirty="0" err="1"/>
              <a:t>sgruppa</a:t>
            </a:r>
            <a:endParaRPr lang="en-NO"/>
          </a:p>
        </p:txBody>
      </p:sp>
    </p:spTree>
    <p:extLst>
      <p:ext uri="{BB962C8B-B14F-4D97-AF65-F5344CB8AC3E}">
        <p14:creationId xmlns:p14="http://schemas.microsoft.com/office/powerpoint/2010/main" val="26430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AC84-91D0-BB34-5E37-0982C2E5A995}"/>
            </a:ext>
          </a:extLst>
        </p:cNvPr>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C6122009-CAC7-EE7B-9464-6F75F86D6DAA}"/>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Oppfølging av våre folkevalde</a:t>
            </a:r>
          </a:p>
        </p:txBody>
      </p:sp>
    </p:spTree>
    <p:extLst>
      <p:ext uri="{BB962C8B-B14F-4D97-AF65-F5344CB8AC3E}">
        <p14:creationId xmlns:p14="http://schemas.microsoft.com/office/powerpoint/2010/main" val="211169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261A89-929E-D04A-953C-0A3E19D156A2}"/>
              </a:ext>
            </a:extLst>
          </p:cNvPr>
          <p:cNvSpPr>
            <a:spLocks noGrp="1"/>
          </p:cNvSpPr>
          <p:nvPr>
            <p:ph type="title"/>
          </p:nvPr>
        </p:nvSpPr>
        <p:spPr/>
        <p:txBody>
          <a:bodyPr>
            <a:normAutofit/>
          </a:bodyPr>
          <a:lstStyle/>
          <a:p>
            <a:r>
              <a:rPr lang="nn-NO" dirty="0"/>
              <a:t>Folkevalde i og for vårt fylke</a:t>
            </a:r>
          </a:p>
        </p:txBody>
      </p:sp>
      <p:sp>
        <p:nvSpPr>
          <p:cNvPr id="4" name="Plassholder for innhold 3">
            <a:extLst>
              <a:ext uri="{FF2B5EF4-FFF2-40B4-BE49-F238E27FC236}">
                <a16:creationId xmlns:a16="http://schemas.microsoft.com/office/drawing/2014/main" id="{5B49635B-FD93-C970-5DE9-8255F78C9E68}"/>
              </a:ext>
            </a:extLst>
          </p:cNvPr>
          <p:cNvSpPr>
            <a:spLocks noGrp="1"/>
          </p:cNvSpPr>
          <p:nvPr>
            <p:ph idx="1"/>
          </p:nvPr>
        </p:nvSpPr>
        <p:spPr/>
        <p:txBody>
          <a:bodyPr/>
          <a:lstStyle/>
          <a:p>
            <a:r>
              <a:rPr lang="nn-NO" dirty="0" err="1"/>
              <a:t>Xx</a:t>
            </a:r>
            <a:r>
              <a:rPr lang="nn-NO" dirty="0"/>
              <a:t> kommunestyrerepresentantar fordelt på xx av totalt xx kommunar</a:t>
            </a:r>
          </a:p>
          <a:p>
            <a:r>
              <a:rPr lang="nn-NO" dirty="0"/>
              <a:t>Tal ordførar, </a:t>
            </a:r>
            <a:r>
              <a:rPr lang="nn-NO" dirty="0" err="1"/>
              <a:t>komiteleiarar</a:t>
            </a:r>
            <a:r>
              <a:rPr lang="nn-NO" dirty="0"/>
              <a:t>, </a:t>
            </a:r>
            <a:r>
              <a:rPr lang="nn-NO" dirty="0" err="1"/>
              <a:t>etc</a:t>
            </a:r>
            <a:endParaRPr lang="nn-NO" dirty="0"/>
          </a:p>
          <a:p>
            <a:r>
              <a:rPr lang="nn-NO" dirty="0"/>
              <a:t>Samansetjing av fylkestingsgruppa</a:t>
            </a:r>
          </a:p>
          <a:p>
            <a:r>
              <a:rPr lang="nn-NO" dirty="0"/>
              <a:t>Stortingsrepresentant, </a:t>
            </a:r>
            <a:r>
              <a:rPr lang="nn-NO" dirty="0" err="1"/>
              <a:t>evt</a:t>
            </a:r>
            <a:r>
              <a:rPr lang="nn-NO" dirty="0"/>
              <a:t> fadderrepresentant</a:t>
            </a:r>
          </a:p>
        </p:txBody>
      </p:sp>
    </p:spTree>
    <p:extLst>
      <p:ext uri="{BB962C8B-B14F-4D97-AF65-F5344CB8AC3E}">
        <p14:creationId xmlns:p14="http://schemas.microsoft.com/office/powerpoint/2010/main" val="72352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DFDBD0D-D59B-C89E-5511-5BE46C035C3C}"/>
              </a:ext>
            </a:extLst>
          </p:cNvPr>
          <p:cNvSpPr>
            <a:spLocks noGrp="1"/>
          </p:cNvSpPr>
          <p:nvPr>
            <p:ph idx="1"/>
          </p:nvPr>
        </p:nvSpPr>
        <p:spPr/>
        <p:txBody>
          <a:bodyPr/>
          <a:lstStyle/>
          <a:p>
            <a:r>
              <a:rPr lang="nb-NO" dirty="0"/>
              <a:t>Kva kan vi </a:t>
            </a:r>
            <a:r>
              <a:rPr lang="nb-NO" dirty="0" err="1"/>
              <a:t>gjere</a:t>
            </a:r>
            <a:r>
              <a:rPr lang="nb-NO" dirty="0"/>
              <a:t> betre i oppfølginga av våre lokalt </a:t>
            </a:r>
            <a:r>
              <a:rPr lang="nb-NO" dirty="0" err="1"/>
              <a:t>folkevalde</a:t>
            </a:r>
            <a:r>
              <a:rPr lang="nb-NO" dirty="0"/>
              <a:t>?</a:t>
            </a:r>
          </a:p>
          <a:p>
            <a:r>
              <a:rPr lang="nb-NO" dirty="0"/>
              <a:t>Har vi nødvendige kontakt- og avklaringspunkt med fylkestingsgruppa?</a:t>
            </a:r>
          </a:p>
          <a:p>
            <a:pPr marL="0" indent="0">
              <a:buNone/>
            </a:pPr>
            <a:endParaRPr lang="nb-NO" dirty="0"/>
          </a:p>
          <a:p>
            <a:endParaRPr lang="nb-NO" dirty="0"/>
          </a:p>
          <a:p>
            <a:endParaRPr lang="nb-NO" dirty="0"/>
          </a:p>
        </p:txBody>
      </p:sp>
      <p:sp>
        <p:nvSpPr>
          <p:cNvPr id="4" name="Tittel 3">
            <a:extLst>
              <a:ext uri="{FF2B5EF4-FFF2-40B4-BE49-F238E27FC236}">
                <a16:creationId xmlns:a16="http://schemas.microsoft.com/office/drawing/2014/main" id="{CF092187-D1F5-5348-94A6-95DE276FB72F}"/>
              </a:ext>
            </a:extLst>
          </p:cNvPr>
          <p:cNvSpPr>
            <a:spLocks noGrp="1"/>
          </p:cNvSpPr>
          <p:nvPr>
            <p:ph type="title"/>
          </p:nvPr>
        </p:nvSpPr>
        <p:spPr/>
        <p:txBody>
          <a:bodyPr>
            <a:normAutofit/>
          </a:bodyPr>
          <a:lstStyle/>
          <a:p>
            <a:r>
              <a:rPr lang="nb-NO" sz="3000" dirty="0"/>
              <a:t>Korleis skal vi følgje opp våre </a:t>
            </a:r>
            <a:r>
              <a:rPr lang="nb-NO" sz="3000" dirty="0" err="1"/>
              <a:t>folkevalde</a:t>
            </a:r>
            <a:r>
              <a:rPr lang="nb-NO" sz="3000" dirty="0"/>
              <a:t>?</a:t>
            </a:r>
          </a:p>
        </p:txBody>
      </p:sp>
    </p:spTree>
    <p:extLst>
      <p:ext uri="{BB962C8B-B14F-4D97-AF65-F5344CB8AC3E}">
        <p14:creationId xmlns:p14="http://schemas.microsoft.com/office/powerpoint/2010/main" val="324501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8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E5DB16B-6E42-2544-9B04-385286366C95}"/>
              </a:ext>
            </a:extLst>
          </p:cNvPr>
          <p:cNvSpPr>
            <a:spLocks noGrp="1"/>
          </p:cNvSpPr>
          <p:nvPr>
            <p:ph type="title"/>
          </p:nvPr>
        </p:nvSpPr>
        <p:spPr/>
        <p:txBody>
          <a:bodyPr/>
          <a:lstStyle/>
          <a:p>
            <a:r>
              <a:rPr lang="nn-NO" dirty="0"/>
              <a:t>Tema vi skal innom</a:t>
            </a:r>
          </a:p>
        </p:txBody>
      </p:sp>
      <p:sp>
        <p:nvSpPr>
          <p:cNvPr id="6" name="Plassholder for innhold 5">
            <a:extLst>
              <a:ext uri="{FF2B5EF4-FFF2-40B4-BE49-F238E27FC236}">
                <a16:creationId xmlns:a16="http://schemas.microsoft.com/office/drawing/2014/main" id="{894A1D0E-7645-2D4E-B984-F7EDEF1F6482}"/>
              </a:ext>
            </a:extLst>
          </p:cNvPr>
          <p:cNvSpPr>
            <a:spLocks noGrp="1"/>
          </p:cNvSpPr>
          <p:nvPr>
            <p:ph idx="1"/>
          </p:nvPr>
        </p:nvSpPr>
        <p:spPr/>
        <p:txBody>
          <a:bodyPr>
            <a:normAutofit/>
          </a:bodyPr>
          <a:lstStyle/>
          <a:p>
            <a:pPr lvl="0">
              <a:defRPr/>
            </a:pPr>
            <a:r>
              <a:rPr lang="nn-NO" dirty="0"/>
              <a:t>SV sin politikk</a:t>
            </a:r>
            <a:endParaRPr lang="nb-NO" dirty="0"/>
          </a:p>
          <a:p>
            <a:pPr lvl="0">
              <a:defRPr/>
            </a:pPr>
            <a:r>
              <a:rPr lang="nn-NO" dirty="0"/>
              <a:t>Nominasjonsprosessar</a:t>
            </a:r>
          </a:p>
          <a:p>
            <a:pPr lvl="0">
              <a:defRPr/>
            </a:pPr>
            <a:r>
              <a:rPr lang="nn-NO" dirty="0"/>
              <a:t>SV sine folkevalde</a:t>
            </a:r>
          </a:p>
          <a:p>
            <a:pPr marL="216022" lvl="1" indent="0">
              <a:buNone/>
              <a:defRPr/>
            </a:pPr>
            <a:r>
              <a:rPr lang="nn-NO" dirty="0"/>
              <a:t>- Lokalt folkevalde</a:t>
            </a:r>
          </a:p>
          <a:p>
            <a:pPr lvl="1">
              <a:defRPr/>
            </a:pPr>
            <a:r>
              <a:rPr lang="nb-NO" dirty="0"/>
              <a:t>F</a:t>
            </a:r>
            <a:r>
              <a:rPr lang="nn-NO" dirty="0" err="1"/>
              <a:t>ylkestingsgruppa</a:t>
            </a:r>
            <a:endParaRPr lang="nn-NO" dirty="0"/>
          </a:p>
          <a:p>
            <a:pPr lvl="1">
              <a:defRPr/>
            </a:pPr>
            <a:r>
              <a:rPr lang="nn-NO" dirty="0"/>
              <a:t>Stortingsgruppa</a:t>
            </a:r>
          </a:p>
          <a:p>
            <a:pPr>
              <a:defRPr/>
            </a:pPr>
            <a:r>
              <a:rPr lang="nn-NO" dirty="0"/>
              <a:t>Oppfølging av våre folkevalde</a:t>
            </a:r>
            <a:endParaRPr lang="nb-NO" dirty="0"/>
          </a:p>
          <a:p>
            <a:pPr lvl="0">
              <a:defRPr/>
            </a:pPr>
            <a:endParaRPr lang="nb-NO" dirty="0"/>
          </a:p>
          <a:p>
            <a:pPr>
              <a:defRPr/>
            </a:pPr>
            <a:endParaRPr lang="nn-NO" dirty="0"/>
          </a:p>
          <a:p>
            <a:pPr marL="0" indent="0">
              <a:buNone/>
            </a:pPr>
            <a:endParaRPr lang="nn-NO" dirty="0"/>
          </a:p>
        </p:txBody>
      </p:sp>
    </p:spTree>
    <p:extLst>
      <p:ext uri="{BB962C8B-B14F-4D97-AF65-F5344CB8AC3E}">
        <p14:creationId xmlns:p14="http://schemas.microsoft.com/office/powerpoint/2010/main" val="124211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DE8598-FAF2-E743-9413-346D65F6BA66}"/>
              </a:ext>
            </a:extLst>
          </p:cNvPr>
          <p:cNvSpPr>
            <a:spLocks noGrp="1"/>
          </p:cNvSpPr>
          <p:nvPr>
            <p:ph type="title"/>
          </p:nvPr>
        </p:nvSpPr>
        <p:spPr/>
        <p:txBody>
          <a:bodyPr>
            <a:normAutofit/>
          </a:bodyPr>
          <a:lstStyle/>
          <a:p>
            <a:r>
              <a:rPr lang="nn-NO" dirty="0"/>
              <a:t>Utgangspunkt</a:t>
            </a:r>
          </a:p>
        </p:txBody>
      </p:sp>
      <p:sp>
        <p:nvSpPr>
          <p:cNvPr id="10" name="Plassholder for innhold 2">
            <a:extLst>
              <a:ext uri="{FF2B5EF4-FFF2-40B4-BE49-F238E27FC236}">
                <a16:creationId xmlns:a16="http://schemas.microsoft.com/office/drawing/2014/main" id="{A81E3029-33C0-1E09-2974-AA60EA910E57}"/>
              </a:ext>
            </a:extLst>
          </p:cNvPr>
          <p:cNvSpPr txBox="1">
            <a:spLocks/>
          </p:cNvSpPr>
          <p:nvPr/>
        </p:nvSpPr>
        <p:spPr>
          <a:xfrm>
            <a:off x="451413" y="1782501"/>
            <a:ext cx="6192455" cy="4742477"/>
          </a:xfrm>
          <a:prstGeom prst="rect">
            <a:avLst/>
          </a:prstGeom>
        </p:spPr>
        <p:txBody>
          <a:bodyPr>
            <a:noAutofit/>
          </a:bodyPr>
          <a:lst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6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DC0028"/>
              </a:buClr>
              <a:tabLst>
                <a:tab pos="257175" algn="l"/>
              </a:tabLst>
            </a:pPr>
            <a:endParaRPr lang="nn-NO" sz="2500" dirty="0">
              <a:solidFill>
                <a:srgbClr val="F2EBDD"/>
              </a:solidFill>
            </a:endParaRPr>
          </a:p>
        </p:txBody>
      </p:sp>
      <p:pic>
        <p:nvPicPr>
          <p:cNvPr id="11" name="Picture 5" descr="A group of people sitting at a table&#10;&#10;Description automatically generated">
            <a:extLst>
              <a:ext uri="{FF2B5EF4-FFF2-40B4-BE49-F238E27FC236}">
                <a16:creationId xmlns:a16="http://schemas.microsoft.com/office/drawing/2014/main" id="{29A4641A-CF29-93FC-8DBE-2960DAF6DEC0}"/>
              </a:ext>
            </a:extLst>
          </p:cNvPr>
          <p:cNvPicPr>
            <a:picLocks noChangeAspect="1"/>
          </p:cNvPicPr>
          <p:nvPr/>
        </p:nvPicPr>
        <p:blipFill rotWithShape="1">
          <a:blip r:embed="rId3"/>
          <a:srcRect l="16680" r="16680"/>
          <a:stretch/>
        </p:blipFill>
        <p:spPr>
          <a:xfrm>
            <a:off x="7454096" y="1782501"/>
            <a:ext cx="4741080" cy="4742477"/>
          </a:xfrm>
          <a:prstGeom prst="rect">
            <a:avLst/>
          </a:prstGeom>
        </p:spPr>
      </p:pic>
      <p:sp>
        <p:nvSpPr>
          <p:cNvPr id="5" name="Plassholder for innhold 1">
            <a:extLst>
              <a:ext uri="{FF2B5EF4-FFF2-40B4-BE49-F238E27FC236}">
                <a16:creationId xmlns:a16="http://schemas.microsoft.com/office/drawing/2014/main" id="{A6785067-679B-5119-8C97-152984A658F2}"/>
              </a:ext>
            </a:extLst>
          </p:cNvPr>
          <p:cNvSpPr>
            <a:spLocks noGrp="1"/>
          </p:cNvSpPr>
          <p:nvPr>
            <p:ph idx="1"/>
          </p:nvPr>
        </p:nvSpPr>
        <p:spPr>
          <a:xfrm>
            <a:off x="451413" y="1794077"/>
            <a:ext cx="6424876" cy="4734046"/>
          </a:xfrm>
        </p:spPr>
        <p:txBody>
          <a:bodyPr>
            <a:normAutofit fontScale="92500" lnSpcReduction="10000"/>
          </a:bodyPr>
          <a:lstStyle/>
          <a:p>
            <a:pPr marL="0" indent="0">
              <a:lnSpc>
                <a:spcPct val="100000"/>
              </a:lnSpc>
              <a:buNone/>
            </a:pPr>
            <a:r>
              <a:rPr lang="nn-NO" dirty="0"/>
              <a:t>Landsmøtet i SV og årsmøta i fylkes- og lokallaga vel sine tillitsvalde. Dei tillitsvalde sitt ansvar er å sørgje for å gjennomføre vedtatt politikk og vedtak, bygge og vedlikehalde partiorganisasjonen og ein god partikultur, og </a:t>
            </a:r>
            <a:r>
              <a:rPr lang="nn-NO" dirty="0" err="1"/>
              <a:t>ellers</a:t>
            </a:r>
            <a:r>
              <a:rPr lang="nn-NO" dirty="0"/>
              <a:t> forvalte partiet på ein best mogleg måte fram til neste landsmøte eller årsmøte.</a:t>
            </a:r>
          </a:p>
          <a:p>
            <a:pPr marL="0" indent="0">
              <a:lnSpc>
                <a:spcPct val="100000"/>
              </a:lnSpc>
              <a:buNone/>
            </a:pPr>
            <a:r>
              <a:rPr lang="nn-NO" dirty="0"/>
              <a:t>Tillitsvalde har også ei sentral rolle i å utvikle partiet sin politikk og fremje forslag til ny politikk til partiet sine lokale organ, fylkesårsmøte og landsmøte.</a:t>
            </a:r>
          </a:p>
        </p:txBody>
      </p:sp>
    </p:spTree>
    <p:extLst>
      <p:ext uri="{BB962C8B-B14F-4D97-AF65-F5344CB8AC3E}">
        <p14:creationId xmlns:p14="http://schemas.microsoft.com/office/powerpoint/2010/main" val="286924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CA9E0-E59B-3CC8-26EA-859706083478}"/>
            </a:ext>
          </a:extLst>
        </p:cNvPr>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FB41D44B-EE49-A030-AC30-87DA4BEB75A4}"/>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SV sin politikk</a:t>
            </a:r>
          </a:p>
        </p:txBody>
      </p:sp>
    </p:spTree>
    <p:extLst>
      <p:ext uri="{BB962C8B-B14F-4D97-AF65-F5344CB8AC3E}">
        <p14:creationId xmlns:p14="http://schemas.microsoft.com/office/powerpoint/2010/main" val="374685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DEEB8C5-FE8C-1CAB-C084-CE1D1E37BFC0}"/>
              </a:ext>
            </a:extLst>
          </p:cNvPr>
          <p:cNvSpPr>
            <a:spLocks noGrp="1"/>
          </p:cNvSpPr>
          <p:nvPr>
            <p:ph type="title"/>
          </p:nvPr>
        </p:nvSpPr>
        <p:spPr/>
        <p:txBody>
          <a:bodyPr/>
          <a:lstStyle/>
          <a:p>
            <a:r>
              <a:rPr lang="nn-NO" dirty="0"/>
              <a:t>Partiprogrammet</a:t>
            </a:r>
          </a:p>
        </p:txBody>
      </p:sp>
      <p:sp>
        <p:nvSpPr>
          <p:cNvPr id="4" name="Plassholder for innhold 3">
            <a:extLst>
              <a:ext uri="{FF2B5EF4-FFF2-40B4-BE49-F238E27FC236}">
                <a16:creationId xmlns:a16="http://schemas.microsoft.com/office/drawing/2014/main" id="{F2E44770-5F4E-B8A2-3DCD-6F5B9CADC45E}"/>
              </a:ext>
            </a:extLst>
          </p:cNvPr>
          <p:cNvSpPr>
            <a:spLocks noGrp="1"/>
          </p:cNvSpPr>
          <p:nvPr>
            <p:ph idx="1"/>
          </p:nvPr>
        </p:nvSpPr>
        <p:spPr/>
        <p:txBody>
          <a:bodyPr/>
          <a:lstStyle/>
          <a:p>
            <a:r>
              <a:rPr lang="nn-NO" dirty="0"/>
              <a:t>SV sitt partiprogram er samansett av to fireårige program:</a:t>
            </a:r>
          </a:p>
          <a:p>
            <a:pPr lvl="1"/>
            <a:r>
              <a:rPr lang="nn-NO" dirty="0"/>
              <a:t>Prinsipprogrammet, som synleggjer kva prinsipp SV legg til grunn for utviklinga av partiet sin politikk.</a:t>
            </a:r>
          </a:p>
          <a:p>
            <a:pPr lvl="1"/>
            <a:r>
              <a:rPr lang="nn-NO" dirty="0"/>
              <a:t>Arbeidsprogrammet, som gjer greie for partiet sin politikk og hovudsatsingar for valperioden. </a:t>
            </a:r>
          </a:p>
          <a:p>
            <a:r>
              <a:rPr lang="nn-NO" dirty="0"/>
              <a:t>Landsstyret avklarar og oppdaterer partiet sin politikk innanfor rammene av landsmøtet sine vedtak. </a:t>
            </a:r>
          </a:p>
          <a:p>
            <a:r>
              <a:rPr lang="nn-NO" dirty="0"/>
              <a:t>Landsstyret har moglegheit til å instruere stortingsgruppa og skal inn i saker som er viktige for partiet og ikkje er avklart på landsmøtet</a:t>
            </a:r>
          </a:p>
        </p:txBody>
      </p:sp>
    </p:spTree>
    <p:extLst>
      <p:ext uri="{BB962C8B-B14F-4D97-AF65-F5344CB8AC3E}">
        <p14:creationId xmlns:p14="http://schemas.microsoft.com/office/powerpoint/2010/main" val="185251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78A05A-2206-73D3-4CB2-427D2A98F551}"/>
              </a:ext>
            </a:extLst>
          </p:cNvPr>
          <p:cNvSpPr>
            <a:spLocks noGrp="1"/>
          </p:cNvSpPr>
          <p:nvPr>
            <p:ph type="title"/>
          </p:nvPr>
        </p:nvSpPr>
        <p:spPr/>
        <p:txBody>
          <a:bodyPr>
            <a:normAutofit/>
          </a:bodyPr>
          <a:lstStyle/>
          <a:p>
            <a:r>
              <a:rPr lang="nn-NO" dirty="0"/>
              <a:t>Fylkesvise og lokale valprogram</a:t>
            </a:r>
          </a:p>
        </p:txBody>
      </p:sp>
      <p:sp>
        <p:nvSpPr>
          <p:cNvPr id="3" name="Plassholder for innhold 2">
            <a:extLst>
              <a:ext uri="{FF2B5EF4-FFF2-40B4-BE49-F238E27FC236}">
                <a16:creationId xmlns:a16="http://schemas.microsoft.com/office/drawing/2014/main" id="{3DF5F3EA-498D-7496-00D0-E29C919DDF8B}"/>
              </a:ext>
            </a:extLst>
          </p:cNvPr>
          <p:cNvSpPr>
            <a:spLocks noGrp="1"/>
          </p:cNvSpPr>
          <p:nvPr>
            <p:ph idx="1"/>
          </p:nvPr>
        </p:nvSpPr>
        <p:spPr/>
        <p:txBody>
          <a:bodyPr/>
          <a:lstStyle/>
          <a:p>
            <a:r>
              <a:rPr lang="nn-NO" dirty="0"/>
              <a:t>Fylkeslaget vedtek valprogram før kvart fylkestingsval</a:t>
            </a:r>
          </a:p>
          <a:p>
            <a:r>
              <a:rPr lang="nn-NO" dirty="0"/>
              <a:t>Lokallaga vedtek same året valprogram før kommunevalet</a:t>
            </a:r>
          </a:p>
        </p:txBody>
      </p:sp>
    </p:spTree>
    <p:extLst>
      <p:ext uri="{BB962C8B-B14F-4D97-AF65-F5344CB8AC3E}">
        <p14:creationId xmlns:p14="http://schemas.microsoft.com/office/powerpoint/2010/main" val="105695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98C0AD3-BFBC-BD46-A7C7-35C3DDFE6ADC}"/>
              </a:ext>
            </a:extLst>
          </p:cNvPr>
          <p:cNvSpPr>
            <a:spLocks noGrp="1"/>
          </p:cNvSpPr>
          <p:nvPr>
            <p:ph type="subTitle" idx="1"/>
          </p:nvPr>
        </p:nvSpPr>
        <p:spPr/>
        <p:txBody>
          <a:bodyPr>
            <a:noAutofit/>
          </a:bodyPr>
          <a:lstStyle/>
          <a:p>
            <a:pPr>
              <a:lnSpc>
                <a:spcPct val="110000"/>
              </a:lnSpc>
              <a:spcBef>
                <a:spcPts val="0"/>
              </a:spcBef>
              <a:spcAft>
                <a:spcPts val="600"/>
              </a:spcAft>
              <a:buClr>
                <a:srgbClr val="DC0028"/>
              </a:buClr>
              <a:tabLst>
                <a:tab pos="257175" algn="l"/>
              </a:tabLst>
            </a:pPr>
            <a:r>
              <a:rPr lang="nn-NO" dirty="0"/>
              <a:t>Program-prosessar</a:t>
            </a:r>
          </a:p>
          <a:p>
            <a:pPr>
              <a:lnSpc>
                <a:spcPct val="110000"/>
              </a:lnSpc>
              <a:spcBef>
                <a:spcPts val="0"/>
              </a:spcBef>
              <a:spcAft>
                <a:spcPts val="600"/>
              </a:spcAft>
              <a:buClr>
                <a:srgbClr val="DC0028"/>
              </a:buClr>
              <a:tabLst>
                <a:tab pos="257175" algn="l"/>
              </a:tabLst>
            </a:pPr>
            <a:r>
              <a:rPr lang="nn-NO" dirty="0"/>
              <a:t>(ikkje i mellomvalsår)</a:t>
            </a:r>
          </a:p>
        </p:txBody>
      </p:sp>
    </p:spTree>
    <p:extLst>
      <p:ext uri="{BB962C8B-B14F-4D97-AF65-F5344CB8AC3E}">
        <p14:creationId xmlns:p14="http://schemas.microsoft.com/office/powerpoint/2010/main" val="248504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D9077C-618A-A86B-230D-5F0B19413F6E}"/>
              </a:ext>
            </a:extLst>
          </p:cNvPr>
          <p:cNvSpPr>
            <a:spLocks noGrp="1"/>
          </p:cNvSpPr>
          <p:nvPr>
            <p:ph type="title"/>
          </p:nvPr>
        </p:nvSpPr>
        <p:spPr/>
        <p:txBody>
          <a:bodyPr/>
          <a:lstStyle/>
          <a:p>
            <a:r>
              <a:rPr lang="nn-NO" dirty="0"/>
              <a:t>Fylkesvalprogrammet</a:t>
            </a:r>
          </a:p>
        </p:txBody>
      </p:sp>
      <p:sp>
        <p:nvSpPr>
          <p:cNvPr id="3" name="Plassholder for innhold 2">
            <a:extLst>
              <a:ext uri="{FF2B5EF4-FFF2-40B4-BE49-F238E27FC236}">
                <a16:creationId xmlns:a16="http://schemas.microsoft.com/office/drawing/2014/main" id="{568A6873-9BA7-CC24-7A0B-97816A2092EF}"/>
              </a:ext>
            </a:extLst>
          </p:cNvPr>
          <p:cNvSpPr>
            <a:spLocks noGrp="1"/>
          </p:cNvSpPr>
          <p:nvPr>
            <p:ph idx="1"/>
          </p:nvPr>
        </p:nvSpPr>
        <p:spPr/>
        <p:txBody>
          <a:bodyPr/>
          <a:lstStyle/>
          <a:p>
            <a:r>
              <a:rPr lang="nn-NO" dirty="0"/>
              <a:t>Ikkje aktuelt i </a:t>
            </a:r>
            <a:r>
              <a:rPr lang="nn-NO" dirty="0" err="1"/>
              <a:t>mellomvalgsår</a:t>
            </a:r>
            <a:endParaRPr lang="nn-NO" dirty="0"/>
          </a:p>
        </p:txBody>
      </p:sp>
    </p:spTree>
    <p:extLst>
      <p:ext uri="{BB962C8B-B14F-4D97-AF65-F5344CB8AC3E}">
        <p14:creationId xmlns:p14="http://schemas.microsoft.com/office/powerpoint/2010/main" val="304375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80CB6-C4E7-F526-2F0F-5DB8BF044795}"/>
              </a:ext>
            </a:extLst>
          </p:cNvPr>
          <p:cNvSpPr>
            <a:spLocks noGrp="1"/>
          </p:cNvSpPr>
          <p:nvPr>
            <p:ph type="title"/>
          </p:nvPr>
        </p:nvSpPr>
        <p:spPr/>
        <p:txBody>
          <a:bodyPr/>
          <a:lstStyle/>
          <a:p>
            <a:r>
              <a:rPr lang="nn-NO"/>
              <a:t>Lokalvalsprogramma</a:t>
            </a:r>
          </a:p>
        </p:txBody>
      </p:sp>
      <p:sp>
        <p:nvSpPr>
          <p:cNvPr id="3" name="Plassholder for innhold 2">
            <a:extLst>
              <a:ext uri="{FF2B5EF4-FFF2-40B4-BE49-F238E27FC236}">
                <a16:creationId xmlns:a16="http://schemas.microsoft.com/office/drawing/2014/main" id="{9655AADE-78BC-7DA8-0402-8811E018629A}"/>
              </a:ext>
            </a:extLst>
          </p:cNvPr>
          <p:cNvSpPr>
            <a:spLocks noGrp="1"/>
          </p:cNvSpPr>
          <p:nvPr>
            <p:ph idx="1"/>
          </p:nvPr>
        </p:nvSpPr>
        <p:spPr/>
        <p:txBody>
          <a:bodyPr/>
          <a:lstStyle/>
          <a:p>
            <a:r>
              <a:rPr lang="nn-NO" dirty="0"/>
              <a:t>Ikkje aktuelt i </a:t>
            </a:r>
            <a:r>
              <a:rPr lang="nn-NO" dirty="0" err="1"/>
              <a:t>mellomvalgsår</a:t>
            </a:r>
            <a:endParaRPr lang="nn-NO" dirty="0"/>
          </a:p>
        </p:txBody>
      </p:sp>
    </p:spTree>
    <p:extLst>
      <p:ext uri="{BB962C8B-B14F-4D97-AF65-F5344CB8AC3E}">
        <p14:creationId xmlns:p14="http://schemas.microsoft.com/office/powerpoint/2010/main" val="2080150834"/>
      </p:ext>
    </p:extLst>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35228C21-1ECA-5349-935C-425F4954E09E}" vid="{124B6F84-4184-304A-808D-A27DE9FED26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dokument NN" ma:contentTypeID="0x010100BCAE8B88FC129346855209F8A8D2B203005E6764560246204688DA70D46BF9C5AB" ma:contentTypeVersion="6" ma:contentTypeDescription="" ma:contentTypeScope="" ma:versionID="dcd1fd29a7c1c3d4af519330b321d65d">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16CB41-924D-4945-ACC5-C7A214FE7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0232AA0-3EF3-4536-91C3-21D964A30D9D}">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s>
</ds:datastoreItem>
</file>

<file path=customXml/itemProps3.xml><?xml version="1.0" encoding="utf-8"?>
<ds:datastoreItem xmlns:ds="http://schemas.openxmlformats.org/officeDocument/2006/customXml" ds:itemID="{714B4DBF-21AE-40B8-A503-3E091AD79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370</TotalTime>
  <Words>1567</Words>
  <Application>Microsoft Macintosh PowerPoint</Application>
  <PresentationFormat>Egendefinert</PresentationFormat>
  <Paragraphs>120</Paragraphs>
  <Slides>19</Slides>
  <Notes>13</Notes>
  <HiddenSlides>3</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19</vt:i4>
      </vt:variant>
    </vt:vector>
  </HeadingPairs>
  <TitlesOfParts>
    <vt:vector size="22" baseType="lpstr">
      <vt:lpstr>Calibri</vt:lpstr>
      <vt:lpstr>Arial</vt:lpstr>
      <vt:lpstr>Profil2020</vt:lpstr>
      <vt:lpstr>Det politiske arbeidet</vt:lpstr>
      <vt:lpstr>Tema vi skal innom</vt:lpstr>
      <vt:lpstr>Utgangspunkt</vt:lpstr>
      <vt:lpstr>PowerPoint-presentasjon</vt:lpstr>
      <vt:lpstr>Partiprogrammet</vt:lpstr>
      <vt:lpstr>Fylkesvise og lokale valprogram</vt:lpstr>
      <vt:lpstr>PowerPoint-presentasjon</vt:lpstr>
      <vt:lpstr>Fylkesvalprogrammet</vt:lpstr>
      <vt:lpstr>Lokalvalsprogramma</vt:lpstr>
      <vt:lpstr>PowerPoint-presentasjon</vt:lpstr>
      <vt:lpstr>Nominasjonsprosessar</vt:lpstr>
      <vt:lpstr>PowerPoint-presentasjon</vt:lpstr>
      <vt:lpstr>Lokalt folkevalde</vt:lpstr>
      <vt:lpstr>Fylkestingsgruppa</vt:lpstr>
      <vt:lpstr>Stortingsgruppa</vt:lpstr>
      <vt:lpstr>PowerPoint-presentasjon</vt:lpstr>
      <vt:lpstr>Folkevalde i og for vårt fylke</vt:lpstr>
      <vt:lpstr>Korleis skal vi følgje opp våre folkevalde?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Leiing av fylkeslaget</dc:title>
  <dc:creator>Eli Ulvestad</dc:creator>
  <cp:lastModifiedBy>Eli Ulvestad</cp:lastModifiedBy>
  <cp:revision>28</cp:revision>
  <cp:lastPrinted>2023-03-23T19:17:48Z</cp:lastPrinted>
  <dcterms:created xsi:type="dcterms:W3CDTF">2021-02-15T08:53:30Z</dcterms:created>
  <dcterms:modified xsi:type="dcterms:W3CDTF">2024-03-06T12:45:38Z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0x010100BCAE8B88FC129346855209F8A8D2B203005E6764560246204688DA70D46BF9C5AB</vt:lpwstr>
  </property>
</Properties>
</file>