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2" r:id="rId4"/>
  </p:sldMasterIdLst>
  <p:notesMasterIdLst>
    <p:notesMasterId r:id="rId25"/>
  </p:notesMasterIdLst>
  <p:handoutMasterIdLst>
    <p:handoutMasterId r:id="rId26"/>
  </p:handoutMasterIdLst>
  <p:sldIdLst>
    <p:sldId id="256" r:id="rId5"/>
    <p:sldId id="346" r:id="rId6"/>
    <p:sldId id="353" r:id="rId7"/>
    <p:sldId id="344" r:id="rId8"/>
    <p:sldId id="292" r:id="rId9"/>
    <p:sldId id="291" r:id="rId10"/>
    <p:sldId id="293" r:id="rId11"/>
    <p:sldId id="294" r:id="rId12"/>
    <p:sldId id="288" r:id="rId13"/>
    <p:sldId id="257" r:id="rId14"/>
    <p:sldId id="283" r:id="rId15"/>
    <p:sldId id="284" r:id="rId16"/>
    <p:sldId id="347" r:id="rId17"/>
    <p:sldId id="350" r:id="rId18"/>
    <p:sldId id="327" r:id="rId19"/>
    <p:sldId id="349" r:id="rId20"/>
    <p:sldId id="351" r:id="rId21"/>
    <p:sldId id="348" r:id="rId22"/>
    <p:sldId id="352" r:id="rId23"/>
    <p:sldId id="279" r:id="rId24"/>
  </p:sldIdLst>
  <p:sldSz cx="12195175" cy="6859588"/>
  <p:notesSz cx="6858000" cy="9144000"/>
  <p:defaultTextStyle>
    <a:defPPr>
      <a:defRPr lang="nb-NO"/>
    </a:defPPr>
    <a:lvl1pPr marL="0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2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45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338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55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78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BDD"/>
    <a:srgbClr val="EB4040"/>
    <a:srgbClr val="EFEFEF"/>
    <a:srgbClr val="253325"/>
    <a:srgbClr val="440C1A"/>
    <a:srgbClr val="539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E64BF-C9C1-4D3E-8122-F26E09EF2690}" v="21" dt="2024-02-27T17:18:38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60816"/>
  </p:normalViewPr>
  <p:slideViewPr>
    <p:cSldViewPr snapToGrid="0">
      <p:cViewPr varScale="1">
        <p:scale>
          <a:sx n="70" d="100"/>
          <a:sy n="70" d="100"/>
        </p:scale>
        <p:origin x="2904" y="192"/>
      </p:cViewPr>
      <p:guideLst>
        <p:guide orient="horz" pos="2161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073DD-6818-D64A-8FF8-78824D7518BF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3C9A-43AD-7E47-899A-469EBDC4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CA069-B4E1-354B-8302-E4F5B1843CA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A6777-0770-B24C-A92B-F9F5A0486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165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3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B4040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nn-NO" sz="1600" b="1" dirty="0"/>
              <a:t>Forelesingsnotat: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endParaRPr lang="nn-NO" sz="1600" b="1" dirty="0"/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n-NO" sz="1600" b="0" dirty="0"/>
              <a:t>Gjennomgang av lista: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endParaRPr lang="nn-NO" sz="1600" b="1" dirty="0"/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n-NO" sz="1600" b="1" dirty="0"/>
              <a:t>Konkretisering av arbeidsoppgåver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n-NO" sz="1600" dirty="0"/>
              <a:t>De prioriterer arbeidsoppgåver årleg, etter vedtak av arbeidsplan. Dette blir drøfta i fylkesstyret, men følgt opp i medarbeidarsamtale direkte mellom fylkesleiar og fylkessekrettær.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endParaRPr lang="nn-NO" sz="1600" b="1" dirty="0"/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n-NO" sz="1600" b="1" dirty="0"/>
              <a:t>Prioritering av arbeidsoppgåver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n-NO" sz="1600" dirty="0"/>
              <a:t>De bør vurdere kva arbeidsoppgåver som skal gjerast av fylkessekretæren, og kva som kan gjerast av fylkesstyret.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n-NO" sz="1600" dirty="0"/>
              <a:t>De må vere bevisst på arbeidstoppar, t.d. rundt fylkesårsmøte, og gje støtte ved behov.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endParaRPr lang="nn-NO" sz="1600" b="1" dirty="0"/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n-NO" sz="1600" b="1" dirty="0"/>
              <a:t>Sørge for balanse/variasjon i arbeidsoppgåver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n-NO" sz="1600" dirty="0"/>
              <a:t>De bør ha eit medvite forhold til korleis arbeidsdagen til fylkessekretæren ser ut.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n-NO" sz="1600" dirty="0"/>
              <a:t>De bør ha klare prioriteringar på kor mykje tid som skal brukast på organisasjonsbyggande arbeid </a:t>
            </a:r>
            <a:r>
              <a:rPr lang="nn-NO" sz="1600" dirty="0" err="1"/>
              <a:t>vs</a:t>
            </a:r>
            <a:r>
              <a:rPr lang="nn-NO" sz="1600" dirty="0"/>
              <a:t> politikkstøttande arbeid?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endParaRPr lang="nn-NO" sz="1600" b="1" dirty="0"/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n-NO" sz="1600" b="1" dirty="0"/>
              <a:t>Oppfølging av den tilsette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n-NO" sz="1600" dirty="0"/>
              <a:t>De må sikre at det er jamn og god dialog med fylkessekretæren, både med tanke på arbeidsoppgåver og arbeidstoppar. 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142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b="1" dirty="0"/>
              <a:t>Forelesingsnotat:</a:t>
            </a:r>
          </a:p>
          <a:p>
            <a:endParaRPr lang="nn-NO" dirty="0"/>
          </a:p>
          <a:p>
            <a:r>
              <a:rPr lang="nn-NO" dirty="0"/>
              <a:t>Ofte er fylkessekretæren er ein del av styrekollegiet, kanskje er han/ho også aktiv i det lokale partiarbeidet. </a:t>
            </a:r>
          </a:p>
          <a:p>
            <a:r>
              <a:rPr lang="nn-NO" dirty="0"/>
              <a:t>Det er viktig at de som fylkesstyre er obs på dei ulike rollene vi alle har, og følger både linjer og tenesteveg.</a:t>
            </a:r>
          </a:p>
          <a:p>
            <a:endParaRPr lang="nn-NO" dirty="0"/>
          </a:p>
          <a:p>
            <a:r>
              <a:rPr lang="nn-NO" dirty="0"/>
              <a:t>Fylkessekretæren har som regel ingen kollegaer, og det er de som legg rammene for at han/ho skal ha det ok på arbeid. Dette ansvaret må de vere bevisst.</a:t>
            </a:r>
          </a:p>
          <a:p>
            <a:endParaRPr lang="nn-NO" dirty="0"/>
          </a:p>
          <a:p>
            <a:r>
              <a:rPr lang="nn-NO" dirty="0"/>
              <a:t>Av og til kan det oppstå ueinigheiter, og det er viktig at e handterer dette på ei bra måte, slik at det ikkje blir ei konflikt.</a:t>
            </a:r>
          </a:p>
          <a:p>
            <a:r>
              <a:rPr lang="nn-NO" dirty="0" err="1"/>
              <a:t>Evt</a:t>
            </a:r>
            <a:r>
              <a:rPr lang="nn-NO" dirty="0"/>
              <a:t> kritikk mot utført arbeid skal aldri takast i plenum, men diskuterast på tomannshand med fylkesleiar, som kan velje å ta dette direkte med den tilsette.</a:t>
            </a:r>
          </a:p>
          <a:p>
            <a:endParaRPr lang="nn-NO" dirty="0"/>
          </a:p>
          <a:p>
            <a:r>
              <a:rPr lang="nn-NO" dirty="0"/>
              <a:t>Hugs også å gje fylkessekretæren ein klapp på skuldra etter godt utført arbeid. Ros kan alltid bli gitt i plenum!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29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294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6733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/>
              <a:t>Forelesingsnotat</a:t>
            </a:r>
          </a:p>
          <a:p>
            <a:r>
              <a:rPr lang="nn-NO" b="0" dirty="0"/>
              <a:t>(Gå gjennom punkta)</a:t>
            </a:r>
          </a:p>
          <a:p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697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006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83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4949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89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8EB5F-3D81-B31B-D358-65A8AF086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75727BE-11BC-A0C0-FF6F-694970ACD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1304F2C-9914-FE8D-7E6F-819CD5AB3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/>
              <a:t>Forelesingsnotat</a:t>
            </a:r>
          </a:p>
          <a:p>
            <a:r>
              <a:rPr lang="nn-NO" b="0" dirty="0"/>
              <a:t>NB! Sjå i samanheng med siste slide, så dei ikkje </a:t>
            </a:r>
            <a:r>
              <a:rPr lang="nn-NO" b="0"/>
              <a:t>blir overlappande</a:t>
            </a:r>
            <a:endParaRPr lang="nn-NO" b="0" dirty="0"/>
          </a:p>
          <a:p>
            <a:endParaRPr lang="nn-NO" b="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764B5C-3436-2388-BB7D-C3D0B2C66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29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2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Førelesingsnotat</a:t>
            </a:r>
          </a:p>
          <a:p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eit politisk parti er politikken det viktigaste. Men utan ein sterk organisasjon og god og tydeleg leiing </a:t>
            </a:r>
            <a:r>
              <a:rPr lang="nn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får</a:t>
            </a: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ikkje gjennomslag for politikken </a:t>
            </a:r>
            <a:r>
              <a:rPr lang="nn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vår</a:t>
            </a: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n-NO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viktig å vere ein god politikar for å vere ein god fylkesleiar eller fylkesstyremedlem, men det er ikkje tilstrekkeleg. </a:t>
            </a:r>
          </a:p>
          <a:p>
            <a:endParaRPr lang="nn-NO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SV skal vi ta </a:t>
            </a:r>
            <a:r>
              <a:rPr lang="nn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</a:t>
            </a: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alvor at god leiing er avgjerande  for at vi skal lukkast, </a:t>
            </a:r>
            <a:r>
              <a:rPr lang="nn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både</a:t>
            </a: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politisk og organisatorisk. </a:t>
            </a:r>
          </a:p>
          <a:p>
            <a:endParaRPr lang="nn-NO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SV leier vi ved å vere eit godt eksempel.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skal bruke leiarrolla til å motivere medlemmer og tillitsvalde, og skape eit engasjement i partiet for oppgåvene vi </a:t>
            </a:r>
            <a:r>
              <a:rPr lang="nn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står</a:t>
            </a: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overfor. </a:t>
            </a:r>
          </a:p>
          <a:p>
            <a:endParaRPr lang="nn-NO" noProof="0" dirty="0"/>
          </a:p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190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Forelesingsnotat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mange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oppgåver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utfordringar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ligg til ei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leiarrolle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Fylkesstyret kan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stort, og det er lett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«mening styremedlem» å tenke 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leiaransvaret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ligg hos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fylkesleiar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men som medlemmer i styret er vi alle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av fylkesleiinga.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Styret skal leie fylkeslaget både administrativt, politisk og organisatorisk.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Fylkessekretæren er som regel den som i praksis administrerer fylkeslaget gjennom året, men styret som fylkesleiing har uansett det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øvste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formelle ansvaret.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denne skoleringa vil vi først og fremst vektlegge fylkesstyrets ansvar for å styre fylkeslaget organisatorisk. </a:t>
            </a:r>
            <a:endParaRPr lang="nb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21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Forelesingsnotat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nn-NO" dirty="0"/>
              <a:t>Kvifor skal vi ha eit bevisst forhold til at vi faktisk leiar fylkeslaget?</a:t>
            </a:r>
          </a:p>
          <a:p>
            <a:endParaRPr lang="nn-NO" dirty="0"/>
          </a:p>
          <a:p>
            <a:r>
              <a:rPr lang="nn-NO" dirty="0"/>
              <a:t>Jo, skal vi skape utvikling og vekst, og nå dei politiske og organisatoriske måla vi har satt oss, så må vi ha ei tydeleg leiing.</a:t>
            </a:r>
          </a:p>
          <a:p>
            <a:r>
              <a:rPr lang="nn-NO" dirty="0"/>
              <a:t>Vi må vite kvar vi skal, og vise veg.</a:t>
            </a:r>
          </a:p>
          <a:p>
            <a:r>
              <a:rPr lang="nn-NO" dirty="0"/>
              <a:t>Vi må sørge for at fylkeslaget blir ein positiv arena for lokallaga, der medlemmene trivast og vil vere lenge.</a:t>
            </a:r>
          </a:p>
          <a:p>
            <a:r>
              <a:rPr lang="nn-NO" dirty="0"/>
              <a:t>Vi må legge til rette for gode debattar med der takhøgda er høg, og der ingen skal </a:t>
            </a:r>
            <a:r>
              <a:rPr lang="nn-NO" dirty="0" err="1"/>
              <a:t>kvie</a:t>
            </a:r>
            <a:r>
              <a:rPr lang="nn-NO" dirty="0"/>
              <a:t> seg på dele sine syn og meiningar.</a:t>
            </a:r>
          </a:p>
          <a:p>
            <a:r>
              <a:rPr lang="nn-NO" dirty="0"/>
              <a:t>Vi må sørge for at prosessane våre er gode, slik at alle føler seg høyrt, sjølv om utfalla av prosessane ikkje alltid vil vere slik ein sjølv skulle ønskje.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75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Forelesingsnotat:</a:t>
            </a:r>
          </a:p>
          <a:p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forskjell på å vere ein </a:t>
            </a:r>
            <a:r>
              <a:rPr lang="nn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menig</a:t>
            </a: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medlem og å ha fått eit tillitsverv i fylkeslaget. No er vi gitt tillit til å forvalte ei rolle.</a:t>
            </a:r>
          </a:p>
          <a:p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Lokallaga har gitt dykk tillit til at e skal representere heile fylket, og til å vere partiets fremste tillitsvalde i fylket dykkar.</a:t>
            </a:r>
          </a:p>
          <a:p>
            <a:endParaRPr lang="nn-NO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representerer ikkje lenge berre dykk sjølv eller lokallaget dykkar, men eit større fellesskap.</a:t>
            </a:r>
          </a:p>
          <a:p>
            <a:endParaRPr lang="nn-NO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 arbeider vi for å få eit breitt </a:t>
            </a:r>
            <a:r>
              <a:rPr lang="nn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samansatt</a:t>
            </a: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fylkesstyre med menneske med ulik bakgrunn og ulike meiningar. </a:t>
            </a:r>
          </a:p>
          <a:p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kan by </a:t>
            </a:r>
            <a:r>
              <a:rPr lang="nn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</a:t>
            </a: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</a:t>
            </a:r>
            <a:r>
              <a:rPr lang="nn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både</a:t>
            </a: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utfordringar og moglegheiter, og det er fylkesleiaren sitt ansvar å sikre at det utviklar seg ein kultur internt i styret der samarbeidet fungerer godt, sjølv om ein har ulike menneske i styret.</a:t>
            </a:r>
          </a:p>
          <a:p>
            <a:endParaRPr lang="nn-NO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 de lukkast med å skape eit godt samarbeidsklima der det er rom for ueinighet, er det </a:t>
            </a:r>
            <a:r>
              <a:rPr lang="nn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ogsa</a:t>
            </a: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ein føresetnad at styret </a:t>
            </a:r>
            <a:r>
              <a:rPr lang="nn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står</a:t>
            </a: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saman om vedtak som er fatta i fellesskap.</a:t>
            </a:r>
            <a:b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n-NO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som de  i fellesskap bestemmer, gjennomfører de </a:t>
            </a:r>
            <a:r>
              <a:rPr lang="nn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ogsa</a:t>
            </a: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i </a:t>
            </a:r>
            <a:r>
              <a:rPr lang="nn-NO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felllesskap</a:t>
            </a:r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Sjølv dei gongane utfallet av saka ikkje blir etter ditt ønskje. </a:t>
            </a:r>
          </a:p>
          <a:p>
            <a:r>
              <a:rPr lang="nn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lov å vere misfornøgd, men om styret og fylkeslaget skal fungere er det viktig at de legg ueinigheiter bak dykk og klarer å jobbe vidare saman. </a:t>
            </a:r>
            <a:endParaRPr lang="nn-NO" noProof="0" dirty="0"/>
          </a:p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70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7656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/>
              <a:t>Forelesingsnotat</a:t>
            </a:r>
          </a:p>
          <a:p>
            <a:r>
              <a:rPr lang="nn-NO" dirty="0"/>
              <a:t>SV sentralt har finansieringsavtalar med alle fylkeslag.  Denne avtalen kan bli reforhandla etter fylkestingsvalet, når inntektssituasjonen til fylkeslaga er endra, men er elles meint å vere ein langsiktig avtale om finansiering, slik at vi er sikra sekretærressurs.</a:t>
            </a:r>
          </a:p>
          <a:p>
            <a:endParaRPr lang="nn-NO" dirty="0"/>
          </a:p>
          <a:p>
            <a:r>
              <a:rPr lang="nn-NO" dirty="0"/>
              <a:t>De må vere bevisst på at de har ein tilsett som både skal følgjast opp, og takast vare på. Det er dykkar ansvar at ikkje fylkessekretæren blir nedsylta i arbeid.</a:t>
            </a:r>
          </a:p>
          <a:p>
            <a:endParaRPr lang="nn-NO" dirty="0"/>
          </a:p>
          <a:p>
            <a:r>
              <a:rPr lang="nn-NO" dirty="0"/>
              <a:t>Det er fylkeslaget sjølv som definerer kva fylkessekretæren skal bruke arbeidstida på, innafor rammene av ein sentralt definert stillingsomtale. Dette blir definert som at de er </a:t>
            </a:r>
            <a:r>
              <a:rPr lang="nn-NO" u="sng" dirty="0"/>
              <a:t>arbeidsleiar </a:t>
            </a:r>
            <a:r>
              <a:rPr lang="nn-NO" u="none" dirty="0"/>
              <a:t>for fylkessekretæren.</a:t>
            </a:r>
          </a:p>
          <a:p>
            <a:endParaRPr lang="nn-NO" dirty="0"/>
          </a:p>
          <a:p>
            <a:r>
              <a:rPr lang="nn-NO" dirty="0"/>
              <a:t>SV sentralt har arbeidsgjevaransvar, og ansvaret for å ivareta dei personaladministrative rutinane (som eit «tradisjonelt» personalkontor) og sikre at vi har ein felles, profesjonell og </a:t>
            </a:r>
            <a:r>
              <a:rPr lang="nn-NO" dirty="0" err="1"/>
              <a:t>forutsigbar</a:t>
            </a:r>
            <a:r>
              <a:rPr lang="nn-NO" dirty="0"/>
              <a:t> arbeidsgjevarpolitikk i SV.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69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lys raud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2">
            <a:extLst>
              <a:ext uri="{FF2B5EF4-FFF2-40B4-BE49-F238E27FC236}">
                <a16:creationId xmlns:a16="http://schemas.microsoft.com/office/drawing/2014/main" id="{2ECF6A20-2F23-C244-BAFE-F1BBE3A629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000" b="1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Legg til tittel (inntil tre linjer)</a:t>
            </a:r>
            <a:endParaRPr lang="nn-NO"/>
          </a:p>
        </p:txBody>
      </p:sp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id="{26D534F6-2EF6-B644-9AC0-57AF1243E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5274" y="8397"/>
            <a:ext cx="5549900" cy="65268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/>
              <a:t>Klikk på ikonet for å endre </a:t>
            </a:r>
            <a:r>
              <a:rPr lang="nb-NO" noProof="0" err="1"/>
              <a:t>biletet</a:t>
            </a:r>
            <a:endParaRPr lang="nn-NO" noProof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9FFAE3C-8930-3D4B-9CF1-12E9085A057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Legg til namn på foredragshaldar (1 linje)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63F308F6-9ADE-5D47-98F9-CF2DA8BD7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Legg til tid og stad for foredraget (inntil to linjer)</a:t>
            </a:r>
          </a:p>
        </p:txBody>
      </p:sp>
      <p:pic>
        <p:nvPicPr>
          <p:cNvPr id="8" name="Bilde 7" descr="Et bilde som inneholder gress, utendørs, person, felt&#10;&#10;Automatisk generert beskrivelse">
            <a:extLst>
              <a:ext uri="{FF2B5EF4-FFF2-40B4-BE49-F238E27FC236}">
                <a16:creationId xmlns:a16="http://schemas.microsoft.com/office/drawing/2014/main" id="{BD9D11AC-AD13-2848-9F8E-FB8B50F0A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5275" y="1615"/>
            <a:ext cx="5549900" cy="652549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E3671C9-2706-8F4B-8023-4C6DBAB211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7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ildekkande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6893" cy="6859588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/>
              <a:t>Klikk på ikonet for å legge til eit bilete</a:t>
            </a:r>
          </a:p>
        </p:txBody>
      </p:sp>
    </p:spTree>
    <p:extLst>
      <p:ext uri="{BB962C8B-B14F-4D97-AF65-F5344CB8AC3E}">
        <p14:creationId xmlns:p14="http://schemas.microsoft.com/office/powerpoint/2010/main" val="155616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51413" y="1782501"/>
            <a:ext cx="5286518" cy="474247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5" name="Plassholder for diagram 2">
            <a:extLst>
              <a:ext uri="{FF2B5EF4-FFF2-40B4-BE49-F238E27FC236}">
                <a16:creationId xmlns:a16="http://schemas.microsoft.com/office/drawing/2014/main" id="{17BB4B94-1915-B04A-9724-E452E08AE96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466146" y="1782501"/>
            <a:ext cx="5284800" cy="4742477"/>
          </a:xfrm>
          <a:noFill/>
          <a:ln>
            <a:noFill/>
          </a:ln>
        </p:spPr>
        <p:txBody>
          <a:bodyPr bIns="720000" anchor="ctr" anchorCtr="1"/>
          <a:lstStyle>
            <a:lvl1pPr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nn-NO" noProof="0"/>
              <a:t>Klikk på ikonet for å legge til eit diagram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CF79CBE9-ED30-4745-8775-F85B8E75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2571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iagram 2">
            <a:extLst>
              <a:ext uri="{FF2B5EF4-FFF2-40B4-BE49-F238E27FC236}">
                <a16:creationId xmlns:a16="http://schemas.microsoft.com/office/drawing/2014/main" id="{17BB4B94-1915-B04A-9724-E452E08AE96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51413" y="1797999"/>
            <a:ext cx="9606987" cy="4742477"/>
          </a:xfrm>
          <a:noFill/>
          <a:ln>
            <a:noFill/>
          </a:ln>
        </p:spPr>
        <p:txBody>
          <a:bodyPr bIns="720000" anchor="ctr" anchorCtr="1"/>
          <a:lstStyle>
            <a:lvl1pPr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nn-NO" noProof="0"/>
              <a:t>Klikk på ikonet for å legge til eit diagram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EF85603B-FF17-DC49-B8B0-9CA85443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7271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/>
              <a:t>Klikk for å legge til namn på nytt kapittel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  <p:pic>
        <p:nvPicPr>
          <p:cNvPr id="5" name="Bilde 4" descr="Et bilde som inneholder kart&#10;&#10;Automatisk generert beskrivelse">
            <a:extLst>
              <a:ext uri="{FF2B5EF4-FFF2-40B4-BE49-F238E27FC236}">
                <a16:creationId xmlns:a16="http://schemas.microsoft.com/office/drawing/2014/main" id="{D33E384A-F6D8-D54C-A7EA-A65135B17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/>
          <a:stretch/>
        </p:blipFill>
        <p:spPr>
          <a:xfrm>
            <a:off x="6643867" y="0"/>
            <a:ext cx="5551308" cy="65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5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 ra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/>
              <a:t>Klikk for å legge til namn på nytt kapittel</a:t>
            </a:r>
          </a:p>
        </p:txBody>
      </p:sp>
      <p:sp useBgFill="1">
        <p:nvSpPr>
          <p:cNvPr id="4" name="Plassholder for bilde 4">
            <a:extLst>
              <a:ext uri="{FF2B5EF4-FFF2-40B4-BE49-F238E27FC236}">
                <a16:creationId xmlns:a16="http://schemas.microsoft.com/office/drawing/2014/main" id="{0ED1C06B-72A9-E742-85D1-AF8956C8DA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3868" y="1"/>
            <a:ext cx="5551307" cy="6525490"/>
          </a:xfrm>
        </p:spPr>
        <p:txBody>
          <a:bodyPr bIns="720000" anchor="b" anchorCtr="1"/>
          <a:lstStyle>
            <a:lvl1pPr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/>
              <a:t>Klikk på ikonet for å endre </a:t>
            </a:r>
            <a:r>
              <a:rPr lang="nb-NO" noProof="0" err="1"/>
              <a:t>biletet</a:t>
            </a:r>
            <a:endParaRPr lang="nn-NO" noProof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E081756-9FF5-1948-B90D-EAF60499F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275" y="0"/>
            <a:ext cx="5549900" cy="65151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/>
              <a:t>Klikk for å legge til namn på nytt kapittel</a:t>
            </a:r>
          </a:p>
        </p:txBody>
      </p:sp>
      <p:sp useBgFill="1">
        <p:nvSpPr>
          <p:cNvPr id="4" name="Plassholder for bilde 4">
            <a:extLst>
              <a:ext uri="{FF2B5EF4-FFF2-40B4-BE49-F238E27FC236}">
                <a16:creationId xmlns:a16="http://schemas.microsoft.com/office/drawing/2014/main" id="{0ED1C06B-72A9-E742-85D1-AF8956C8DA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3868" y="1"/>
            <a:ext cx="5551307" cy="6525490"/>
          </a:xfrm>
        </p:spPr>
        <p:txBody>
          <a:bodyPr bIns="720000" anchor="b" anchorCtr="1"/>
          <a:lstStyle>
            <a:lvl1pPr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/>
              <a:t>Klikk på ikonet for å endre </a:t>
            </a:r>
            <a:r>
              <a:rPr lang="nb-NO" noProof="0" err="1"/>
              <a:t>biletet</a:t>
            </a:r>
            <a:endParaRPr lang="nn-NO" noProof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2D0A0CE-93D4-1540-B230-1B93417DEE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01" y="0"/>
            <a:ext cx="55372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lysark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B585F6C6-F177-E247-8C62-2338E01EDEE6}"/>
              </a:ext>
            </a:extLst>
          </p:cNvPr>
          <p:cNvSpPr txBox="1"/>
          <p:nvPr userDrawn="1"/>
        </p:nvSpPr>
        <p:spPr>
          <a:xfrm>
            <a:off x="477078" y="506102"/>
            <a:ext cx="10680992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0"/>
              </a:lnSpc>
            </a:pPr>
            <a:r>
              <a:rPr lang="nn-NO" sz="11000" b="1" i="0" spc="-300">
                <a:solidFill>
                  <a:srgbClr val="EB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dei mange</a:t>
            </a:r>
          </a:p>
          <a:p>
            <a:pPr>
              <a:lnSpc>
                <a:spcPts val="13000"/>
              </a:lnSpc>
            </a:pPr>
            <a:r>
              <a:rPr lang="nn-NO" sz="11000" b="1" i="0" spc="-300">
                <a:solidFill>
                  <a:srgbClr val="EB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ikkje for dei få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A551AA8-C8F2-2143-8B9E-6D16AFD41667}"/>
              </a:ext>
            </a:extLst>
          </p:cNvPr>
          <p:cNvSpPr txBox="1"/>
          <p:nvPr userDrawn="1"/>
        </p:nvSpPr>
        <p:spPr>
          <a:xfrm>
            <a:off x="477078" y="5891820"/>
            <a:ext cx="408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0" i="0" dirty="0" err="1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sv.no</a:t>
            </a:r>
            <a:r>
              <a:rPr lang="nn-NO" sz="2400" b="0" i="0" dirty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/ressursbanken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941E266-5076-2043-AA6B-32B30E5FD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497" y="4791385"/>
            <a:ext cx="2641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lys grø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id="{26D534F6-2EF6-B644-9AC0-57AF1243E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3975" y="0"/>
            <a:ext cx="5551200" cy="65268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/>
              <a:t>Klikk på ikonet for å endre </a:t>
            </a:r>
            <a:r>
              <a:rPr lang="nb-NO" noProof="0" err="1"/>
              <a:t>biletet</a:t>
            </a:r>
            <a:endParaRPr lang="nn-NO" noProof="0"/>
          </a:p>
        </p:txBody>
      </p:sp>
      <p:pic>
        <p:nvPicPr>
          <p:cNvPr id="8" name="Bilde 7" descr="Et bilde som inneholder person, mann, innendørs, holder&#10;&#10;Automatisk generert beskrivelse">
            <a:extLst>
              <a:ext uri="{FF2B5EF4-FFF2-40B4-BE49-F238E27FC236}">
                <a16:creationId xmlns:a16="http://schemas.microsoft.com/office/drawing/2014/main" id="{5A618BEE-D740-A340-B645-9A52F512B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7" b="2318"/>
          <a:stretch/>
        </p:blipFill>
        <p:spPr>
          <a:xfrm>
            <a:off x="6643974" y="0"/>
            <a:ext cx="5551201" cy="6525644"/>
          </a:xfrm>
          <a:prstGeom prst="rect">
            <a:avLst/>
          </a:prstGeom>
        </p:spPr>
      </p:pic>
      <p:sp>
        <p:nvSpPr>
          <p:cNvPr id="10" name="Tittel 2">
            <a:extLst>
              <a:ext uri="{FF2B5EF4-FFF2-40B4-BE49-F238E27FC236}">
                <a16:creationId xmlns:a16="http://schemas.microsoft.com/office/drawing/2014/main" id="{95AB8952-77FE-594D-9F8C-4C7C5BA9C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000" b="1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Legg til tittel (inntil tre linjer)</a:t>
            </a:r>
            <a:endParaRPr lang="nn-NO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621D253-0ADA-784B-826B-4A488DAFE0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Legg til namn på foredragshaldar (1 linje)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42CA53F-CE76-9745-92DD-EE50BACDD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  <p:sp>
        <p:nvSpPr>
          <p:cNvPr id="18" name="Undertittel 2">
            <a:extLst>
              <a:ext uri="{FF2B5EF4-FFF2-40B4-BE49-F238E27FC236}">
                <a16:creationId xmlns:a16="http://schemas.microsoft.com/office/drawing/2014/main" id="{57BAD236-BA49-C44D-8D38-D5C49D4CE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Legg til tid og stad for foredraget (inntil to linjer)</a:t>
            </a:r>
          </a:p>
        </p:txBody>
      </p:sp>
    </p:spTree>
    <p:extLst>
      <p:ext uri="{BB962C8B-B14F-4D97-AF65-F5344CB8AC3E}">
        <p14:creationId xmlns:p14="http://schemas.microsoft.com/office/powerpoint/2010/main" val="240898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nhald lys grø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-1" y="483981"/>
            <a:ext cx="8468125" cy="763200"/>
          </a:xfrm>
          <a:prstGeom prst="rect">
            <a:avLst/>
          </a:prstGeom>
          <a:solidFill>
            <a:srgbClr val="539760"/>
          </a:solidFill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4009" y="1794076"/>
            <a:ext cx="9598131" cy="4757195"/>
          </a:xfrm>
        </p:spPr>
        <p:txBody>
          <a:bodyPr/>
          <a:lstStyle>
            <a:lvl1pPr>
              <a:buClr>
                <a:srgbClr val="539760"/>
              </a:buClr>
              <a:defRPr>
                <a:solidFill>
                  <a:srgbClr val="253325"/>
                </a:solidFill>
              </a:defRPr>
            </a:lvl1pPr>
            <a:lvl2pPr>
              <a:defRPr>
                <a:solidFill>
                  <a:srgbClr val="253325"/>
                </a:solidFill>
              </a:defRPr>
            </a:lvl2pPr>
            <a:lvl3pPr>
              <a:defRPr sz="2600">
                <a:solidFill>
                  <a:srgbClr val="253325"/>
                </a:solidFill>
              </a:defRPr>
            </a:lvl3pPr>
            <a:lvl4pPr>
              <a:defRPr>
                <a:solidFill>
                  <a:srgbClr val="253325"/>
                </a:solidFill>
              </a:defRPr>
            </a:lvl4pPr>
            <a:lvl5pPr>
              <a:defRPr>
                <a:solidFill>
                  <a:srgbClr val="253325"/>
                </a:solidFill>
              </a:defRPr>
            </a:lvl5pPr>
            <a:lvl6pPr>
              <a:defRPr>
                <a:solidFill>
                  <a:srgbClr val="253325"/>
                </a:solidFill>
              </a:defRPr>
            </a:lvl6pPr>
            <a:lvl7pPr>
              <a:defRPr>
                <a:solidFill>
                  <a:srgbClr val="253325"/>
                </a:solidFill>
              </a:defRPr>
            </a:lvl7pPr>
            <a:lvl8pPr>
              <a:defRPr>
                <a:solidFill>
                  <a:srgbClr val="253325"/>
                </a:solidFill>
              </a:defRPr>
            </a:lvl8pPr>
            <a:lvl9pPr>
              <a:defRPr>
                <a:solidFill>
                  <a:srgbClr val="253325"/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AFA8B6C-64EB-2F4F-A06E-9A23A3648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00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75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mørk raud">
    <p:bg>
      <p:bgPr>
        <a:solidFill>
          <a:srgbClr val="440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487890" y="8400"/>
            <a:ext cx="11710800" cy="40572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n-NO" noProof="0"/>
              <a:t>Klikk på ikonet for å endre biletet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87BEF500-E910-8A45-BBF8-65EF6B3BB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890" y="5762611"/>
            <a:ext cx="9557258" cy="387798"/>
          </a:xfrm>
        </p:spPr>
        <p:txBody>
          <a:bodyPr wrap="square" lIns="0">
            <a:spAutoFit/>
          </a:bodyPr>
          <a:lstStyle>
            <a:lvl1pPr marL="0" indent="0" algn="l">
              <a:buNone/>
              <a:defRPr sz="2800" b="1" i="0" spc="0">
                <a:solidFill>
                  <a:srgbClr val="F2EB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Klikk for å legge til tid og stad for foredraget (1 linje)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5DD842C2-2465-CD4E-9F0A-ABF7306109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7890" y="6183657"/>
            <a:ext cx="9557258" cy="333875"/>
          </a:xfrm>
        </p:spPr>
        <p:txBody>
          <a:bodyPr anchor="b" anchorCtr="0"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F2EBD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legge til namn og rolle på foredragshaldar (1 linje)</a:t>
            </a:r>
          </a:p>
        </p:txBody>
      </p:sp>
      <p:pic>
        <p:nvPicPr>
          <p:cNvPr id="3" name="Bilde 2" descr="Et bilde som inneholder gress, utendørs, person, felt&#10;&#10;Automatisk generert beskrivelse">
            <a:extLst>
              <a:ext uri="{FF2B5EF4-FFF2-40B4-BE49-F238E27FC236}">
                <a16:creationId xmlns:a16="http://schemas.microsoft.com/office/drawing/2014/main" id="{4806FC82-5873-8347-AA29-1EB5E7E22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90" y="11719"/>
            <a:ext cx="11709108" cy="4057508"/>
          </a:xfrm>
          <a:prstGeom prst="rect">
            <a:avLst/>
          </a:prstGeom>
        </p:spPr>
      </p:pic>
      <p:sp>
        <p:nvSpPr>
          <p:cNvPr id="6" name="Tittel 2">
            <a:extLst>
              <a:ext uri="{FF2B5EF4-FFF2-40B4-BE49-F238E27FC236}">
                <a16:creationId xmlns:a16="http://schemas.microsoft.com/office/drawing/2014/main" id="{B9FEFB67-430E-084A-8070-1C573CF858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890" y="3874802"/>
            <a:ext cx="11707284" cy="1872307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t" anchorCtr="0">
            <a:noAutofit/>
          </a:bodyPr>
          <a:lstStyle>
            <a:lvl1pPr>
              <a:lnSpc>
                <a:spcPts val="7300"/>
              </a:lnSpc>
              <a:defRPr sz="7000" b="1" spc="0">
                <a:solidFill>
                  <a:srgbClr val="F2EBDD"/>
                </a:solidFill>
              </a:defRPr>
            </a:lvl1pPr>
          </a:lstStyle>
          <a:p>
            <a:r>
              <a:rPr lang="nb-NO"/>
              <a:t>Klikk for å legge til tittel (inntil to linjer)</a:t>
            </a:r>
            <a:endParaRPr lang="nn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6800706-7B1B-7746-881F-626D52BAAC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33" y="5771222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4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ald lys ra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3277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mørk raud">
    <p:bg>
      <p:bgPr>
        <a:solidFill>
          <a:srgbClr val="440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3E057A0-C139-8441-98B2-045307FA8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412" y="1794077"/>
            <a:ext cx="9653287" cy="4734046"/>
          </a:xfrm>
        </p:spPr>
        <p:txBody>
          <a:bodyPr/>
          <a:lstStyle>
            <a:lvl1pPr>
              <a:defRPr>
                <a:solidFill>
                  <a:srgbClr val="F2EBDD"/>
                </a:solidFill>
              </a:defRPr>
            </a:lvl1pPr>
            <a:lvl2pPr>
              <a:defRPr>
                <a:solidFill>
                  <a:srgbClr val="F2EBDD"/>
                </a:solidFill>
              </a:defRPr>
            </a:lvl2pPr>
            <a:lvl3pPr>
              <a:defRPr>
                <a:solidFill>
                  <a:srgbClr val="F2EBDD"/>
                </a:solidFill>
              </a:defRPr>
            </a:lvl3pPr>
            <a:lvl4pPr>
              <a:defRPr>
                <a:solidFill>
                  <a:srgbClr val="F2EBDD"/>
                </a:solidFill>
              </a:defRPr>
            </a:lvl4pPr>
            <a:lvl5pPr>
              <a:defRPr>
                <a:solidFill>
                  <a:srgbClr val="F2EBDD"/>
                </a:solidFill>
              </a:defRPr>
            </a:lvl5pPr>
            <a:lvl6pPr>
              <a:defRPr>
                <a:solidFill>
                  <a:srgbClr val="F2EBDD"/>
                </a:solidFill>
              </a:defRPr>
            </a:lvl6pPr>
            <a:lvl7pPr>
              <a:defRPr>
                <a:solidFill>
                  <a:srgbClr val="F2EBDD"/>
                </a:solidFill>
              </a:defRPr>
            </a:lvl7pPr>
            <a:lvl8pPr>
              <a:defRPr>
                <a:solidFill>
                  <a:srgbClr val="F2EBDD"/>
                </a:solidFill>
              </a:defRPr>
            </a:lvl8pPr>
            <a:lvl9pPr>
              <a:defRPr>
                <a:solidFill>
                  <a:srgbClr val="F2EBDD"/>
                </a:solidFill>
              </a:defRPr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81FA4A0-3FE9-5F49-A04F-D3F816E31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00" y="482400"/>
            <a:ext cx="2991600" cy="627930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C41B3790-7337-194B-9192-301D11064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3981"/>
            <a:ext cx="8468126" cy="763200"/>
          </a:xfrm>
          <a:prstGeom prst="rect">
            <a:avLst/>
          </a:prstGeom>
          <a:solidFill>
            <a:srgbClr val="EB4040"/>
          </a:solidFill>
        </p:spPr>
        <p:txBody>
          <a:bodyPr/>
          <a:lstStyle>
            <a:lvl1pPr>
              <a:defRPr>
                <a:solidFill>
                  <a:srgbClr val="F2EBDD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419918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olerings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2">
            <a:extLst>
              <a:ext uri="{FF2B5EF4-FFF2-40B4-BE49-F238E27FC236}">
                <a16:creationId xmlns:a16="http://schemas.microsoft.com/office/drawing/2014/main" id="{95AB8952-77FE-594D-9F8C-4C7C5BA9C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Legg til tittel (inntil tre linjer)</a:t>
            </a:r>
            <a:endParaRPr lang="nn-NO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621D253-0ADA-784B-826B-4A488DAFE0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Legg til namn på kurshaldar (1 linje)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42CA53F-CE76-9745-92DD-EE50BACDD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06753A9A-86BE-4D47-8886-7ED8F4ACDA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Legg til tid og stad for skoleringa (inntil to linjer)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F16C1560-4686-D14D-B545-04C53A06B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/>
          <a:stretch/>
        </p:blipFill>
        <p:spPr>
          <a:xfrm>
            <a:off x="6643974" y="0"/>
            <a:ext cx="5551201" cy="65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51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mørk grøn">
    <p:bg>
      <p:bgPr>
        <a:solidFill>
          <a:srgbClr val="25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487890" y="8400"/>
            <a:ext cx="11710800" cy="40572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n-NO" noProof="0"/>
              <a:t>Klikk på ikonet for å endre biletet</a:t>
            </a:r>
          </a:p>
        </p:txBody>
      </p:sp>
      <p:pic>
        <p:nvPicPr>
          <p:cNvPr id="8" name="Bilde 7" descr="Et bilde som inneholder person, bygning, mann, stående&#10;&#10;Automatisk generert beskrivelse">
            <a:extLst>
              <a:ext uri="{FF2B5EF4-FFF2-40B4-BE49-F238E27FC236}">
                <a16:creationId xmlns:a16="http://schemas.microsoft.com/office/drawing/2014/main" id="{D8996D16-F5F1-7849-BFC7-3FDBF7997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" t="-175" r="1952" b="175"/>
          <a:stretch/>
        </p:blipFill>
        <p:spPr>
          <a:xfrm>
            <a:off x="484374" y="-4112"/>
            <a:ext cx="11710800" cy="4082223"/>
          </a:xfrm>
          <a:prstGeom prst="rect">
            <a:avLst/>
          </a:prstGeom>
        </p:spPr>
      </p:pic>
      <p:sp>
        <p:nvSpPr>
          <p:cNvPr id="14" name="Undertittel 2">
            <a:extLst>
              <a:ext uri="{FF2B5EF4-FFF2-40B4-BE49-F238E27FC236}">
                <a16:creationId xmlns:a16="http://schemas.microsoft.com/office/drawing/2014/main" id="{3AB82720-8AA9-E446-83F6-41633D048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890" y="5762611"/>
            <a:ext cx="9557258" cy="387798"/>
          </a:xfrm>
        </p:spPr>
        <p:txBody>
          <a:bodyPr wrap="square" lIns="0">
            <a:spAutoFit/>
          </a:bodyPr>
          <a:lstStyle>
            <a:lvl1pPr marL="0" indent="0" algn="l">
              <a:buNone/>
              <a:defRPr sz="2800" b="1" i="0" spc="0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Klikk for å legge til tid og stad for foredraget (1 linje)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88FE3AE7-7B6E-B14F-BFD4-CF53D54897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7890" y="6183657"/>
            <a:ext cx="9557258" cy="333875"/>
          </a:xfrm>
        </p:spPr>
        <p:txBody>
          <a:bodyPr anchor="b" anchorCtr="0"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EFEFE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legge til namn og rolle på foredragshaldar (1 linje)</a:t>
            </a:r>
          </a:p>
        </p:txBody>
      </p:sp>
      <p:sp>
        <p:nvSpPr>
          <p:cNvPr id="16" name="Tittel 2">
            <a:extLst>
              <a:ext uri="{FF2B5EF4-FFF2-40B4-BE49-F238E27FC236}">
                <a16:creationId xmlns:a16="http://schemas.microsoft.com/office/drawing/2014/main" id="{DCD7FE7B-53BC-B84B-9ADE-9F9090B2C7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890" y="3874802"/>
            <a:ext cx="11707284" cy="1872307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t" anchorCtr="0">
            <a:noAutofit/>
          </a:bodyPr>
          <a:lstStyle>
            <a:lvl1pPr>
              <a:lnSpc>
                <a:spcPts val="7300"/>
              </a:lnSpc>
              <a:defRPr sz="7000" b="1" spc="0">
                <a:solidFill>
                  <a:srgbClr val="EFEFEF"/>
                </a:solidFill>
              </a:defRPr>
            </a:lvl1pPr>
          </a:lstStyle>
          <a:p>
            <a:r>
              <a:rPr lang="nb-NO"/>
              <a:t>Klikk for å legge til tittel (inntil to linjer)</a:t>
            </a:r>
            <a:endParaRPr lang="nn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9C075CE-036F-9647-8B30-860D95D213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33" y="5771222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mørk grøn">
    <p:bg>
      <p:bgPr>
        <a:solidFill>
          <a:srgbClr val="25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483981"/>
            <a:ext cx="8468126" cy="763200"/>
          </a:xfrm>
          <a:prstGeom prst="rect">
            <a:avLst/>
          </a:prstGeom>
          <a:solidFill>
            <a:srgbClr val="539760"/>
          </a:solidFill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111DCA9-20CE-1242-9B52-473842A3B5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412" y="1782501"/>
            <a:ext cx="9653287" cy="4734046"/>
          </a:xfrm>
        </p:spPr>
        <p:txBody>
          <a:bodyPr/>
          <a:lstStyle>
            <a:lvl1pPr>
              <a:buClr>
                <a:srgbClr val="539760"/>
              </a:buCl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  <a:lvl6pPr>
              <a:defRPr>
                <a:solidFill>
                  <a:srgbClr val="EFEFEF"/>
                </a:solidFill>
              </a:defRPr>
            </a:lvl6pPr>
            <a:lvl7pPr>
              <a:defRPr>
                <a:solidFill>
                  <a:srgbClr val="EFEFEF"/>
                </a:solidFill>
              </a:defRPr>
            </a:lvl7pPr>
            <a:lvl8pPr>
              <a:defRPr>
                <a:solidFill>
                  <a:srgbClr val="EFEFEF"/>
                </a:solidFill>
              </a:defRPr>
            </a:lvl8pPr>
            <a:lvl9pPr>
              <a:defRPr>
                <a:solidFill>
                  <a:srgbClr val="EFEFEF"/>
                </a:solidFill>
              </a:defRPr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025CB97-396F-4B41-951A-C64652B65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99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3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7454096" y="1782501"/>
            <a:ext cx="4741080" cy="4742477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 noProof="0"/>
              <a:t>Klikk på ikonet for å legge til eit bilete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51413" y="1782501"/>
            <a:ext cx="6192455" cy="4742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10021656-D59B-8B4E-9604-715384F4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1741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, tekst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7182"/>
            <a:ext cx="5150733" cy="5280940"/>
          </a:xfrm>
          <a:prstGeom prst="rect">
            <a:avLst/>
          </a:prstGeom>
          <a:solidFill>
            <a:srgbClr val="F2EBDD"/>
          </a:solidFill>
        </p:spPr>
        <p:txBody>
          <a:bodyPr vert="horz" lIns="0" tIns="0" rIns="0" bIns="720000" anchor="ctr" anchorCtr="1">
            <a:norm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nn-NO" noProof="0"/>
              <a:t>Klikk på ikonet for å legge til eit bilete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555848" y="2634712"/>
            <a:ext cx="6304334" cy="389340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5555848" y="1592195"/>
            <a:ext cx="6304334" cy="417358"/>
          </a:xfrm>
        </p:spPr>
        <p:txBody>
          <a:bodyPr wrap="square">
            <a:spAutoFit/>
          </a:bodyPr>
          <a:lstStyle>
            <a:lvl1pPr marL="0" indent="0">
              <a:buNone/>
              <a:defRPr sz="3000" b="1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Underoverskrift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4BCF99CA-C7FD-4C4D-9C5E-BA356AB6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734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tan tittel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B5F15C57-2E72-7549-BBF9-B81ED5E3B3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792" y="1782502"/>
            <a:ext cx="9826907" cy="4734046"/>
          </a:xfrm>
        </p:spPr>
        <p:txBody>
          <a:bodyPr/>
          <a:lstStyle>
            <a:lvl1pPr>
              <a:defRPr>
                <a:solidFill>
                  <a:srgbClr val="440C1A"/>
                </a:solidFill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17063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a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73250" y="1733418"/>
            <a:ext cx="5521124" cy="389530"/>
          </a:xfrm>
        </p:spPr>
        <p:txBody>
          <a:bodyPr anchor="t">
            <a:spAutoFit/>
          </a:bodyPr>
          <a:lstStyle>
            <a:lvl1pPr marL="0" indent="0">
              <a:buNone/>
              <a:defRPr sz="2800" b="1" i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nb-NO"/>
              <a:t>Klikk for å legge til overskrift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2CCFFD7D-3DA4-5D4B-9EC3-56CA233016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73251" y="2696902"/>
            <a:ext cx="5521123" cy="383122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E7E9A8C-3F3B-3A4A-BCBB-8324DDEDF9B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400799" y="2696901"/>
            <a:ext cx="5521125" cy="383122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A41C28C8-5B67-734A-9F47-54265E8424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00800" y="1733418"/>
            <a:ext cx="5521124" cy="389530"/>
          </a:xfrm>
        </p:spPr>
        <p:txBody>
          <a:bodyPr anchor="t">
            <a:spAutoFit/>
          </a:bodyPr>
          <a:lstStyle>
            <a:lvl1pPr marL="0" indent="0">
              <a:buNone/>
              <a:defRPr lang="nb-NO" sz="2800" b="1" i="0" kern="1200" spc="0" dirty="0">
                <a:solidFill>
                  <a:srgbClr val="440C1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marL="0" lvl="0" indent="0" algn="l" defTabSz="914445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b-NO"/>
              <a:t>Klikk for å legge til overskrift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E6AA03BF-3358-1B42-B9A5-38EAED80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6706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er uta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277793" y="1782502"/>
            <a:ext cx="5458708" cy="473404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06DE4427-363B-8546-ABF3-F79AE29ADDC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8674" y="1782502"/>
            <a:ext cx="5458708" cy="473404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30CC641B-0641-484F-926A-8443CFF3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9198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3453062" y="1708484"/>
            <a:ext cx="5015064" cy="4839815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/>
              <a:t>Klikk på ikonet for å legge til eit bilete</a:t>
            </a:r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DAD9F9A2-D73F-444B-B1A3-5531C2C0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968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2054579" y="1793790"/>
            <a:ext cx="10140596" cy="4742477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/>
              <a:t>Klikk på ikonet for å legge til eit bilete</a:t>
            </a:r>
          </a:p>
        </p:txBody>
      </p:sp>
      <p:sp>
        <p:nvSpPr>
          <p:cNvPr id="5" name="Plassholder for tittel 1">
            <a:extLst>
              <a:ext uri="{FF2B5EF4-FFF2-40B4-BE49-F238E27FC236}">
                <a16:creationId xmlns:a16="http://schemas.microsoft.com/office/drawing/2014/main" id="{92442EA1-3DCC-9341-9945-845ABE81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5900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legge til </a:t>
            </a:r>
            <a:r>
              <a:rPr lang="nb-NO" err="1"/>
              <a:t>ein</a:t>
            </a:r>
            <a:r>
              <a:rPr lang="nb-NO"/>
              <a:t>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1413" y="1782501"/>
            <a:ext cx="9653286" cy="4665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357145" y="6448072"/>
            <a:ext cx="846441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06.03.2024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1609" y="6448073"/>
            <a:ext cx="308892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C97C417-E3D0-7C4C-ABBA-3D1A8A0CFE1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55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699" r:id="rId3"/>
    <p:sldLayoutId id="2147483700" r:id="rId4"/>
    <p:sldLayoutId id="2147483723" r:id="rId5"/>
    <p:sldLayoutId id="2147483704" r:id="rId6"/>
    <p:sldLayoutId id="2147483717" r:id="rId7"/>
    <p:sldLayoutId id="2147483721" r:id="rId8"/>
    <p:sldLayoutId id="2147483725" r:id="rId9"/>
    <p:sldLayoutId id="2147483715" r:id="rId10"/>
    <p:sldLayoutId id="2147483724" r:id="rId11"/>
    <p:sldLayoutId id="2147483720" r:id="rId12"/>
    <p:sldLayoutId id="2147483742" r:id="rId13"/>
    <p:sldLayoutId id="2147483730" r:id="rId14"/>
    <p:sldLayoutId id="2147483740" r:id="rId15"/>
    <p:sldLayoutId id="2147483707" r:id="rId16"/>
    <p:sldLayoutId id="2147483737" r:id="rId17"/>
    <p:sldLayoutId id="2147483734" r:id="rId18"/>
    <p:sldLayoutId id="2147483738" r:id="rId19"/>
    <p:sldLayoutId id="2147483732" r:id="rId20"/>
    <p:sldLayoutId id="2147483741" r:id="rId21"/>
    <p:sldLayoutId id="2147483739" r:id="rId22"/>
    <p:sldLayoutId id="2147483729" r:id="rId23"/>
  </p:sldLayoutIdLst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3800" b="1" i="0" kern="1200" spc="0">
          <a:solidFill>
            <a:srgbClr val="F2EBD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2025" indent="-252025" algn="l" defTabSz="914445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rgbClr val="EB4040"/>
        </a:buClr>
        <a:buFont typeface="Calibri" panose="020F0502020204030204" pitchFamily="34" charset="0"/>
        <a:buChar char="•"/>
        <a:defRPr sz="28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43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8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65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6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86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4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0108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2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725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5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103D9AD-95CF-B547-95F9-8C35647278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177" y="4786218"/>
            <a:ext cx="5649409" cy="344378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8" name="Tittel 2">
            <a:extLst>
              <a:ext uri="{FF2B5EF4-FFF2-40B4-BE49-F238E27FC236}">
                <a16:creationId xmlns:a16="http://schemas.microsoft.com/office/drawing/2014/main" id="{223FE03F-70CC-ED19-D22A-A05016F95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177" y="1211451"/>
            <a:ext cx="5649408" cy="2808461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EB4040"/>
              </a:buClr>
            </a:pPr>
            <a:r>
              <a:rPr lang="nn-NO" sz="6400" spc="-150" dirty="0">
                <a:solidFill>
                  <a:srgbClr val="F2EBDD"/>
                </a:solidFill>
                <a:ea typeface="+mn-ea"/>
              </a:rPr>
              <a:t>Velkomen som medlem i fylkesstyret</a:t>
            </a:r>
          </a:p>
        </p:txBody>
      </p:sp>
      <p:sp>
        <p:nvSpPr>
          <p:cNvPr id="12" name="Undertittel 44">
            <a:extLst>
              <a:ext uri="{FF2B5EF4-FFF2-40B4-BE49-F238E27FC236}">
                <a16:creationId xmlns:a16="http://schemas.microsoft.com/office/drawing/2014/main" id="{559A0135-6817-863B-8244-FB8471B11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178" y="4355822"/>
            <a:ext cx="5649409" cy="276999"/>
          </a:xfrm>
        </p:spPr>
        <p:txBody>
          <a:bodyPr/>
          <a:lstStyle/>
          <a:p>
            <a:r>
              <a:rPr lang="nn-NO" sz="2000" dirty="0"/>
              <a:t>Del 1 av 5 i SV sitt styreprogram for fylkeslag</a:t>
            </a:r>
          </a:p>
        </p:txBody>
      </p:sp>
    </p:spTree>
    <p:extLst>
      <p:ext uri="{BB962C8B-B14F-4D97-AF65-F5344CB8AC3E}">
        <p14:creationId xmlns:p14="http://schemas.microsoft.com/office/powerpoint/2010/main" val="160296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20145-95DA-CC46-A4FD-D4B594D2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/>
              <a:t>Fylkessekretærordninga i SV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5FE1BE-8893-134C-8B0B-BCC08F1A5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dirty="0"/>
              <a:t>Alle fylkeslag har inngått avtale med SV sentralt om finansiering av ein stillingsressurs som fylkessekretær</a:t>
            </a:r>
          </a:p>
          <a:p>
            <a:r>
              <a:rPr lang="nn-NO" dirty="0"/>
              <a:t>SV sentralt er formelt arbeidsgjevar for fylkessekretæren, men det er fylkesstyret som disponerer stillingsressurssen, og bestemmer kva oppgåver som skal prioriterast</a:t>
            </a:r>
          </a:p>
          <a:p>
            <a:r>
              <a:rPr lang="nn-NO" dirty="0"/>
              <a:t>Vi skil difor mellom rolla SV sentralt har som </a:t>
            </a:r>
            <a:r>
              <a:rPr lang="nn-NO" i="1" dirty="0"/>
              <a:t>arbeidsgjevar</a:t>
            </a:r>
            <a:r>
              <a:rPr lang="nn-NO" dirty="0"/>
              <a:t> og rolla vi som fylkeslag har som </a:t>
            </a:r>
            <a:r>
              <a:rPr lang="nn-NO" i="1" dirty="0"/>
              <a:t>arbeidsleiar, </a:t>
            </a:r>
            <a:r>
              <a:rPr lang="nn-NO" dirty="0"/>
              <a:t>og både SV sentralt og vi har ansvar for å følgje opp sekretæren</a:t>
            </a:r>
          </a:p>
        </p:txBody>
      </p:sp>
    </p:spTree>
    <p:extLst>
      <p:ext uri="{BB962C8B-B14F-4D97-AF65-F5344CB8AC3E}">
        <p14:creationId xmlns:p14="http://schemas.microsoft.com/office/powerpoint/2010/main" val="239562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F44009-8C42-894C-BCC8-598492DA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/>
              <a:t>Kva betyr det å vere arbeidsleiar?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91508E-0CBF-D04F-9622-8F5CB569A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52025" lvl="1" indent="-252025"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Char char="•"/>
            </a:pPr>
            <a:r>
              <a:rPr lang="nn-NO"/>
              <a:t>Konkretisere arbeidsoppgåver</a:t>
            </a:r>
          </a:p>
          <a:p>
            <a:pPr marL="252025" lvl="1" indent="-252025"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Char char="•"/>
            </a:pPr>
            <a:r>
              <a:rPr lang="nn-NO"/>
              <a:t>Prioritere arbeidsoppgåver</a:t>
            </a:r>
          </a:p>
          <a:p>
            <a:pPr marL="252025" lvl="1" indent="-252025"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Char char="•"/>
            </a:pPr>
            <a:r>
              <a:rPr lang="nn-NO"/>
              <a:t>Sørge for balanse/variasjon i arbeidsoppgåver</a:t>
            </a:r>
          </a:p>
          <a:p>
            <a:pPr marL="252025" lvl="1" indent="-252025"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Char char="•"/>
            </a:pPr>
            <a:r>
              <a:rPr lang="nn-NO"/>
              <a:t>Oppfølging av den tilsette</a:t>
            </a:r>
          </a:p>
          <a:p>
            <a:endParaRPr lang="nn-NO" sz="1600"/>
          </a:p>
        </p:txBody>
      </p:sp>
    </p:spTree>
    <p:extLst>
      <p:ext uri="{BB962C8B-B14F-4D97-AF65-F5344CB8AC3E}">
        <p14:creationId xmlns:p14="http://schemas.microsoft.com/office/powerpoint/2010/main" val="59555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9191D2-AAD0-A949-8FBE-4619EC8D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Obs om arbeidsleiarrolla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DF5B16-DA6D-5248-A19C-9BAE05686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2025" lvl="1" indent="-251460"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Char char="•"/>
            </a:pPr>
            <a:r>
              <a:rPr lang="nn-NO" dirty="0"/>
              <a:t>Vi må hugse at vi har ei form for  personalansvar sjølv om vi ikkje har formelt arbeidsgjevaransvar</a:t>
            </a:r>
          </a:p>
          <a:p>
            <a:pPr marL="252025" lvl="1" indent="-251460"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Char char="•"/>
            </a:pPr>
            <a:r>
              <a:rPr lang="nn-NO" dirty="0"/>
              <a:t>Fylkesstyret har ansvar for at vedtekne strategiar og planar ikkje medfører urimeleg arbeidsbyrde på fylkessekretæren</a:t>
            </a:r>
          </a:p>
          <a:p>
            <a:pPr marL="252025" lvl="1" indent="-251460"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Char char="•"/>
            </a:pPr>
            <a:r>
              <a:rPr lang="nn-NO" dirty="0"/>
              <a:t>Styremedlemmene (og andre) må «passe linja»:</a:t>
            </a:r>
          </a:p>
          <a:p>
            <a:pPr marL="431478" lvl="1" indent="-251460">
              <a:buClr>
                <a:schemeClr val="tx1"/>
              </a:buClr>
            </a:pPr>
            <a:r>
              <a:rPr lang="nn-NO" dirty="0"/>
              <a:t>Fylkessekretæren kjenner berre styret, og står ikkje ansvarleg overfor lokallaga eller årsmøtet</a:t>
            </a:r>
          </a:p>
          <a:p>
            <a:pPr marL="431478" lvl="1" indent="-251460">
              <a:buClr>
                <a:schemeClr val="tx1"/>
              </a:buClr>
            </a:pPr>
            <a:r>
              <a:rPr lang="nn-NO" dirty="0"/>
              <a:t>Fylkesleiar er næraste overordna, og evt. tilbakemeldingar må gå tenesteveg</a:t>
            </a:r>
          </a:p>
          <a:p>
            <a:pPr marL="431478" lvl="1" indent="-251460">
              <a:lnSpc>
                <a:spcPct val="110000"/>
              </a:lnSpc>
            </a:pPr>
            <a:endParaRPr lang="nn-NO" sz="1600" dirty="0"/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4050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45AF1094-01AD-DD45-9822-D3A637EE8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Introduksjon av styrearbeidet i vårt fylkeslag</a:t>
            </a:r>
          </a:p>
        </p:txBody>
      </p:sp>
    </p:spTree>
    <p:extLst>
      <p:ext uri="{BB962C8B-B14F-4D97-AF65-F5344CB8AC3E}">
        <p14:creationId xmlns:p14="http://schemas.microsoft.com/office/powerpoint/2010/main" val="138860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1E08B1C-24C0-F740-8DAD-BB32586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Rutinar for møtegjennomføring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E0DB5355-8702-666A-8176-510C2AD4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Fyll ut om fylkeslaget sine rutinar for innkallingar, protokollar, reisebestilling og bruk av </a:t>
            </a:r>
            <a:r>
              <a:rPr lang="nn-NO" dirty="0" err="1"/>
              <a:t>Sharepoint</a:t>
            </a:r>
            <a:r>
              <a:rPr lang="nn-NO" dirty="0"/>
              <a:t> som arkiv</a:t>
            </a:r>
          </a:p>
          <a:p>
            <a:r>
              <a:rPr lang="nn-NO" dirty="0"/>
              <a:t>Vis ressursbanken på </a:t>
            </a:r>
            <a:r>
              <a:rPr lang="nn-NO" dirty="0" err="1"/>
              <a:t>sv.no</a:t>
            </a:r>
            <a:r>
              <a:rPr lang="nn-NO" dirty="0"/>
              <a:t>/ressursbanken</a:t>
            </a:r>
          </a:p>
        </p:txBody>
      </p:sp>
    </p:spTree>
    <p:extLst>
      <p:ext uri="{BB962C8B-B14F-4D97-AF65-F5344CB8AC3E}">
        <p14:creationId xmlns:p14="http://schemas.microsoft.com/office/powerpoint/2010/main" val="358380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3D1D31F-B89C-2246-9945-C18D6E2B74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n-NO" dirty="0"/>
              <a:t>Landsstyret er partiet si leiing mellom landsmøta, og møtast minimum 6 gongar i året.</a:t>
            </a:r>
          </a:p>
          <a:p>
            <a:r>
              <a:rPr lang="nn-NO" dirty="0"/>
              <a:t>Er samansett av to representantar frå kvart fylke, sentralstyret og utvalsleiarar</a:t>
            </a:r>
          </a:p>
          <a:p>
            <a:r>
              <a:rPr lang="nn-NO" dirty="0"/>
              <a:t>Fylkeslaga sine representantar i landsstyret skal både representere det einskilde fylkeslaget og vere ein del av den samla landsleiinga for partiet</a:t>
            </a:r>
          </a:p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1E08B1C-24C0-F740-8DAD-BB32586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/>
              <a:t>Fylkeslaget sin plass i landsstyret</a:t>
            </a:r>
          </a:p>
        </p:txBody>
      </p:sp>
      <p:pic>
        <p:nvPicPr>
          <p:cNvPr id="6" name="Plassholder for bilde 8" descr="Et bilde som inneholder person, innendørs, foran, mann&#10;&#10;Automatisk generert beskrivelse">
            <a:extLst>
              <a:ext uri="{FF2B5EF4-FFF2-40B4-BE49-F238E27FC236}">
                <a16:creationId xmlns:a16="http://schemas.microsoft.com/office/drawing/2014/main" id="{F7371469-0DC8-F348-BF4E-3539DC7007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/>
      </p:pic>
    </p:spTree>
    <p:extLst>
      <p:ext uri="{BB962C8B-B14F-4D97-AF65-F5344CB8AC3E}">
        <p14:creationId xmlns:p14="http://schemas.microsoft.com/office/powerpoint/2010/main" val="254422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45AF1094-01AD-DD45-9822-D3A637EE8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Gjennomgang av årshjul</a:t>
            </a:r>
          </a:p>
        </p:txBody>
      </p:sp>
    </p:spTree>
    <p:extLst>
      <p:ext uri="{BB962C8B-B14F-4D97-AF65-F5344CB8AC3E}">
        <p14:creationId xmlns:p14="http://schemas.microsoft.com/office/powerpoint/2010/main" val="233247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1E08B1C-24C0-F740-8DAD-BB32586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Fylkeslaget sitt årshjul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2AEF010-57E5-8EF0-1A45-649A0F5C6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Lim inn fylkeslaget sitt årshjul, som gjerne kan kompletterast med ansvarspersonar for dei </a:t>
            </a:r>
            <a:r>
              <a:rPr lang="nn-NO"/>
              <a:t>ulike punkta</a:t>
            </a:r>
          </a:p>
        </p:txBody>
      </p:sp>
    </p:spTree>
    <p:extLst>
      <p:ext uri="{BB962C8B-B14F-4D97-AF65-F5344CB8AC3E}">
        <p14:creationId xmlns:p14="http://schemas.microsoft.com/office/powerpoint/2010/main" val="249193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45AF1094-01AD-DD45-9822-D3A637EE8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Forventnings-avklaring</a:t>
            </a:r>
          </a:p>
        </p:txBody>
      </p:sp>
    </p:spTree>
    <p:extLst>
      <p:ext uri="{BB962C8B-B14F-4D97-AF65-F5344CB8AC3E}">
        <p14:creationId xmlns:p14="http://schemas.microsoft.com/office/powerpoint/2010/main" val="3277386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92CA9EB-84C4-0C00-E238-1D24C29FB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n-NO" dirty="0"/>
              <a:t>Ei runde rundt bordet:</a:t>
            </a:r>
          </a:p>
          <a:p>
            <a:pPr lvl="1"/>
            <a:r>
              <a:rPr lang="nn-NO" dirty="0"/>
              <a:t>Kva ønskjer du å bidra med i fylkesstyret?</a:t>
            </a:r>
          </a:p>
          <a:p>
            <a:pPr lvl="1"/>
            <a:r>
              <a:rPr lang="nn-NO" dirty="0"/>
              <a:t>Kva ønskjer du å få utretta som styremedlem?</a:t>
            </a:r>
          </a:p>
          <a:p>
            <a:pPr lvl="1"/>
            <a:r>
              <a:rPr lang="nn-NO" dirty="0"/>
              <a:t>Har du kapasitet til å ta på deg oppgåver mellom møta?</a:t>
            </a:r>
          </a:p>
          <a:p>
            <a:pPr marL="431800" lvl="1" indent="-215900"/>
            <a:r>
              <a:rPr lang="nn-NO" dirty="0"/>
              <a:t>Har du ein familie- og/eller arbeidssituasjon som avgrensar/utvidar kor mykje du kan bidra med?</a:t>
            </a:r>
          </a:p>
          <a:p>
            <a:pPr marL="431800" lvl="1" indent="-215900"/>
            <a:r>
              <a:rPr lang="nn-NO" dirty="0">
                <a:latin typeface="Arial"/>
                <a:cs typeface="Arial"/>
              </a:rPr>
              <a:t>Kva treng fylkessekretæren av </a:t>
            </a:r>
            <a:r>
              <a:rPr lang="nn-NO" dirty="0" err="1">
                <a:latin typeface="Arial"/>
                <a:cs typeface="Arial"/>
              </a:rPr>
              <a:t>løpande</a:t>
            </a:r>
            <a:r>
              <a:rPr lang="nn-NO">
                <a:latin typeface="Arial"/>
                <a:cs typeface="Arial"/>
              </a:rPr>
              <a:t> avklaringar?</a:t>
            </a:r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1E08B1C-24C0-F740-8DAD-BB32586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Forventningsavklaring	</a:t>
            </a:r>
          </a:p>
        </p:txBody>
      </p:sp>
    </p:spTree>
    <p:extLst>
      <p:ext uri="{BB962C8B-B14F-4D97-AF65-F5344CB8AC3E}">
        <p14:creationId xmlns:p14="http://schemas.microsoft.com/office/powerpoint/2010/main" val="348374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E5DB16B-6E42-2544-9B04-38528636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Tema vi skal innom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94A1D0E-7645-2D4E-B984-F7EDEF1F6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n-NO" dirty="0"/>
              <a:t>Å leie eit fylkeslag i SV</a:t>
            </a:r>
          </a:p>
          <a:p>
            <a:pPr>
              <a:defRPr/>
            </a:pPr>
            <a:r>
              <a:rPr lang="nn-NO" dirty="0"/>
              <a:t>Fylkessekretærressursen</a:t>
            </a:r>
          </a:p>
          <a:p>
            <a:pPr>
              <a:defRPr/>
            </a:pPr>
            <a:r>
              <a:rPr lang="nn-NO" dirty="0"/>
              <a:t>Introduksjon til styrearbeidet i vårt fylkeslag</a:t>
            </a:r>
          </a:p>
          <a:p>
            <a:pPr>
              <a:defRPr/>
            </a:pPr>
            <a:r>
              <a:rPr lang="nn-NO" dirty="0"/>
              <a:t>Gjennomgang av årshjul</a:t>
            </a:r>
          </a:p>
          <a:p>
            <a:pPr>
              <a:defRPr/>
            </a:pPr>
            <a:r>
              <a:rPr lang="nn-NO" dirty="0"/>
              <a:t>Forventningsavklaring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4211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78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8E450-227B-4F9E-483E-A9E8A05D8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737C9A8-6A14-FAA2-FB51-F35E13D1F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Namn, lokallag</a:t>
            </a:r>
          </a:p>
          <a:p>
            <a:r>
              <a:rPr lang="nn-NO" dirty="0"/>
              <a:t>Ev tidlegare organisasjonserfaring, i og utanfor SV</a:t>
            </a:r>
          </a:p>
          <a:p>
            <a:r>
              <a:rPr lang="nn-NO" dirty="0"/>
              <a:t>Forventningar til å sitje i fylkesstyret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92142E7-CDC7-C15E-3E7E-D5B0A654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Presentasjonsrunde</a:t>
            </a:r>
          </a:p>
        </p:txBody>
      </p:sp>
    </p:spTree>
    <p:extLst>
      <p:ext uri="{BB962C8B-B14F-4D97-AF65-F5344CB8AC3E}">
        <p14:creationId xmlns:p14="http://schemas.microsoft.com/office/powerpoint/2010/main" val="158017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45AF1094-01AD-DD45-9822-D3A637EE8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Å leie eit fylkeslag i SV</a:t>
            </a:r>
          </a:p>
        </p:txBody>
      </p:sp>
    </p:spTree>
    <p:extLst>
      <p:ext uri="{BB962C8B-B14F-4D97-AF65-F5344CB8AC3E}">
        <p14:creationId xmlns:p14="http://schemas.microsoft.com/office/powerpoint/2010/main" val="152108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99FB41-E1DE-5544-B7AF-DEA5E67BF7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Vi er gode førebilete som leiarar og partikameratar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Vi brukar leiarrolla til å motivere medlemmer og tillitsvalde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Vi skaper engasjement for oppgåvene vi står overfor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Vi tek ansvar for ein god partikultur, og slår ned på ikkje-kameratsleg oppførsel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7D30DB-375F-474B-A968-6363E27E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Leiing i Sosialistisk Venstreparti</a:t>
            </a:r>
          </a:p>
        </p:txBody>
      </p:sp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DE95525B-0222-4A4F-8EB6-1E7ED1AAC9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33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07F9FDBA-EDA0-F240-8932-D0CD6DCA25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prstGeom prst="rect">
            <a:avLst/>
          </a:prstGeom>
          <a:noFill/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DC61F97-21FC-194A-A2AD-37960F1449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Leiing er både å administrere og styre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Fylkeslaget må leiast både administrativt, organisatorisk og politisk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Fylkesstyret er leiinga for fylkeslaget, men fylkesleiar har det øvste ansvaret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97B5DC5-8FEF-AF48-93E2-53DF7D4C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Kva betyr det å leie fylkeslaget?</a:t>
            </a:r>
          </a:p>
        </p:txBody>
      </p:sp>
    </p:spTree>
    <p:extLst>
      <p:ext uri="{BB962C8B-B14F-4D97-AF65-F5344CB8AC3E}">
        <p14:creationId xmlns:p14="http://schemas.microsoft.com/office/powerpoint/2010/main" val="372798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48B7D6-FEEE-FE43-9E06-98304F52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Mål for god leiing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2C0121-6C37-2741-9A06-88CCB75D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Gje ei politisk og organisatorisk retning for fylkeslaget og sørge for at vi arbeider strategisk og målretta for å gjennomføre laget sine prioriteringar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Vere ein inkluderande, positiv og interessant organisasjon der fleire vil vere med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Vere gode partikameratar og ha ein ærleg og konstruktiv debattkultur med rom for ulike syn og meiningar, slik at vi dyrkar fram dei beste ideane for å utvikle partiet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Ha gode prosessar slik at medlemmer og tillitsvalde føler seg høyrt og at avgjerder er godt forankra</a:t>
            </a:r>
          </a:p>
        </p:txBody>
      </p:sp>
    </p:spTree>
    <p:extLst>
      <p:ext uri="{BB962C8B-B14F-4D97-AF65-F5344CB8AC3E}">
        <p14:creationId xmlns:p14="http://schemas.microsoft.com/office/powerpoint/2010/main" val="264374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F59F24-2A43-C54F-A457-3F75C38A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Rolla som fylkesstyremedlem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1EE245-84CA-4E4A-B5E4-AD1C4D9E9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Når ein får eit styreverv må vi vere bevisst på at vi får ein annan posisjon enn som ordinært partimedlem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Som styremedlem er vi representantar for heile fylket og for partiet, og vi får ein posisjon med makt og autoritet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Kvart styremedlem skal arbeide for partiet og fylkeslaget sitt beste. Eit styremedlem representerer aldri berre sitt eige lokallag eller ei spesiell fløy i fylkeslaget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Om vi som enkeltpersonar ikkje blir oppfatta som representant for alle, mister fylkeslaget nødvendig legitimitet og innflytelse</a:t>
            </a:r>
          </a:p>
        </p:txBody>
      </p:sp>
    </p:spTree>
    <p:extLst>
      <p:ext uri="{BB962C8B-B14F-4D97-AF65-F5344CB8AC3E}">
        <p14:creationId xmlns:p14="http://schemas.microsoft.com/office/powerpoint/2010/main" val="425894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45AF1094-01AD-DD45-9822-D3A637EE8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Fylkessekretær-ressursen</a:t>
            </a:r>
          </a:p>
        </p:txBody>
      </p:sp>
    </p:spTree>
    <p:extLst>
      <p:ext uri="{BB962C8B-B14F-4D97-AF65-F5344CB8AC3E}">
        <p14:creationId xmlns:p14="http://schemas.microsoft.com/office/powerpoint/2010/main" val="3582340993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2020">
  <a:themeElements>
    <a:clrScheme name="Profil2020">
      <a:dk1>
        <a:srgbClr val="440C1A"/>
      </a:dk1>
      <a:lt1>
        <a:srgbClr val="F2EBDD"/>
      </a:lt1>
      <a:dk2>
        <a:srgbClr val="243324"/>
      </a:dk2>
      <a:lt2>
        <a:srgbClr val="EFEFEF"/>
      </a:lt2>
      <a:accent1>
        <a:srgbClr val="EA4040"/>
      </a:accent1>
      <a:accent2>
        <a:srgbClr val="539760"/>
      </a:accent2>
      <a:accent3>
        <a:srgbClr val="C9EF3F"/>
      </a:accent3>
      <a:accent4>
        <a:srgbClr val="C1D8B2"/>
      </a:accent4>
      <a:accent5>
        <a:srgbClr val="FAA071"/>
      </a:accent5>
      <a:accent6>
        <a:srgbClr val="FFCEB8"/>
      </a:accent6>
      <a:hlink>
        <a:srgbClr val="0000FF"/>
      </a:hlink>
      <a:folHlink>
        <a:srgbClr val="540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35228C21-1ECA-5349-935C-425F4954E09E}" vid="{124B6F84-4184-304A-808D-A27DE9FED2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-dokument NN" ma:contentTypeID="0x010100BCAE8B88FC129346855209F8A8D2B203005E6764560246204688DA70D46BF9C5AB" ma:contentTypeVersion="6" ma:contentTypeDescription="" ma:contentTypeScope="" ma:versionID="dcd1fd29a7c1c3d4af519330b321d6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96d53b2ccc1f80e717279b1ced53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232AA0-3EF3-4536-91C3-21D964A30D9D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4B4DBF-21AE-40B8-A503-3E091AD790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7DE699-14F9-443C-8840-F26481C4F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1733</Words>
  <Application>Microsoft Macintosh PowerPoint</Application>
  <PresentationFormat>Egendefinert</PresentationFormat>
  <Paragraphs>165</Paragraphs>
  <Slides>20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3" baseType="lpstr">
      <vt:lpstr>Calibri</vt:lpstr>
      <vt:lpstr>Arial</vt:lpstr>
      <vt:lpstr>Profil2020</vt:lpstr>
      <vt:lpstr>Velkomen som medlem i fylkesstyret</vt:lpstr>
      <vt:lpstr>Tema vi skal innom</vt:lpstr>
      <vt:lpstr>Presentasjonsrunde</vt:lpstr>
      <vt:lpstr>PowerPoint-presentasjon</vt:lpstr>
      <vt:lpstr>Leiing i Sosialistisk Venstreparti</vt:lpstr>
      <vt:lpstr>Kva betyr det å leie fylkeslaget?</vt:lpstr>
      <vt:lpstr>Mål for god leiing</vt:lpstr>
      <vt:lpstr>Rolla som fylkesstyremedlem</vt:lpstr>
      <vt:lpstr>PowerPoint-presentasjon</vt:lpstr>
      <vt:lpstr>Fylkessekretærordninga i SV</vt:lpstr>
      <vt:lpstr>Kva betyr det å vere arbeidsleiar?</vt:lpstr>
      <vt:lpstr>Obs om arbeidsleiarrolla</vt:lpstr>
      <vt:lpstr>PowerPoint-presentasjon</vt:lpstr>
      <vt:lpstr>Rutinar for møtegjennomføring</vt:lpstr>
      <vt:lpstr>Fylkeslaget sin plass i landsstyret</vt:lpstr>
      <vt:lpstr>PowerPoint-presentasjon</vt:lpstr>
      <vt:lpstr>Fylkeslaget sitt årshjul</vt:lpstr>
      <vt:lpstr>PowerPoint-presentasjon</vt:lpstr>
      <vt:lpstr>Forventningsavklaring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Leiing av fylkeslaget</dc:title>
  <dc:creator>Eli Ulvestad</dc:creator>
  <cp:lastModifiedBy>Eli Ulvestad</cp:lastModifiedBy>
  <cp:revision>23</cp:revision>
  <cp:lastPrinted>2023-03-23T19:17:48Z</cp:lastPrinted>
  <dcterms:created xsi:type="dcterms:W3CDTF">2021-02-15T08:53:30Z</dcterms:created>
  <dcterms:modified xsi:type="dcterms:W3CDTF">2024-03-06T12:43:27Z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0x010100BCAE8B88FC129346855209F8A8D2B203005E6764560246204688DA70D46BF9C5AB</vt:lpwstr>
  </property>
</Properties>
</file>