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2" r:id="rId4"/>
  </p:sldMasterIdLst>
  <p:notesMasterIdLst>
    <p:notesMasterId r:id="rId14"/>
  </p:notesMasterIdLst>
  <p:handoutMasterIdLst>
    <p:handoutMasterId r:id="rId15"/>
  </p:handoutMasterIdLst>
  <p:sldIdLst>
    <p:sldId id="385" r:id="rId5"/>
    <p:sldId id="377" r:id="rId6"/>
    <p:sldId id="379" r:id="rId7"/>
    <p:sldId id="384" r:id="rId8"/>
    <p:sldId id="386" r:id="rId9"/>
    <p:sldId id="387" r:id="rId10"/>
    <p:sldId id="391" r:id="rId11"/>
    <p:sldId id="388" r:id="rId12"/>
    <p:sldId id="390" r:id="rId13"/>
  </p:sldIdLst>
  <p:sldSz cx="12195175" cy="6859588"/>
  <p:notesSz cx="6858000" cy="9144000"/>
  <p:embeddedFontLst>
    <p:embeddedFont>
      <p:font typeface="Calibri" panose="020F0502020204030204" pitchFamily="34" charset="0"/>
      <p:regular r:id="rId16"/>
      <p:bold r:id="rId17"/>
      <p:italic r:id="rId18"/>
      <p:boldItalic r:id="rId19"/>
    </p:embeddedFont>
    <p:embeddedFont>
      <p:font typeface="Degular Text" pitchFamily="82" charset="77"/>
      <p:regular r:id="rId20"/>
      <p:bold r:id="rId21"/>
      <p:italic r:id="rId22"/>
      <p:boldItalic r:id="rId23"/>
    </p:embeddedFont>
    <p:embeddedFont>
      <p:font typeface="Degular Text Semibold Italic" pitchFamily="82" charset="77"/>
      <p:bold r:id="rId24"/>
      <p:italic r:id="rId25"/>
      <p:boldItalic r:id="rId26"/>
    </p:embeddedFont>
    <p:embeddedFont>
      <p:font typeface="Segoe UI" panose="020B0502040204020203" pitchFamily="34" charset="0"/>
      <p:regular r:id="rId27"/>
      <p:bold r:id="rId28"/>
      <p:italic r:id="rId29"/>
      <p:boldItalic r:id="rId30"/>
    </p:embeddedFont>
  </p:embeddedFontLst>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2EBDD"/>
    <a:srgbClr val="253325"/>
    <a:srgbClr val="440C1A"/>
    <a:srgbClr val="EB4040"/>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2FC531-B29D-3260-137F-DC1A0CDF7219}" v="78" dt="2024-01-19T13:49:23.72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000"/>
  </p:normalViewPr>
  <p:slideViewPr>
    <p:cSldViewPr snapToGrid="0">
      <p:cViewPr varScale="1">
        <p:scale>
          <a:sx n="85" d="100"/>
          <a:sy n="85" d="100"/>
        </p:scale>
        <p:origin x="1584" y="168"/>
      </p:cViewPr>
      <p:guideLst>
        <p:guide orient="horz" pos="2161"/>
        <p:guide pos="384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veig Igesund" userId="991b3a02-b1c7-4a88-940d-886b35495b13" providerId="ADAL" clId="{B0E368AC-980A-45E4-A6F2-81F528C34424}"/>
    <pc:docChg chg="custSel modSld">
      <pc:chgData name="Solveig Igesund" userId="991b3a02-b1c7-4a88-940d-886b35495b13" providerId="ADAL" clId="{B0E368AC-980A-45E4-A6F2-81F528C34424}" dt="2024-01-16T11:03:24.351" v="420" actId="20577"/>
      <pc:docMkLst>
        <pc:docMk/>
      </pc:docMkLst>
      <pc:sldChg chg="modSp mod">
        <pc:chgData name="Solveig Igesund" userId="991b3a02-b1c7-4a88-940d-886b35495b13" providerId="ADAL" clId="{B0E368AC-980A-45E4-A6F2-81F528C34424}" dt="2024-01-16T11:03:24.351" v="420" actId="20577"/>
        <pc:sldMkLst>
          <pc:docMk/>
          <pc:sldMk cId="237236453" sldId="259"/>
        </pc:sldMkLst>
        <pc:spChg chg="mod">
          <ac:chgData name="Solveig Igesund" userId="991b3a02-b1c7-4a88-940d-886b35495b13" providerId="ADAL" clId="{B0E368AC-980A-45E4-A6F2-81F528C34424}" dt="2024-01-16T11:03:24.351" v="420" actId="20577"/>
          <ac:spMkLst>
            <pc:docMk/>
            <pc:sldMk cId="237236453" sldId="259"/>
            <ac:spMk id="3" creationId="{298F3994-D7E9-AC80-B824-905B97F4EB59}"/>
          </ac:spMkLst>
        </pc:spChg>
      </pc:sldChg>
      <pc:sldChg chg="modSp mod">
        <pc:chgData name="Solveig Igesund" userId="991b3a02-b1c7-4a88-940d-886b35495b13" providerId="ADAL" clId="{B0E368AC-980A-45E4-A6F2-81F528C34424}" dt="2024-01-16T10:57:45.203" v="200" actId="6549"/>
        <pc:sldMkLst>
          <pc:docMk/>
          <pc:sldMk cId="3646534572" sldId="260"/>
        </pc:sldMkLst>
        <pc:spChg chg="mod">
          <ac:chgData name="Solveig Igesund" userId="991b3a02-b1c7-4a88-940d-886b35495b13" providerId="ADAL" clId="{B0E368AC-980A-45E4-A6F2-81F528C34424}" dt="2024-01-16T10:57:45.203" v="200" actId="6549"/>
          <ac:spMkLst>
            <pc:docMk/>
            <pc:sldMk cId="3646534572" sldId="260"/>
            <ac:spMk id="3" creationId="{7AB9176E-6C81-486D-05E6-F95A380AE463}"/>
          </ac:spMkLst>
        </pc:spChg>
        <pc:picChg chg="mod">
          <ac:chgData name="Solveig Igesund" userId="991b3a02-b1c7-4a88-940d-886b35495b13" providerId="ADAL" clId="{B0E368AC-980A-45E4-A6F2-81F528C34424}" dt="2024-01-16T10:55:48.668" v="89" actId="14100"/>
          <ac:picMkLst>
            <pc:docMk/>
            <pc:sldMk cId="3646534572" sldId="260"/>
            <ac:picMk id="2" creationId="{4481B259-25B5-CF5D-AA65-8C98B3538390}"/>
          </ac:picMkLst>
        </pc:picChg>
      </pc:sldChg>
      <pc:sldChg chg="modSp mod">
        <pc:chgData name="Solveig Igesund" userId="991b3a02-b1c7-4a88-940d-886b35495b13" providerId="ADAL" clId="{B0E368AC-980A-45E4-A6F2-81F528C34424}" dt="2024-01-16T10:59:46.029" v="373" actId="20577"/>
        <pc:sldMkLst>
          <pc:docMk/>
          <pc:sldMk cId="2824456385" sldId="262"/>
        </pc:sldMkLst>
        <pc:spChg chg="mod">
          <ac:chgData name="Solveig Igesund" userId="991b3a02-b1c7-4a88-940d-886b35495b13" providerId="ADAL" clId="{B0E368AC-980A-45E4-A6F2-81F528C34424}" dt="2024-01-16T10:59:46.029" v="373" actId="20577"/>
          <ac:spMkLst>
            <pc:docMk/>
            <pc:sldMk cId="2824456385" sldId="262"/>
            <ac:spMk id="3" creationId="{BA800912-E9E1-A807-7E6A-B00FE29F17F4}"/>
          </ac:spMkLst>
        </pc:spChg>
      </pc:sldChg>
      <pc:sldChg chg="modSp mod">
        <pc:chgData name="Solveig Igesund" userId="991b3a02-b1c7-4a88-940d-886b35495b13" providerId="ADAL" clId="{B0E368AC-980A-45E4-A6F2-81F528C34424}" dt="2024-01-16T10:54:55.010" v="50" actId="20577"/>
        <pc:sldMkLst>
          <pc:docMk/>
          <pc:sldMk cId="731074346" sldId="267"/>
        </pc:sldMkLst>
        <pc:spChg chg="mod">
          <ac:chgData name="Solveig Igesund" userId="991b3a02-b1c7-4a88-940d-886b35495b13" providerId="ADAL" clId="{B0E368AC-980A-45E4-A6F2-81F528C34424}" dt="2024-01-16T10:54:55.010" v="50" actId="20577"/>
          <ac:spMkLst>
            <pc:docMk/>
            <pc:sldMk cId="731074346" sldId="267"/>
            <ac:spMk id="3" creationId="{38A69125-5E0B-4823-CC38-06566200B22D}"/>
          </ac:spMkLst>
        </pc:spChg>
      </pc:sldChg>
    </pc:docChg>
  </pc:docChgLst>
  <pc:docChgLst>
    <pc:chgData name="Hege Skarrud" userId="S::hege.skarrud@stortinget.no::c5aad941-b116-40fd-bb23-fdf874e6bf2f" providerId="AD" clId="Web-{7CDAFCBA-5721-4D1F-2312-5E25264BF774}"/>
    <pc:docChg chg="addSld modSld sldOrd">
      <pc:chgData name="Hege Skarrud" userId="S::hege.skarrud@stortinget.no::c5aad941-b116-40fd-bb23-fdf874e6bf2f" providerId="AD" clId="Web-{7CDAFCBA-5721-4D1F-2312-5E25264BF774}" dt="2024-01-15T15:22:55.325" v="735"/>
      <pc:docMkLst>
        <pc:docMk/>
      </pc:docMkLst>
      <pc:sldChg chg="addSp delSp modSp">
        <pc:chgData name="Hege Skarrud" userId="S::hege.skarrud@stortinget.no::c5aad941-b116-40fd-bb23-fdf874e6bf2f" providerId="AD" clId="Web-{7CDAFCBA-5721-4D1F-2312-5E25264BF774}" dt="2024-01-15T15:04:16.567" v="628"/>
        <pc:sldMkLst>
          <pc:docMk/>
          <pc:sldMk cId="939757864" sldId="256"/>
        </pc:sldMkLst>
        <pc:spChg chg="del">
          <ac:chgData name="Hege Skarrud" userId="S::hege.skarrud@stortinget.no::c5aad941-b116-40fd-bb23-fdf874e6bf2f" providerId="AD" clId="Web-{7CDAFCBA-5721-4D1F-2312-5E25264BF774}" dt="2024-01-15T15:04:16.567" v="628"/>
          <ac:spMkLst>
            <pc:docMk/>
            <pc:sldMk cId="939757864" sldId="256"/>
            <ac:spMk id="12" creationId="{0947A54A-CE5C-D744-8DB0-D06BBF5C3AB3}"/>
          </ac:spMkLst>
        </pc:spChg>
        <pc:picChg chg="add mod ord">
          <ac:chgData name="Hege Skarrud" userId="S::hege.skarrud@stortinget.no::c5aad941-b116-40fd-bb23-fdf874e6bf2f" providerId="AD" clId="Web-{7CDAFCBA-5721-4D1F-2312-5E25264BF774}" dt="2024-01-15T15:04:16.567" v="628"/>
          <ac:picMkLst>
            <pc:docMk/>
            <pc:sldMk cId="939757864" sldId="256"/>
            <ac:picMk id="2" creationId="{68091FCD-FDAF-2821-F4B2-24684469F5E6}"/>
          </ac:picMkLst>
        </pc:picChg>
      </pc:sldChg>
      <pc:sldChg chg="addSp delSp modSp ord">
        <pc:chgData name="Hege Skarrud" userId="S::hege.skarrud@stortinget.no::c5aad941-b116-40fd-bb23-fdf874e6bf2f" providerId="AD" clId="Web-{7CDAFCBA-5721-4D1F-2312-5E25264BF774}" dt="2024-01-15T14:45:35.053" v="602" actId="20577"/>
        <pc:sldMkLst>
          <pc:docMk/>
          <pc:sldMk cId="3793954058" sldId="257"/>
        </pc:sldMkLst>
        <pc:spChg chg="del">
          <ac:chgData name="Hege Skarrud" userId="S::hege.skarrud@stortinget.no::c5aad941-b116-40fd-bb23-fdf874e6bf2f" providerId="AD" clId="Web-{7CDAFCBA-5721-4D1F-2312-5E25264BF774}" dt="2024-01-15T14:23:55.178" v="262"/>
          <ac:spMkLst>
            <pc:docMk/>
            <pc:sldMk cId="3793954058" sldId="257"/>
            <ac:spMk id="2" creationId="{00000000-0000-0000-0000-000000000000}"/>
          </ac:spMkLst>
        </pc:spChg>
        <pc:spChg chg="mod">
          <ac:chgData name="Hege Skarrud" userId="S::hege.skarrud@stortinget.no::c5aad941-b116-40fd-bb23-fdf874e6bf2f" providerId="AD" clId="Web-{7CDAFCBA-5721-4D1F-2312-5E25264BF774}" dt="2024-01-15T14:45:35.053" v="602" actId="20577"/>
          <ac:spMkLst>
            <pc:docMk/>
            <pc:sldMk cId="3793954058" sldId="257"/>
            <ac:spMk id="3" creationId="{00000000-0000-0000-0000-000000000000}"/>
          </ac:spMkLst>
        </pc:spChg>
        <pc:spChg chg="add del mod">
          <ac:chgData name="Hege Skarrud" userId="S::hege.skarrud@stortinget.no::c5aad941-b116-40fd-bb23-fdf874e6bf2f" providerId="AD" clId="Web-{7CDAFCBA-5721-4D1F-2312-5E25264BF774}" dt="2024-01-15T14:24:21.272" v="266"/>
          <ac:spMkLst>
            <pc:docMk/>
            <pc:sldMk cId="3793954058" sldId="257"/>
            <ac:spMk id="7" creationId="{C6081B18-6FE9-A61F-8988-6FC1C9BE10E5}"/>
          </ac:spMkLst>
        </pc:spChg>
        <pc:spChg chg="add del mod">
          <ac:chgData name="Hege Skarrud" userId="S::hege.skarrud@stortinget.no::c5aad941-b116-40fd-bb23-fdf874e6bf2f" providerId="AD" clId="Web-{7CDAFCBA-5721-4D1F-2312-5E25264BF774}" dt="2024-01-15T14:24:26.506" v="268"/>
          <ac:spMkLst>
            <pc:docMk/>
            <pc:sldMk cId="3793954058" sldId="257"/>
            <ac:spMk id="10" creationId="{8E02CCA1-E4D7-45AB-A040-43AE257174D2}"/>
          </ac:spMkLst>
        </pc:spChg>
        <pc:picChg chg="add del mod ord modCrop">
          <ac:chgData name="Hege Skarrud" userId="S::hege.skarrud@stortinget.no::c5aad941-b116-40fd-bb23-fdf874e6bf2f" providerId="AD" clId="Web-{7CDAFCBA-5721-4D1F-2312-5E25264BF774}" dt="2024-01-15T14:24:17.444" v="265"/>
          <ac:picMkLst>
            <pc:docMk/>
            <pc:sldMk cId="3793954058" sldId="257"/>
            <ac:picMk id="5" creationId="{7CFB719C-2548-D1A1-2E8D-73EE0B28C1AB}"/>
          </ac:picMkLst>
        </pc:picChg>
        <pc:picChg chg="add del mod ord">
          <ac:chgData name="Hege Skarrud" userId="S::hege.skarrud@stortinget.no::c5aad941-b116-40fd-bb23-fdf874e6bf2f" providerId="AD" clId="Web-{7CDAFCBA-5721-4D1F-2312-5E25264BF774}" dt="2024-01-15T14:24:23.522" v="267"/>
          <ac:picMkLst>
            <pc:docMk/>
            <pc:sldMk cId="3793954058" sldId="257"/>
            <ac:picMk id="8" creationId="{5C9D93D5-8412-6BEF-62C4-B83DCD68ABDD}"/>
          </ac:picMkLst>
        </pc:picChg>
        <pc:picChg chg="add mod modCrop">
          <ac:chgData name="Hege Skarrud" userId="S::hege.skarrud@stortinget.no::c5aad941-b116-40fd-bb23-fdf874e6bf2f" providerId="AD" clId="Web-{7CDAFCBA-5721-4D1F-2312-5E25264BF774}" dt="2024-01-15T14:42:53.598" v="523" actId="1076"/>
          <ac:picMkLst>
            <pc:docMk/>
            <pc:sldMk cId="3793954058" sldId="257"/>
            <ac:picMk id="11" creationId="{251CC8E2-7476-7DEE-BCCB-B0ED0E2A7B89}"/>
          </ac:picMkLst>
        </pc:picChg>
      </pc:sldChg>
      <pc:sldChg chg="addSp modSp">
        <pc:chgData name="Hege Skarrud" userId="S::hege.skarrud@stortinget.no::c5aad941-b116-40fd-bb23-fdf874e6bf2f" providerId="AD" clId="Web-{7CDAFCBA-5721-4D1F-2312-5E25264BF774}" dt="2024-01-15T14:56:06.780" v="625" actId="1076"/>
        <pc:sldMkLst>
          <pc:docMk/>
          <pc:sldMk cId="814587728" sldId="258"/>
        </pc:sldMkLst>
        <pc:spChg chg="mod">
          <ac:chgData name="Hege Skarrud" userId="S::hege.skarrud@stortinget.no::c5aad941-b116-40fd-bb23-fdf874e6bf2f" providerId="AD" clId="Web-{7CDAFCBA-5721-4D1F-2312-5E25264BF774}" dt="2024-01-15T14:34:04.638" v="373" actId="20577"/>
          <ac:spMkLst>
            <pc:docMk/>
            <pc:sldMk cId="814587728" sldId="258"/>
            <ac:spMk id="3" creationId="{E63F5498-1530-DBBE-D707-B5482E94F0C7}"/>
          </ac:spMkLst>
        </pc:spChg>
        <pc:picChg chg="add mod modCrop">
          <ac:chgData name="Hege Skarrud" userId="S::hege.skarrud@stortinget.no::c5aad941-b116-40fd-bb23-fdf874e6bf2f" providerId="AD" clId="Web-{7CDAFCBA-5721-4D1F-2312-5E25264BF774}" dt="2024-01-15T14:56:06.780" v="625" actId="1076"/>
          <ac:picMkLst>
            <pc:docMk/>
            <pc:sldMk cId="814587728" sldId="258"/>
            <ac:picMk id="2" creationId="{09DBC4A8-EDBB-EC26-9ED5-198565B07D06}"/>
          </ac:picMkLst>
        </pc:picChg>
      </pc:sldChg>
      <pc:sldChg chg="addSp modSp">
        <pc:chgData name="Hege Skarrud" userId="S::hege.skarrud@stortinget.no::c5aad941-b116-40fd-bb23-fdf874e6bf2f" providerId="AD" clId="Web-{7CDAFCBA-5721-4D1F-2312-5E25264BF774}" dt="2024-01-15T15:02:15.159" v="627" actId="1076"/>
        <pc:sldMkLst>
          <pc:docMk/>
          <pc:sldMk cId="237236453" sldId="259"/>
        </pc:sldMkLst>
        <pc:picChg chg="add mod">
          <ac:chgData name="Hege Skarrud" userId="S::hege.skarrud@stortinget.no::c5aad941-b116-40fd-bb23-fdf874e6bf2f" providerId="AD" clId="Web-{7CDAFCBA-5721-4D1F-2312-5E25264BF774}" dt="2024-01-15T15:02:15.159" v="627" actId="1076"/>
          <ac:picMkLst>
            <pc:docMk/>
            <pc:sldMk cId="237236453" sldId="259"/>
            <ac:picMk id="2" creationId="{2CEF1CF4-EB85-1F9E-04BB-4717C072C2FC}"/>
          </ac:picMkLst>
        </pc:picChg>
      </pc:sldChg>
      <pc:sldChg chg="addSp delSp modSp">
        <pc:chgData name="Hege Skarrud" userId="S::hege.skarrud@stortinget.no::c5aad941-b116-40fd-bb23-fdf874e6bf2f" providerId="AD" clId="Web-{7CDAFCBA-5721-4D1F-2312-5E25264BF774}" dt="2024-01-15T14:36:32.140" v="376"/>
        <pc:sldMkLst>
          <pc:docMk/>
          <pc:sldMk cId="3646534572" sldId="260"/>
        </pc:sldMkLst>
        <pc:spChg chg="del">
          <ac:chgData name="Hege Skarrud" userId="S::hege.skarrud@stortinget.no::c5aad941-b116-40fd-bb23-fdf874e6bf2f" providerId="AD" clId="Web-{7CDAFCBA-5721-4D1F-2312-5E25264BF774}" dt="2024-01-15T14:36:25.343" v="374"/>
          <ac:spMkLst>
            <pc:docMk/>
            <pc:sldMk cId="3646534572" sldId="260"/>
            <ac:spMk id="2" creationId="{A3856BFA-0470-8681-7B8F-B730676BC801}"/>
          </ac:spMkLst>
        </pc:spChg>
        <pc:spChg chg="mod">
          <ac:chgData name="Hege Skarrud" userId="S::hege.skarrud@stortinget.no::c5aad941-b116-40fd-bb23-fdf874e6bf2f" providerId="AD" clId="Web-{7CDAFCBA-5721-4D1F-2312-5E25264BF774}" dt="2024-01-15T14:19:28.362" v="55" actId="20577"/>
          <ac:spMkLst>
            <pc:docMk/>
            <pc:sldMk cId="3646534572" sldId="260"/>
            <ac:spMk id="3" creationId="{7AB9176E-6C81-486D-05E6-F95A380AE463}"/>
          </ac:spMkLst>
        </pc:spChg>
        <pc:spChg chg="mod">
          <ac:chgData name="Hege Skarrud" userId="S::hege.skarrud@stortinget.no::c5aad941-b116-40fd-bb23-fdf874e6bf2f" providerId="AD" clId="Web-{7CDAFCBA-5721-4D1F-2312-5E25264BF774}" dt="2024-01-15T14:06:04.134" v="13" actId="20577"/>
          <ac:spMkLst>
            <pc:docMk/>
            <pc:sldMk cId="3646534572" sldId="260"/>
            <ac:spMk id="4" creationId="{58B12481-7FC4-C76C-7BB6-9443F1E51741}"/>
          </ac:spMkLst>
        </pc:spChg>
        <pc:spChg chg="add mod">
          <ac:chgData name="Hege Skarrud" userId="S::hege.skarrud@stortinget.no::c5aad941-b116-40fd-bb23-fdf874e6bf2f" providerId="AD" clId="Web-{7CDAFCBA-5721-4D1F-2312-5E25264BF774}" dt="2024-01-15T14:36:32.140" v="376"/>
          <ac:spMkLst>
            <pc:docMk/>
            <pc:sldMk cId="3646534572" sldId="260"/>
            <ac:spMk id="7" creationId="{6A35C9D1-5C2E-B4E7-0BFA-8A43778B7F4C}"/>
          </ac:spMkLst>
        </pc:spChg>
        <pc:picChg chg="add del mod ord">
          <ac:chgData name="Hege Skarrud" userId="S::hege.skarrud@stortinget.no::c5aad941-b116-40fd-bb23-fdf874e6bf2f" providerId="AD" clId="Web-{7CDAFCBA-5721-4D1F-2312-5E25264BF774}" dt="2024-01-15T14:36:32.140" v="376"/>
          <ac:picMkLst>
            <pc:docMk/>
            <pc:sldMk cId="3646534572" sldId="260"/>
            <ac:picMk id="5" creationId="{E96BAB1C-2A09-ACA6-A739-272468984B72}"/>
          </ac:picMkLst>
        </pc:picChg>
      </pc:sldChg>
      <pc:sldChg chg="addSp delSp modSp modNotes">
        <pc:chgData name="Hege Skarrud" userId="S::hege.skarrud@stortinget.no::c5aad941-b116-40fd-bb23-fdf874e6bf2f" providerId="AD" clId="Web-{7CDAFCBA-5721-4D1F-2312-5E25264BF774}" dt="2024-01-15T15:22:55.325" v="735"/>
        <pc:sldMkLst>
          <pc:docMk/>
          <pc:sldMk cId="2246971980" sldId="261"/>
        </pc:sldMkLst>
        <pc:spChg chg="del mod">
          <ac:chgData name="Hege Skarrud" userId="S::hege.skarrud@stortinget.no::c5aad941-b116-40fd-bb23-fdf874e6bf2f" providerId="AD" clId="Web-{7CDAFCBA-5721-4D1F-2312-5E25264BF774}" dt="2024-01-15T14:51:59.120" v="603"/>
          <ac:spMkLst>
            <pc:docMk/>
            <pc:sldMk cId="2246971980" sldId="261"/>
            <ac:spMk id="2" creationId="{EACBDFBB-2FD0-490B-30B1-1468250A7E00}"/>
          </ac:spMkLst>
        </pc:spChg>
        <pc:spChg chg="mod">
          <ac:chgData name="Hege Skarrud" userId="S::hege.skarrud@stortinget.no::c5aad941-b116-40fd-bb23-fdf874e6bf2f" providerId="AD" clId="Web-{7CDAFCBA-5721-4D1F-2312-5E25264BF774}" dt="2024-01-15T14:05:32.383" v="4" actId="14100"/>
          <ac:spMkLst>
            <pc:docMk/>
            <pc:sldMk cId="2246971980" sldId="261"/>
            <ac:spMk id="3" creationId="{C501BBA7-2271-E5B5-020D-DB0AD4EB19ED}"/>
          </ac:spMkLst>
        </pc:spChg>
        <pc:spChg chg="add del mod">
          <ac:chgData name="Hege Skarrud" userId="S::hege.skarrud@stortinget.no::c5aad941-b116-40fd-bb23-fdf874e6bf2f" providerId="AD" clId="Web-{7CDAFCBA-5721-4D1F-2312-5E25264BF774}" dt="2024-01-15T14:52:03.683" v="605"/>
          <ac:spMkLst>
            <pc:docMk/>
            <pc:sldMk cId="2246971980" sldId="261"/>
            <ac:spMk id="7" creationId="{11439307-7971-D38B-5982-01AAA05A3F95}"/>
          </ac:spMkLst>
        </pc:spChg>
        <pc:picChg chg="add del mod ord">
          <ac:chgData name="Hege Skarrud" userId="S::hege.skarrud@stortinget.no::c5aad941-b116-40fd-bb23-fdf874e6bf2f" providerId="AD" clId="Web-{7CDAFCBA-5721-4D1F-2312-5E25264BF774}" dt="2024-01-15T14:52:01.683" v="604"/>
          <ac:picMkLst>
            <pc:docMk/>
            <pc:sldMk cId="2246971980" sldId="261"/>
            <ac:picMk id="5" creationId="{E542AE22-8D07-B266-4C80-3F2967F1A33C}"/>
          </ac:picMkLst>
        </pc:picChg>
        <pc:picChg chg="add mod modCrop">
          <ac:chgData name="Hege Skarrud" userId="S::hege.skarrud@stortinget.no::c5aad941-b116-40fd-bb23-fdf874e6bf2f" providerId="AD" clId="Web-{7CDAFCBA-5721-4D1F-2312-5E25264BF774}" dt="2024-01-15T14:53:07.246" v="618"/>
          <ac:picMkLst>
            <pc:docMk/>
            <pc:sldMk cId="2246971980" sldId="261"/>
            <ac:picMk id="8" creationId="{F3213366-AB0D-9DD4-1DCF-2279D3197854}"/>
          </ac:picMkLst>
        </pc:picChg>
      </pc:sldChg>
      <pc:sldChg chg="addSp modSp">
        <pc:chgData name="Hege Skarrud" userId="S::hege.skarrud@stortinget.no::c5aad941-b116-40fd-bb23-fdf874e6bf2f" providerId="AD" clId="Web-{7CDAFCBA-5721-4D1F-2312-5E25264BF774}" dt="2024-01-15T14:41:52.035" v="512" actId="20577"/>
        <pc:sldMkLst>
          <pc:docMk/>
          <pc:sldMk cId="2447177698" sldId="263"/>
        </pc:sldMkLst>
        <pc:spChg chg="mod">
          <ac:chgData name="Hege Skarrud" userId="S::hege.skarrud@stortinget.no::c5aad941-b116-40fd-bb23-fdf874e6bf2f" providerId="AD" clId="Web-{7CDAFCBA-5721-4D1F-2312-5E25264BF774}" dt="2024-01-15T14:41:52.035" v="512" actId="20577"/>
          <ac:spMkLst>
            <pc:docMk/>
            <pc:sldMk cId="2447177698" sldId="263"/>
            <ac:spMk id="3" creationId="{4A477B1F-5A51-4761-4DC4-6CAFA83602FC}"/>
          </ac:spMkLst>
        </pc:spChg>
        <pc:picChg chg="add mod">
          <ac:chgData name="Hege Skarrud" userId="S::hege.skarrud@stortinget.no::c5aad941-b116-40fd-bb23-fdf874e6bf2f" providerId="AD" clId="Web-{7CDAFCBA-5721-4D1F-2312-5E25264BF774}" dt="2024-01-15T14:33:02.341" v="352" actId="14100"/>
          <ac:picMkLst>
            <pc:docMk/>
            <pc:sldMk cId="2447177698" sldId="263"/>
            <ac:picMk id="2" creationId="{68AD6ED2-A94D-C9B1-0DD5-25448C79F7DB}"/>
          </ac:picMkLst>
        </pc:picChg>
      </pc:sldChg>
      <pc:sldChg chg="modSp">
        <pc:chgData name="Hege Skarrud" userId="S::hege.skarrud@stortinget.no::c5aad941-b116-40fd-bb23-fdf874e6bf2f" providerId="AD" clId="Web-{7CDAFCBA-5721-4D1F-2312-5E25264BF774}" dt="2024-01-15T14:45:14.881" v="597" actId="1076"/>
        <pc:sldMkLst>
          <pc:docMk/>
          <pc:sldMk cId="1793122166" sldId="264"/>
        </pc:sldMkLst>
        <pc:spChg chg="mod">
          <ac:chgData name="Hege Skarrud" userId="S::hege.skarrud@stortinget.no::c5aad941-b116-40fd-bb23-fdf874e6bf2f" providerId="AD" clId="Web-{7CDAFCBA-5721-4D1F-2312-5E25264BF774}" dt="2024-01-15T14:45:09.740" v="596" actId="20577"/>
          <ac:spMkLst>
            <pc:docMk/>
            <pc:sldMk cId="1793122166" sldId="264"/>
            <ac:spMk id="3" creationId="{E911EE57-3C23-542C-146B-CA9DE78CE141}"/>
          </ac:spMkLst>
        </pc:spChg>
        <pc:picChg chg="mod">
          <ac:chgData name="Hege Skarrud" userId="S::hege.skarrud@stortinget.no::c5aad941-b116-40fd-bb23-fdf874e6bf2f" providerId="AD" clId="Web-{7CDAFCBA-5721-4D1F-2312-5E25264BF774}" dt="2024-01-15T14:45:14.881" v="597" actId="1076"/>
          <ac:picMkLst>
            <pc:docMk/>
            <pc:sldMk cId="1793122166" sldId="264"/>
            <ac:picMk id="11" creationId="{0E27B361-9474-B31A-76F2-529003019F4C}"/>
          </ac:picMkLst>
        </pc:picChg>
      </pc:sldChg>
      <pc:sldChg chg="addSp delSp modSp new">
        <pc:chgData name="Hege Skarrud" userId="S::hege.skarrud@stortinget.no::c5aad941-b116-40fd-bb23-fdf874e6bf2f" providerId="AD" clId="Web-{7CDAFCBA-5721-4D1F-2312-5E25264BF774}" dt="2024-01-15T14:31:48.918" v="348" actId="1076"/>
        <pc:sldMkLst>
          <pc:docMk/>
          <pc:sldMk cId="731074346" sldId="267"/>
        </pc:sldMkLst>
        <pc:spChg chg="del">
          <ac:chgData name="Hege Skarrud" userId="S::hege.skarrud@stortinget.no::c5aad941-b116-40fd-bb23-fdf874e6bf2f" providerId="AD" clId="Web-{7CDAFCBA-5721-4D1F-2312-5E25264BF774}" dt="2024-01-15T14:31:45.121" v="347"/>
          <ac:spMkLst>
            <pc:docMk/>
            <pc:sldMk cId="731074346" sldId="267"/>
            <ac:spMk id="2" creationId="{FD3368F6-E0BA-CF7A-D82A-38C88CD45225}"/>
          </ac:spMkLst>
        </pc:spChg>
        <pc:spChg chg="mod">
          <ac:chgData name="Hege Skarrud" userId="S::hege.skarrud@stortinget.no::c5aad941-b116-40fd-bb23-fdf874e6bf2f" providerId="AD" clId="Web-{7CDAFCBA-5721-4D1F-2312-5E25264BF774}" dt="2024-01-15T14:30:27.605" v="346" actId="20577"/>
          <ac:spMkLst>
            <pc:docMk/>
            <pc:sldMk cId="731074346" sldId="267"/>
            <ac:spMk id="3" creationId="{38A69125-5E0B-4823-CC38-06566200B22D}"/>
          </ac:spMkLst>
        </pc:spChg>
        <pc:spChg chg="mod">
          <ac:chgData name="Hege Skarrud" userId="S::hege.skarrud@stortinget.no::c5aad941-b116-40fd-bb23-fdf874e6bf2f" providerId="AD" clId="Web-{7CDAFCBA-5721-4D1F-2312-5E25264BF774}" dt="2024-01-15T14:28:45.728" v="324" actId="20577"/>
          <ac:spMkLst>
            <pc:docMk/>
            <pc:sldMk cId="731074346" sldId="267"/>
            <ac:spMk id="4" creationId="{080F08EB-C6DC-D671-A6BF-FDFF2BA7DAD7}"/>
          </ac:spMkLst>
        </pc:spChg>
        <pc:picChg chg="add mod ord">
          <ac:chgData name="Hege Skarrud" userId="S::hege.skarrud@stortinget.no::c5aad941-b116-40fd-bb23-fdf874e6bf2f" providerId="AD" clId="Web-{7CDAFCBA-5721-4D1F-2312-5E25264BF774}" dt="2024-01-15T14:31:48.918" v="348" actId="1076"/>
          <ac:picMkLst>
            <pc:docMk/>
            <pc:sldMk cId="731074346" sldId="267"/>
            <ac:picMk id="5" creationId="{2527E0A5-943A-488E-61C4-E8789E95CA5E}"/>
          </ac:picMkLst>
        </pc:picChg>
      </pc:sldChg>
      <pc:sldChg chg="addSp delSp modSp new">
        <pc:chgData name="Hege Skarrud" userId="S::hege.skarrud@stortinget.no::c5aad941-b116-40fd-bb23-fdf874e6bf2f" providerId="AD" clId="Web-{7CDAFCBA-5721-4D1F-2312-5E25264BF774}" dt="2024-01-15T14:42:20.691" v="522" actId="14100"/>
        <pc:sldMkLst>
          <pc:docMk/>
          <pc:sldMk cId="18415498" sldId="268"/>
        </pc:sldMkLst>
        <pc:spChg chg="del">
          <ac:chgData name="Hege Skarrud" userId="S::hege.skarrud@stortinget.no::c5aad941-b116-40fd-bb23-fdf874e6bf2f" providerId="AD" clId="Web-{7CDAFCBA-5721-4D1F-2312-5E25264BF774}" dt="2024-01-15T14:37:22.094" v="378"/>
          <ac:spMkLst>
            <pc:docMk/>
            <pc:sldMk cId="18415498" sldId="268"/>
            <ac:spMk id="2" creationId="{8DADD0DB-E3C3-198F-CB97-048BC28CA495}"/>
          </ac:spMkLst>
        </pc:spChg>
        <pc:spChg chg="mod">
          <ac:chgData name="Hege Skarrud" userId="S::hege.skarrud@stortinget.no::c5aad941-b116-40fd-bb23-fdf874e6bf2f" providerId="AD" clId="Web-{7CDAFCBA-5721-4D1F-2312-5E25264BF774}" dt="2024-01-15T14:42:20.691" v="522" actId="14100"/>
          <ac:spMkLst>
            <pc:docMk/>
            <pc:sldMk cId="18415498" sldId="268"/>
            <ac:spMk id="3" creationId="{FE3ACF05-CD58-750F-1F06-90E8BDC26530}"/>
          </ac:spMkLst>
        </pc:spChg>
        <pc:spChg chg="mod">
          <ac:chgData name="Hege Skarrud" userId="S::hege.skarrud@stortinget.no::c5aad941-b116-40fd-bb23-fdf874e6bf2f" providerId="AD" clId="Web-{7CDAFCBA-5721-4D1F-2312-5E25264BF774}" dt="2024-01-15T14:39:52.455" v="458" actId="20577"/>
          <ac:spMkLst>
            <pc:docMk/>
            <pc:sldMk cId="18415498" sldId="268"/>
            <ac:spMk id="4" creationId="{28E99ED1-3D7B-4BF1-4977-267D37B54158}"/>
          </ac:spMkLst>
        </pc:spChg>
        <pc:picChg chg="add mod ord">
          <ac:chgData name="Hege Skarrud" userId="S::hege.skarrud@stortinget.no::c5aad941-b116-40fd-bb23-fdf874e6bf2f" providerId="AD" clId="Web-{7CDAFCBA-5721-4D1F-2312-5E25264BF774}" dt="2024-01-15T14:37:26.797" v="379" actId="1076"/>
          <ac:picMkLst>
            <pc:docMk/>
            <pc:sldMk cId="18415498" sldId="268"/>
            <ac:picMk id="5" creationId="{89F957CC-AECF-7D53-3242-D884E046DC5F}"/>
          </ac:picMkLst>
        </pc:picChg>
      </pc:sldChg>
    </pc:docChg>
  </pc:docChgLst>
  <pc:docChgLst>
    <pc:chgData name="Martin Grüner Larsen" userId="S::martin-g.larsen@stortinget.no::943a7960-afc5-47dd-9a0a-36252dea96fb" providerId="AD" clId="Web-{5C3D7159-B0BF-F1FD-B4B1-B8248C34070A}"/>
    <pc:docChg chg="modSld">
      <pc:chgData name="Martin Grüner Larsen" userId="S::martin-g.larsen@stortinget.no::943a7960-afc5-47dd-9a0a-36252dea96fb" providerId="AD" clId="Web-{5C3D7159-B0BF-F1FD-B4B1-B8248C34070A}" dt="2024-01-11T12:10:19.897" v="155" actId="20577"/>
      <pc:docMkLst>
        <pc:docMk/>
      </pc:docMkLst>
      <pc:sldChg chg="modSp">
        <pc:chgData name="Martin Grüner Larsen" userId="S::martin-g.larsen@stortinget.no::943a7960-afc5-47dd-9a0a-36252dea96fb" providerId="AD" clId="Web-{5C3D7159-B0BF-F1FD-B4B1-B8248C34070A}" dt="2024-01-11T12:04:59.096" v="89" actId="20577"/>
        <pc:sldMkLst>
          <pc:docMk/>
          <pc:sldMk cId="3793954058" sldId="257"/>
        </pc:sldMkLst>
        <pc:spChg chg="mod">
          <ac:chgData name="Martin Grüner Larsen" userId="S::martin-g.larsen@stortinget.no::943a7960-afc5-47dd-9a0a-36252dea96fb" providerId="AD" clId="Web-{5C3D7159-B0BF-F1FD-B4B1-B8248C34070A}" dt="2024-01-11T12:04:59.096" v="89" actId="20577"/>
          <ac:spMkLst>
            <pc:docMk/>
            <pc:sldMk cId="3793954058" sldId="257"/>
            <ac:spMk id="3" creationId="{00000000-0000-0000-0000-000000000000}"/>
          </ac:spMkLst>
        </pc:spChg>
        <pc:spChg chg="mod">
          <ac:chgData name="Martin Grüner Larsen" userId="S::martin-g.larsen@stortinget.no::943a7960-afc5-47dd-9a0a-36252dea96fb" providerId="AD" clId="Web-{5C3D7159-B0BF-F1FD-B4B1-B8248C34070A}" dt="2024-01-11T12:04:18.596" v="9" actId="20577"/>
          <ac:spMkLst>
            <pc:docMk/>
            <pc:sldMk cId="3793954058" sldId="257"/>
            <ac:spMk id="4" creationId="{00000000-0000-0000-0000-000000000000}"/>
          </ac:spMkLst>
        </pc:spChg>
      </pc:sldChg>
      <pc:sldChg chg="modSp">
        <pc:chgData name="Martin Grüner Larsen" userId="S::martin-g.larsen@stortinget.no::943a7960-afc5-47dd-9a0a-36252dea96fb" providerId="AD" clId="Web-{5C3D7159-B0BF-F1FD-B4B1-B8248C34070A}" dt="2024-01-11T12:10:19.897" v="155" actId="20577"/>
        <pc:sldMkLst>
          <pc:docMk/>
          <pc:sldMk cId="814587728" sldId="258"/>
        </pc:sldMkLst>
        <pc:spChg chg="mod">
          <ac:chgData name="Martin Grüner Larsen" userId="S::martin-g.larsen@stortinget.no::943a7960-afc5-47dd-9a0a-36252dea96fb" providerId="AD" clId="Web-{5C3D7159-B0BF-F1FD-B4B1-B8248C34070A}" dt="2024-01-11T12:10:19.897" v="155" actId="20577"/>
          <ac:spMkLst>
            <pc:docMk/>
            <pc:sldMk cId="814587728" sldId="258"/>
            <ac:spMk id="3" creationId="{E63F5498-1530-DBBE-D707-B5482E94F0C7}"/>
          </ac:spMkLst>
        </pc:spChg>
        <pc:spChg chg="mod">
          <ac:chgData name="Martin Grüner Larsen" userId="S::martin-g.larsen@stortinget.no::943a7960-afc5-47dd-9a0a-36252dea96fb" providerId="AD" clId="Web-{5C3D7159-B0BF-F1FD-B4B1-B8248C34070A}" dt="2024-01-11T12:04:29.065" v="24" actId="20577"/>
          <ac:spMkLst>
            <pc:docMk/>
            <pc:sldMk cId="814587728" sldId="258"/>
            <ac:spMk id="4" creationId="{BA44194A-7ADC-FB4C-4DF6-4951A40A41BA}"/>
          </ac:spMkLst>
        </pc:spChg>
      </pc:sldChg>
    </pc:docChg>
  </pc:docChgLst>
  <pc:docChgLst>
    <pc:chgData name="Hege Skarrud" userId="c5aad941-b116-40fd-bb23-fdf874e6bf2f" providerId="ADAL" clId="{F50B4641-18D0-484C-A6C3-D86A197A8832}"/>
    <pc:docChg chg="modSld">
      <pc:chgData name="Hege Skarrud" userId="c5aad941-b116-40fd-bb23-fdf874e6bf2f" providerId="ADAL" clId="{F50B4641-18D0-484C-A6C3-D86A197A8832}" dt="2024-01-10T14:36:36.725" v="17" actId="20577"/>
      <pc:docMkLst>
        <pc:docMk/>
      </pc:docMkLst>
      <pc:sldChg chg="modSp mod">
        <pc:chgData name="Hege Skarrud" userId="c5aad941-b116-40fd-bb23-fdf874e6bf2f" providerId="ADAL" clId="{F50B4641-18D0-484C-A6C3-D86A197A8832}" dt="2024-01-10T14:36:36.725" v="17" actId="20577"/>
        <pc:sldMkLst>
          <pc:docMk/>
          <pc:sldMk cId="939757864" sldId="256"/>
        </pc:sldMkLst>
        <pc:spChg chg="mod">
          <ac:chgData name="Hege Skarrud" userId="c5aad941-b116-40fd-bb23-fdf874e6bf2f" providerId="ADAL" clId="{F50B4641-18D0-484C-A6C3-D86A197A8832}" dt="2024-01-10T14:36:36.725" v="17" actId="20577"/>
          <ac:spMkLst>
            <pc:docMk/>
            <pc:sldMk cId="939757864" sldId="256"/>
            <ac:spMk id="10" creationId="{24FB4104-CDFB-024F-A34A-998E0C2036B8}"/>
          </ac:spMkLst>
        </pc:spChg>
      </pc:sldChg>
    </pc:docChg>
  </pc:docChgLst>
  <pc:docChgLst>
    <pc:chgData name="Hege Skarrud" userId="S::hege.skarrud@stortinget.no::c5aad941-b116-40fd-bb23-fdf874e6bf2f" providerId="AD" clId="Web-{FB98EC6F-B5F2-C8E3-DAE9-A7E553093C65}"/>
    <pc:docChg chg="addSld modSld sldOrd">
      <pc:chgData name="Hege Skarrud" userId="S::hege.skarrud@stortinget.no::c5aad941-b116-40fd-bb23-fdf874e6bf2f" providerId="AD" clId="Web-{FB98EC6F-B5F2-C8E3-DAE9-A7E553093C65}" dt="2024-01-11T12:14:57.536" v="321" actId="20577"/>
      <pc:docMkLst>
        <pc:docMk/>
      </pc:docMkLst>
      <pc:sldChg chg="new">
        <pc:chgData name="Hege Skarrud" userId="S::hege.skarrud@stortinget.no::c5aad941-b116-40fd-bb23-fdf874e6bf2f" providerId="AD" clId="Web-{FB98EC6F-B5F2-C8E3-DAE9-A7E553093C65}" dt="2024-01-11T12:04:10.097" v="0"/>
        <pc:sldMkLst>
          <pc:docMk/>
          <pc:sldMk cId="814587728" sldId="258"/>
        </pc:sldMkLst>
      </pc:sldChg>
      <pc:sldChg chg="delSp modSp new">
        <pc:chgData name="Hege Skarrud" userId="S::hege.skarrud@stortinget.no::c5aad941-b116-40fd-bb23-fdf874e6bf2f" providerId="AD" clId="Web-{FB98EC6F-B5F2-C8E3-DAE9-A7E553093C65}" dt="2024-01-11T12:10:36.998" v="170" actId="20577"/>
        <pc:sldMkLst>
          <pc:docMk/>
          <pc:sldMk cId="237236453" sldId="259"/>
        </pc:sldMkLst>
        <pc:spChg chg="del">
          <ac:chgData name="Hege Skarrud" userId="S::hege.skarrud@stortinget.no::c5aad941-b116-40fd-bb23-fdf874e6bf2f" providerId="AD" clId="Web-{FB98EC6F-B5F2-C8E3-DAE9-A7E553093C65}" dt="2024-01-11T12:09:50.153" v="128"/>
          <ac:spMkLst>
            <pc:docMk/>
            <pc:sldMk cId="237236453" sldId="259"/>
            <ac:spMk id="2" creationId="{D202116D-CFEA-DDE8-8FA2-BBDFF6ED7248}"/>
          </ac:spMkLst>
        </pc:spChg>
        <pc:spChg chg="mod">
          <ac:chgData name="Hege Skarrud" userId="S::hege.skarrud@stortinget.no::c5aad941-b116-40fd-bb23-fdf874e6bf2f" providerId="AD" clId="Web-{FB98EC6F-B5F2-C8E3-DAE9-A7E553093C65}" dt="2024-01-11T12:10:36.998" v="170" actId="20577"/>
          <ac:spMkLst>
            <pc:docMk/>
            <pc:sldMk cId="237236453" sldId="259"/>
            <ac:spMk id="3" creationId="{298F3994-D7E9-AC80-B824-905B97F4EB59}"/>
          </ac:spMkLst>
        </pc:spChg>
        <pc:spChg chg="mod">
          <ac:chgData name="Hege Skarrud" userId="S::hege.skarrud@stortinget.no::c5aad941-b116-40fd-bb23-fdf874e6bf2f" providerId="AD" clId="Web-{FB98EC6F-B5F2-C8E3-DAE9-A7E553093C65}" dt="2024-01-11T12:04:49.489" v="10" actId="20577"/>
          <ac:spMkLst>
            <pc:docMk/>
            <pc:sldMk cId="237236453" sldId="259"/>
            <ac:spMk id="4" creationId="{23928A53-AC64-8EE2-5642-88A685E05E43}"/>
          </ac:spMkLst>
        </pc:spChg>
      </pc:sldChg>
      <pc:sldChg chg="modSp new">
        <pc:chgData name="Hege Skarrud" userId="S::hege.skarrud@stortinget.no::c5aad941-b116-40fd-bb23-fdf874e6bf2f" providerId="AD" clId="Web-{FB98EC6F-B5F2-C8E3-DAE9-A7E553093C65}" dt="2024-01-11T12:08:42.323" v="87" actId="20577"/>
        <pc:sldMkLst>
          <pc:docMk/>
          <pc:sldMk cId="3646534572" sldId="260"/>
        </pc:sldMkLst>
        <pc:spChg chg="mod">
          <ac:chgData name="Hege Skarrud" userId="S::hege.skarrud@stortinget.no::c5aad941-b116-40fd-bb23-fdf874e6bf2f" providerId="AD" clId="Web-{FB98EC6F-B5F2-C8E3-DAE9-A7E553093C65}" dt="2024-01-11T12:08:42.323" v="87" actId="20577"/>
          <ac:spMkLst>
            <pc:docMk/>
            <pc:sldMk cId="3646534572" sldId="260"/>
            <ac:spMk id="3" creationId="{7AB9176E-6C81-486D-05E6-F95A380AE463}"/>
          </ac:spMkLst>
        </pc:spChg>
        <pc:spChg chg="mod">
          <ac:chgData name="Hege Skarrud" userId="S::hege.skarrud@stortinget.no::c5aad941-b116-40fd-bb23-fdf874e6bf2f" providerId="AD" clId="Web-{FB98EC6F-B5F2-C8E3-DAE9-A7E553093C65}" dt="2024-01-11T12:05:01.958" v="29" actId="20577"/>
          <ac:spMkLst>
            <pc:docMk/>
            <pc:sldMk cId="3646534572" sldId="260"/>
            <ac:spMk id="4" creationId="{58B12481-7FC4-C76C-7BB6-9443F1E51741}"/>
          </ac:spMkLst>
        </pc:spChg>
      </pc:sldChg>
      <pc:sldChg chg="modSp new">
        <pc:chgData name="Hege Skarrud" userId="S::hege.skarrud@stortinget.no::c5aad941-b116-40fd-bb23-fdf874e6bf2f" providerId="AD" clId="Web-{FB98EC6F-B5F2-C8E3-DAE9-A7E553093C65}" dt="2024-01-11T12:05:27.834" v="52" actId="20577"/>
        <pc:sldMkLst>
          <pc:docMk/>
          <pc:sldMk cId="2246971980" sldId="261"/>
        </pc:sldMkLst>
        <pc:spChg chg="mod">
          <ac:chgData name="Hege Skarrud" userId="S::hege.skarrud@stortinget.no::c5aad941-b116-40fd-bb23-fdf874e6bf2f" providerId="AD" clId="Web-{FB98EC6F-B5F2-C8E3-DAE9-A7E553093C65}" dt="2024-01-11T12:05:27.834" v="52" actId="20577"/>
          <ac:spMkLst>
            <pc:docMk/>
            <pc:sldMk cId="2246971980" sldId="261"/>
            <ac:spMk id="4" creationId="{B76A918F-AD5A-E01B-5A58-10B0758958B0}"/>
          </ac:spMkLst>
        </pc:spChg>
      </pc:sldChg>
      <pc:sldChg chg="delSp modSp new">
        <pc:chgData name="Hege Skarrud" userId="S::hege.skarrud@stortinget.no::c5aad941-b116-40fd-bb23-fdf874e6bf2f" providerId="AD" clId="Web-{FB98EC6F-B5F2-C8E3-DAE9-A7E553093C65}" dt="2024-01-11T12:09:13.277" v="127" actId="20577"/>
        <pc:sldMkLst>
          <pc:docMk/>
          <pc:sldMk cId="2824456385" sldId="262"/>
        </pc:sldMkLst>
        <pc:spChg chg="del">
          <ac:chgData name="Hege Skarrud" userId="S::hege.skarrud@stortinget.no::c5aad941-b116-40fd-bb23-fdf874e6bf2f" providerId="AD" clId="Web-{FB98EC6F-B5F2-C8E3-DAE9-A7E553093C65}" dt="2024-01-11T12:09:01.480" v="122"/>
          <ac:spMkLst>
            <pc:docMk/>
            <pc:sldMk cId="2824456385" sldId="262"/>
            <ac:spMk id="2" creationId="{ED98AB2E-8DCB-25AA-4CA2-124E5FA9D42E}"/>
          </ac:spMkLst>
        </pc:spChg>
        <pc:spChg chg="mod">
          <ac:chgData name="Hege Skarrud" userId="S::hege.skarrud@stortinget.no::c5aad941-b116-40fd-bb23-fdf874e6bf2f" providerId="AD" clId="Web-{FB98EC6F-B5F2-C8E3-DAE9-A7E553093C65}" dt="2024-01-11T12:09:13.277" v="127" actId="20577"/>
          <ac:spMkLst>
            <pc:docMk/>
            <pc:sldMk cId="2824456385" sldId="262"/>
            <ac:spMk id="3" creationId="{BA800912-E9E1-A807-7E6A-B00FE29F17F4}"/>
          </ac:spMkLst>
        </pc:spChg>
        <pc:spChg chg="mod">
          <ac:chgData name="Hege Skarrud" userId="S::hege.skarrud@stortinget.no::c5aad941-b116-40fd-bb23-fdf874e6bf2f" providerId="AD" clId="Web-{FB98EC6F-B5F2-C8E3-DAE9-A7E553093C65}" dt="2024-01-11T12:08:58.152" v="121" actId="20577"/>
          <ac:spMkLst>
            <pc:docMk/>
            <pc:sldMk cId="2824456385" sldId="262"/>
            <ac:spMk id="4" creationId="{EBBB7FCF-7F73-E3C1-3AD2-8B3D55AD8029}"/>
          </ac:spMkLst>
        </pc:spChg>
      </pc:sldChg>
      <pc:sldChg chg="delSp modSp new ord">
        <pc:chgData name="Hege Skarrud" userId="S::hege.skarrud@stortinget.no::c5aad941-b116-40fd-bb23-fdf874e6bf2f" providerId="AD" clId="Web-{FB98EC6F-B5F2-C8E3-DAE9-A7E553093C65}" dt="2024-01-11T12:14:57.536" v="321" actId="20577"/>
        <pc:sldMkLst>
          <pc:docMk/>
          <pc:sldMk cId="2447177698" sldId="263"/>
        </pc:sldMkLst>
        <pc:spChg chg="del">
          <ac:chgData name="Hege Skarrud" userId="S::hege.skarrud@stortinget.no::c5aad941-b116-40fd-bb23-fdf874e6bf2f" providerId="AD" clId="Web-{FB98EC6F-B5F2-C8E3-DAE9-A7E553093C65}" dt="2024-01-11T12:10:55.186" v="191"/>
          <ac:spMkLst>
            <pc:docMk/>
            <pc:sldMk cId="2447177698" sldId="263"/>
            <ac:spMk id="2" creationId="{7DC76148-6DBA-33F6-2EE1-E6B4B64B95A2}"/>
          </ac:spMkLst>
        </pc:spChg>
        <pc:spChg chg="mod">
          <ac:chgData name="Hege Skarrud" userId="S::hege.skarrud@stortinget.no::c5aad941-b116-40fd-bb23-fdf874e6bf2f" providerId="AD" clId="Web-{FB98EC6F-B5F2-C8E3-DAE9-A7E553093C65}" dt="2024-01-11T12:14:57.536" v="321" actId="20577"/>
          <ac:spMkLst>
            <pc:docMk/>
            <pc:sldMk cId="2447177698" sldId="263"/>
            <ac:spMk id="3" creationId="{4A477B1F-5A51-4761-4DC4-6CAFA83602FC}"/>
          </ac:spMkLst>
        </pc:spChg>
        <pc:spChg chg="mod">
          <ac:chgData name="Hege Skarrud" userId="S::hege.skarrud@stortinget.no::c5aad941-b116-40fd-bb23-fdf874e6bf2f" providerId="AD" clId="Web-{FB98EC6F-B5F2-C8E3-DAE9-A7E553093C65}" dt="2024-01-11T12:10:52.811" v="190" actId="20577"/>
          <ac:spMkLst>
            <pc:docMk/>
            <pc:sldMk cId="2447177698" sldId="263"/>
            <ac:spMk id="4" creationId="{C20D19C2-05FC-BAD0-A978-40C8D4DD13E1}"/>
          </ac:spMkLst>
        </pc:spChg>
      </pc:sldChg>
    </pc:docChg>
  </pc:docChgLst>
  <pc:docChgLst>
    <pc:chgData name="Endre Flatmo" userId="5d3051c8-36e2-4171-96ae-e84f05e46a64" providerId="ADAL" clId="{859B0F01-BBEB-AA4C-AF4D-B3B6E3945A2B}"/>
    <pc:docChg chg="modSld">
      <pc:chgData name="Endre Flatmo" userId="5d3051c8-36e2-4171-96ae-e84f05e46a64" providerId="ADAL" clId="{859B0F01-BBEB-AA4C-AF4D-B3B6E3945A2B}" dt="2024-01-19T13:51:26.376" v="0" actId="11"/>
      <pc:docMkLst>
        <pc:docMk/>
      </pc:docMkLst>
      <pc:sldChg chg="modSp mod">
        <pc:chgData name="Endre Flatmo" userId="5d3051c8-36e2-4171-96ae-e84f05e46a64" providerId="ADAL" clId="{859B0F01-BBEB-AA4C-AF4D-B3B6E3945A2B}" dt="2024-01-19T13:51:26.376" v="0" actId="11"/>
        <pc:sldMkLst>
          <pc:docMk/>
          <pc:sldMk cId="4019967214" sldId="391"/>
        </pc:sldMkLst>
        <pc:spChg chg="mod">
          <ac:chgData name="Endre Flatmo" userId="5d3051c8-36e2-4171-96ae-e84f05e46a64" providerId="ADAL" clId="{859B0F01-BBEB-AA4C-AF4D-B3B6E3945A2B}" dt="2024-01-19T13:51:26.376" v="0" actId="11"/>
          <ac:spMkLst>
            <pc:docMk/>
            <pc:sldMk cId="4019967214" sldId="391"/>
            <ac:spMk id="2" creationId="{A597E996-F707-6BA2-71C1-95023A054082}"/>
          </ac:spMkLst>
        </pc:spChg>
      </pc:sldChg>
    </pc:docChg>
  </pc:docChgLst>
  <pc:docChgLst>
    <pc:chgData name="Hege Skarrud" userId="S::hege.skarrud@stortinget.no::c5aad941-b116-40fd-bb23-fdf874e6bf2f" providerId="AD" clId="Web-{1892508F-8ADB-31DE-3C8B-F1B35767A746}"/>
    <pc:docChg chg="addSld modSld">
      <pc:chgData name="Hege Skarrud" userId="S::hege.skarrud@stortinget.no::c5aad941-b116-40fd-bb23-fdf874e6bf2f" providerId="AD" clId="Web-{1892508F-8ADB-31DE-3C8B-F1B35767A746}" dt="2024-01-12T08:45:30.817" v="28" actId="20577"/>
      <pc:docMkLst>
        <pc:docMk/>
      </pc:docMkLst>
      <pc:sldChg chg="modSp new">
        <pc:chgData name="Hege Skarrud" userId="S::hege.skarrud@stortinget.no::c5aad941-b116-40fd-bb23-fdf874e6bf2f" providerId="AD" clId="Web-{1892508F-8ADB-31DE-3C8B-F1B35767A746}" dt="2024-01-12T08:45:30.817" v="28" actId="20577"/>
        <pc:sldMkLst>
          <pc:docMk/>
          <pc:sldMk cId="1793122166" sldId="264"/>
        </pc:sldMkLst>
        <pc:spChg chg="mod">
          <ac:chgData name="Hege Skarrud" userId="S::hege.skarrud@stortinget.no::c5aad941-b116-40fd-bb23-fdf874e6bf2f" providerId="AD" clId="Web-{1892508F-8ADB-31DE-3C8B-F1B35767A746}" dt="2024-01-12T08:45:30.817" v="28" actId="20577"/>
          <ac:spMkLst>
            <pc:docMk/>
            <pc:sldMk cId="1793122166" sldId="264"/>
            <ac:spMk id="3" creationId="{E911EE57-3C23-542C-146B-CA9DE78CE141}"/>
          </ac:spMkLst>
        </pc:spChg>
        <pc:spChg chg="mod">
          <ac:chgData name="Hege Skarrud" userId="S::hege.skarrud@stortinget.no::c5aad941-b116-40fd-bb23-fdf874e6bf2f" providerId="AD" clId="Web-{1892508F-8ADB-31DE-3C8B-F1B35767A746}" dt="2024-01-12T08:34:54.213" v="7" actId="20577"/>
          <ac:spMkLst>
            <pc:docMk/>
            <pc:sldMk cId="1793122166" sldId="264"/>
            <ac:spMk id="4" creationId="{5284DA24-B6F3-3BA0-BAC8-766FAEA7E79D}"/>
          </ac:spMkLst>
        </pc:spChg>
      </pc:sldChg>
    </pc:docChg>
  </pc:docChgLst>
  <pc:docChgLst>
    <pc:chgData name="Solveig Igesund" userId="S::solveig.igesund@stortinget.no::991b3a02-b1c7-4a88-940d-886b35495b13" providerId="AD" clId="Web-{84CD279E-9F32-7629-8B7D-E6F9CBDCFB0E}"/>
    <pc:docChg chg="modSld">
      <pc:chgData name="Solveig Igesund" userId="S::solveig.igesund@stortinget.no::991b3a02-b1c7-4a88-940d-886b35495b13" providerId="AD" clId="Web-{84CD279E-9F32-7629-8B7D-E6F9CBDCFB0E}" dt="2024-01-16T11:31:56.824" v="7" actId="20577"/>
      <pc:docMkLst>
        <pc:docMk/>
      </pc:docMkLst>
      <pc:sldChg chg="modSp">
        <pc:chgData name="Solveig Igesund" userId="S::solveig.igesund@stortinget.no::991b3a02-b1c7-4a88-940d-886b35495b13" providerId="AD" clId="Web-{84CD279E-9F32-7629-8B7D-E6F9CBDCFB0E}" dt="2024-01-16T11:31:56.824" v="7" actId="20577"/>
        <pc:sldMkLst>
          <pc:docMk/>
          <pc:sldMk cId="731074346" sldId="267"/>
        </pc:sldMkLst>
        <pc:spChg chg="mod">
          <ac:chgData name="Solveig Igesund" userId="S::solveig.igesund@stortinget.no::991b3a02-b1c7-4a88-940d-886b35495b13" providerId="AD" clId="Web-{84CD279E-9F32-7629-8B7D-E6F9CBDCFB0E}" dt="2024-01-16T11:31:56.824" v="7" actId="20577"/>
          <ac:spMkLst>
            <pc:docMk/>
            <pc:sldMk cId="731074346" sldId="267"/>
            <ac:spMk id="3" creationId="{38A69125-5E0B-4823-CC38-06566200B22D}"/>
          </ac:spMkLst>
        </pc:spChg>
      </pc:sldChg>
    </pc:docChg>
  </pc:docChgLst>
  <pc:docChgLst>
    <pc:chgData name="Solveig Igesund" userId="S::solveig.igesund@stortinget.no::991b3a02-b1c7-4a88-940d-886b35495b13" providerId="AD" clId="Web-{AAD5DF4F-CCC0-65A6-F6BB-81A538ED8DCE}"/>
    <pc:docChg chg="modSld">
      <pc:chgData name="Solveig Igesund" userId="S::solveig.igesund@stortinget.no::991b3a02-b1c7-4a88-940d-886b35495b13" providerId="AD" clId="Web-{AAD5DF4F-CCC0-65A6-F6BB-81A538ED8DCE}" dt="2024-01-12T09:54:49.013" v="172" actId="20577"/>
      <pc:docMkLst>
        <pc:docMk/>
      </pc:docMkLst>
      <pc:sldChg chg="modSp">
        <pc:chgData name="Solveig Igesund" userId="S::solveig.igesund@stortinget.no::991b3a02-b1c7-4a88-940d-886b35495b13" providerId="AD" clId="Web-{AAD5DF4F-CCC0-65A6-F6BB-81A538ED8DCE}" dt="2024-01-12T09:54:18.607" v="136" actId="20577"/>
        <pc:sldMkLst>
          <pc:docMk/>
          <pc:sldMk cId="237236453" sldId="259"/>
        </pc:sldMkLst>
        <pc:spChg chg="mod">
          <ac:chgData name="Solveig Igesund" userId="S::solveig.igesund@stortinget.no::991b3a02-b1c7-4a88-940d-886b35495b13" providerId="AD" clId="Web-{AAD5DF4F-CCC0-65A6-F6BB-81A538ED8DCE}" dt="2024-01-12T09:54:18.607" v="136" actId="20577"/>
          <ac:spMkLst>
            <pc:docMk/>
            <pc:sldMk cId="237236453" sldId="259"/>
            <ac:spMk id="3" creationId="{298F3994-D7E9-AC80-B824-905B97F4EB59}"/>
          </ac:spMkLst>
        </pc:spChg>
      </pc:sldChg>
      <pc:sldChg chg="modSp">
        <pc:chgData name="Solveig Igesund" userId="S::solveig.igesund@stortinget.no::991b3a02-b1c7-4a88-940d-886b35495b13" providerId="AD" clId="Web-{AAD5DF4F-CCC0-65A6-F6BB-81A538ED8DCE}" dt="2024-01-12T09:54:49.013" v="172" actId="20577"/>
        <pc:sldMkLst>
          <pc:docMk/>
          <pc:sldMk cId="3646534572" sldId="260"/>
        </pc:sldMkLst>
        <pc:spChg chg="mod">
          <ac:chgData name="Solveig Igesund" userId="S::solveig.igesund@stortinget.no::991b3a02-b1c7-4a88-940d-886b35495b13" providerId="AD" clId="Web-{AAD5DF4F-CCC0-65A6-F6BB-81A538ED8DCE}" dt="2024-01-12T09:54:49.013" v="172" actId="20577"/>
          <ac:spMkLst>
            <pc:docMk/>
            <pc:sldMk cId="3646534572" sldId="260"/>
            <ac:spMk id="3" creationId="{7AB9176E-6C81-486D-05E6-F95A380AE463}"/>
          </ac:spMkLst>
        </pc:spChg>
      </pc:sldChg>
    </pc:docChg>
  </pc:docChgLst>
  <pc:docChgLst>
    <pc:chgData name="Solveig Igesund" userId="S::solveig.igesund@stortinget.no::991b3a02-b1c7-4a88-940d-886b35495b13" providerId="AD" clId="Web-{1A364FDA-CDB5-F8EB-FAFE-1890A3E257F8}"/>
    <pc:docChg chg="addSld delSld modSld">
      <pc:chgData name="Solveig Igesund" userId="S::solveig.igesund@stortinget.no::991b3a02-b1c7-4a88-940d-886b35495b13" providerId="AD" clId="Web-{1A364FDA-CDB5-F8EB-FAFE-1890A3E257F8}" dt="2024-01-17T11:26:58.392" v="203"/>
      <pc:docMkLst>
        <pc:docMk/>
      </pc:docMkLst>
      <pc:sldChg chg="addSp delSp modSp mod modClrScheme chgLayout">
        <pc:chgData name="Solveig Igesund" userId="S::solveig.igesund@stortinget.no::991b3a02-b1c7-4a88-940d-886b35495b13" providerId="AD" clId="Web-{1A364FDA-CDB5-F8EB-FAFE-1890A3E257F8}" dt="2024-01-17T11:20:58.695" v="170"/>
        <pc:sldMkLst>
          <pc:docMk/>
          <pc:sldMk cId="939757864" sldId="256"/>
        </pc:sldMkLst>
        <pc:spChg chg="mod ord">
          <ac:chgData name="Solveig Igesund" userId="S::solveig.igesund@stortinget.no::991b3a02-b1c7-4a88-940d-886b35495b13" providerId="AD" clId="Web-{1A364FDA-CDB5-F8EB-FAFE-1890A3E257F8}" dt="2024-01-17T11:20:58.695" v="170"/>
          <ac:spMkLst>
            <pc:docMk/>
            <pc:sldMk cId="939757864" sldId="256"/>
            <ac:spMk id="10" creationId="{24FB4104-CDFB-024F-A34A-998E0C2036B8}"/>
          </ac:spMkLst>
        </pc:spChg>
        <pc:spChg chg="add del">
          <ac:chgData name="Solveig Igesund" userId="S::solveig.igesund@stortinget.no::991b3a02-b1c7-4a88-940d-886b35495b13" providerId="AD" clId="Web-{1A364FDA-CDB5-F8EB-FAFE-1890A3E257F8}" dt="2024-01-17T11:20:58.695" v="170"/>
          <ac:spMkLst>
            <pc:docMk/>
            <pc:sldMk cId="939757864" sldId="256"/>
            <ac:spMk id="11" creationId="{846D569B-3BF0-064F-BCD0-45BBF3E4D7D3}"/>
          </ac:spMkLst>
        </pc:spChg>
        <pc:spChg chg="add del">
          <ac:chgData name="Solveig Igesund" userId="S::solveig.igesund@stortinget.no::991b3a02-b1c7-4a88-940d-886b35495b13" providerId="AD" clId="Web-{1A364FDA-CDB5-F8EB-FAFE-1890A3E257F8}" dt="2024-01-17T11:20:58.695" v="170"/>
          <ac:spMkLst>
            <pc:docMk/>
            <pc:sldMk cId="939757864" sldId="256"/>
            <ac:spMk id="13" creationId="{A428C841-74BD-494D-8B1D-E6F632070DBA}"/>
          </ac:spMkLst>
        </pc:spChg>
        <pc:spChg chg="add del">
          <ac:chgData name="Solveig Igesund" userId="S::solveig.igesund@stortinget.no::991b3a02-b1c7-4a88-940d-886b35495b13" providerId="AD" clId="Web-{1A364FDA-CDB5-F8EB-FAFE-1890A3E257F8}" dt="2024-01-17T11:20:55.602" v="167"/>
          <ac:spMkLst>
            <pc:docMk/>
            <pc:sldMk cId="939757864" sldId="256"/>
            <ac:spMk id="18" creationId="{7D74319B-0D9F-AF9C-4739-ADC98868EB00}"/>
          </ac:spMkLst>
        </pc:spChg>
        <pc:spChg chg="add del">
          <ac:chgData name="Solveig Igesund" userId="S::solveig.igesund@stortinget.no::991b3a02-b1c7-4a88-940d-886b35495b13" providerId="AD" clId="Web-{1A364FDA-CDB5-F8EB-FAFE-1890A3E257F8}" dt="2024-01-17T11:20:55.602" v="167"/>
          <ac:spMkLst>
            <pc:docMk/>
            <pc:sldMk cId="939757864" sldId="256"/>
            <ac:spMk id="20" creationId="{C90ED59A-979B-6DC2-1D45-58F7DC391A7A}"/>
          </ac:spMkLst>
        </pc:spChg>
        <pc:spChg chg="add del mod">
          <ac:chgData name="Solveig Igesund" userId="S::solveig.igesund@stortinget.no::991b3a02-b1c7-4a88-940d-886b35495b13" providerId="AD" clId="Web-{1A364FDA-CDB5-F8EB-FAFE-1890A3E257F8}" dt="2024-01-17T11:20:58.695" v="169"/>
          <ac:spMkLst>
            <pc:docMk/>
            <pc:sldMk cId="939757864" sldId="256"/>
            <ac:spMk id="22" creationId="{70D1FCB7-5A24-802E-E3B5-855B1B4D1677}"/>
          </ac:spMkLst>
        </pc:spChg>
        <pc:spChg chg="add del mod">
          <ac:chgData name="Solveig Igesund" userId="S::solveig.igesund@stortinget.no::991b3a02-b1c7-4a88-940d-886b35495b13" providerId="AD" clId="Web-{1A364FDA-CDB5-F8EB-FAFE-1890A3E257F8}" dt="2024-01-17T11:20:58.695" v="169"/>
          <ac:spMkLst>
            <pc:docMk/>
            <pc:sldMk cId="939757864" sldId="256"/>
            <ac:spMk id="23" creationId="{521FBE63-16A8-7BF6-827B-F9A9C9509442}"/>
          </ac:spMkLst>
        </pc:spChg>
        <pc:spChg chg="add">
          <ac:chgData name="Solveig Igesund" userId="S::solveig.igesund@stortinget.no::991b3a02-b1c7-4a88-940d-886b35495b13" providerId="AD" clId="Web-{1A364FDA-CDB5-F8EB-FAFE-1890A3E257F8}" dt="2024-01-17T11:20:58.695" v="170"/>
          <ac:spMkLst>
            <pc:docMk/>
            <pc:sldMk cId="939757864" sldId="256"/>
            <ac:spMk id="25" creationId="{7D74319B-0D9F-AF9C-4739-ADC98868EB00}"/>
          </ac:spMkLst>
        </pc:spChg>
        <pc:spChg chg="add">
          <ac:chgData name="Solveig Igesund" userId="S::solveig.igesund@stortinget.no::991b3a02-b1c7-4a88-940d-886b35495b13" providerId="AD" clId="Web-{1A364FDA-CDB5-F8EB-FAFE-1890A3E257F8}" dt="2024-01-17T11:20:58.695" v="170"/>
          <ac:spMkLst>
            <pc:docMk/>
            <pc:sldMk cId="939757864" sldId="256"/>
            <ac:spMk id="26" creationId="{C90ED59A-979B-6DC2-1D45-58F7DC391A7A}"/>
          </ac:spMkLst>
        </pc:spChg>
        <pc:picChg chg="mod">
          <ac:chgData name="Solveig Igesund" userId="S::solveig.igesund@stortinget.no::991b3a02-b1c7-4a88-940d-886b35495b13" providerId="AD" clId="Web-{1A364FDA-CDB5-F8EB-FAFE-1890A3E257F8}" dt="2024-01-17T11:20:58.695" v="170"/>
          <ac:picMkLst>
            <pc:docMk/>
            <pc:sldMk cId="939757864" sldId="256"/>
            <ac:picMk id="2" creationId="{68091FCD-FDAF-2821-F4B2-24684469F5E6}"/>
          </ac:picMkLst>
        </pc:picChg>
      </pc:sldChg>
      <pc:sldChg chg="addSp delSp modSp new del">
        <pc:chgData name="Solveig Igesund" userId="S::solveig.igesund@stortinget.no::991b3a02-b1c7-4a88-940d-886b35495b13" providerId="AD" clId="Web-{1A364FDA-CDB5-F8EB-FAFE-1890A3E257F8}" dt="2024-01-17T11:10:56.009" v="33"/>
        <pc:sldMkLst>
          <pc:docMk/>
          <pc:sldMk cId="3558789500" sldId="269"/>
        </pc:sldMkLst>
        <pc:spChg chg="del">
          <ac:chgData name="Solveig Igesund" userId="S::solveig.igesund@stortinget.no::991b3a02-b1c7-4a88-940d-886b35495b13" providerId="AD" clId="Web-{1A364FDA-CDB5-F8EB-FAFE-1890A3E257F8}" dt="2024-01-17T11:10:11.617" v="12"/>
          <ac:spMkLst>
            <pc:docMk/>
            <pc:sldMk cId="3558789500" sldId="269"/>
            <ac:spMk id="2" creationId="{092B48C8-BDAF-7A2D-4633-4E651305B404}"/>
          </ac:spMkLst>
        </pc:spChg>
        <pc:spChg chg="mod">
          <ac:chgData name="Solveig Igesund" userId="S::solveig.igesund@stortinget.no::991b3a02-b1c7-4a88-940d-886b35495b13" providerId="AD" clId="Web-{1A364FDA-CDB5-F8EB-FAFE-1890A3E257F8}" dt="2024-01-17T11:10:27.539" v="16" actId="14100"/>
          <ac:spMkLst>
            <pc:docMk/>
            <pc:sldMk cId="3558789500" sldId="269"/>
            <ac:spMk id="3" creationId="{ACABA211-D9ED-51F0-2425-E465AA54AA08}"/>
          </ac:spMkLst>
        </pc:spChg>
        <pc:spChg chg="mod">
          <ac:chgData name="Solveig Igesund" userId="S::solveig.igesund@stortinget.no::991b3a02-b1c7-4a88-940d-886b35495b13" providerId="AD" clId="Web-{1A364FDA-CDB5-F8EB-FAFE-1890A3E257F8}" dt="2024-01-17T11:09:53.054" v="11" actId="20577"/>
          <ac:spMkLst>
            <pc:docMk/>
            <pc:sldMk cId="3558789500" sldId="269"/>
            <ac:spMk id="4" creationId="{142AFA0F-A752-0A30-9165-87C4BC65F916}"/>
          </ac:spMkLst>
        </pc:spChg>
        <pc:spChg chg="add mod">
          <ac:chgData name="Solveig Igesund" userId="S::solveig.igesund@stortinget.no::991b3a02-b1c7-4a88-940d-886b35495b13" providerId="AD" clId="Web-{1A364FDA-CDB5-F8EB-FAFE-1890A3E257F8}" dt="2024-01-17T11:10:12.414" v="13"/>
          <ac:spMkLst>
            <pc:docMk/>
            <pc:sldMk cId="3558789500" sldId="269"/>
            <ac:spMk id="7" creationId="{1ACE278D-02BF-E183-448D-05E78E990AF4}"/>
          </ac:spMkLst>
        </pc:spChg>
        <pc:picChg chg="add del mod ord">
          <ac:chgData name="Solveig Igesund" userId="S::solveig.igesund@stortinget.no::991b3a02-b1c7-4a88-940d-886b35495b13" providerId="AD" clId="Web-{1A364FDA-CDB5-F8EB-FAFE-1890A3E257F8}" dt="2024-01-17T11:10:12.414" v="13"/>
          <ac:picMkLst>
            <pc:docMk/>
            <pc:sldMk cId="3558789500" sldId="269"/>
            <ac:picMk id="5" creationId="{EA2618BA-4AED-533F-9A05-F8A8146D0EE1}"/>
          </ac:picMkLst>
        </pc:picChg>
      </pc:sldChg>
      <pc:sldChg chg="new del">
        <pc:chgData name="Solveig Igesund" userId="S::solveig.igesund@stortinget.no::991b3a02-b1c7-4a88-940d-886b35495b13" providerId="AD" clId="Web-{1A364FDA-CDB5-F8EB-FAFE-1890A3E257F8}" dt="2024-01-17T11:17:47.769" v="159"/>
        <pc:sldMkLst>
          <pc:docMk/>
          <pc:sldMk cId="2311902728" sldId="270"/>
        </pc:sldMkLst>
      </pc:sldChg>
      <pc:sldChg chg="modSp new">
        <pc:chgData name="Solveig Igesund" userId="S::solveig.igesund@stortinget.no::991b3a02-b1c7-4a88-940d-886b35495b13" providerId="AD" clId="Web-{1A364FDA-CDB5-F8EB-FAFE-1890A3E257F8}" dt="2024-01-17T11:24:39.795" v="197" actId="20577"/>
        <pc:sldMkLst>
          <pc:docMk/>
          <pc:sldMk cId="3702201419" sldId="271"/>
        </pc:sldMkLst>
        <pc:spChg chg="mod">
          <ac:chgData name="Solveig Igesund" userId="S::solveig.igesund@stortinget.no::991b3a02-b1c7-4a88-940d-886b35495b13" providerId="AD" clId="Web-{1A364FDA-CDB5-F8EB-FAFE-1890A3E257F8}" dt="2024-01-17T11:24:39.795" v="197" actId="20577"/>
          <ac:spMkLst>
            <pc:docMk/>
            <pc:sldMk cId="3702201419" sldId="271"/>
            <ac:spMk id="2" creationId="{6B277CF7-DAE3-4DF4-173E-628509C5A3F1}"/>
          </ac:spMkLst>
        </pc:spChg>
        <pc:spChg chg="mod">
          <ac:chgData name="Solveig Igesund" userId="S::solveig.igesund@stortinget.no::991b3a02-b1c7-4a88-940d-886b35495b13" providerId="AD" clId="Web-{1A364FDA-CDB5-F8EB-FAFE-1890A3E257F8}" dt="2024-01-17T11:10:52.509" v="32" actId="20577"/>
          <ac:spMkLst>
            <pc:docMk/>
            <pc:sldMk cId="3702201419" sldId="271"/>
            <ac:spMk id="3" creationId="{2DDF438A-EF21-1EC6-2597-70794E61693B}"/>
          </ac:spMkLst>
        </pc:spChg>
      </pc:sldChg>
      <pc:sldChg chg="addSp delSp modSp new del">
        <pc:chgData name="Solveig Igesund" userId="S::solveig.igesund@stortinget.no::991b3a02-b1c7-4a88-940d-886b35495b13" providerId="AD" clId="Web-{1A364FDA-CDB5-F8EB-FAFE-1890A3E257F8}" dt="2024-01-17T11:12:36.996" v="42"/>
        <pc:sldMkLst>
          <pc:docMk/>
          <pc:sldMk cId="4121596247" sldId="272"/>
        </pc:sldMkLst>
        <pc:spChg chg="del">
          <ac:chgData name="Solveig Igesund" userId="S::solveig.igesund@stortinget.no::991b3a02-b1c7-4a88-940d-886b35495b13" providerId="AD" clId="Web-{1A364FDA-CDB5-F8EB-FAFE-1890A3E257F8}" dt="2024-01-17T11:11:42.947" v="37"/>
          <ac:spMkLst>
            <pc:docMk/>
            <pc:sldMk cId="4121596247" sldId="272"/>
            <ac:spMk id="2" creationId="{A364A170-20EE-15DD-42F8-1F766081AA65}"/>
          </ac:spMkLst>
        </pc:spChg>
        <pc:spChg chg="mod">
          <ac:chgData name="Solveig Igesund" userId="S::solveig.igesund@stortinget.no::991b3a02-b1c7-4a88-940d-886b35495b13" providerId="AD" clId="Web-{1A364FDA-CDB5-F8EB-FAFE-1890A3E257F8}" dt="2024-01-17T11:11:33.994" v="36" actId="20577"/>
          <ac:spMkLst>
            <pc:docMk/>
            <pc:sldMk cId="4121596247" sldId="272"/>
            <ac:spMk id="3" creationId="{8B1CAA06-165A-6D6F-B4AC-820E2278CB95}"/>
          </ac:spMkLst>
        </pc:spChg>
        <pc:spChg chg="add mod">
          <ac:chgData name="Solveig Igesund" userId="S::solveig.igesund@stortinget.no::991b3a02-b1c7-4a88-940d-886b35495b13" providerId="AD" clId="Web-{1A364FDA-CDB5-F8EB-FAFE-1890A3E257F8}" dt="2024-01-17T11:12:03.698" v="39"/>
          <ac:spMkLst>
            <pc:docMk/>
            <pc:sldMk cId="4121596247" sldId="272"/>
            <ac:spMk id="6" creationId="{F29AD4D5-3351-6597-8D2F-CCD2F64790F6}"/>
          </ac:spMkLst>
        </pc:spChg>
        <pc:picChg chg="add del mod ord">
          <ac:chgData name="Solveig Igesund" userId="S::solveig.igesund@stortinget.no::991b3a02-b1c7-4a88-940d-886b35495b13" providerId="AD" clId="Web-{1A364FDA-CDB5-F8EB-FAFE-1890A3E257F8}" dt="2024-01-17T11:12:03.698" v="39"/>
          <ac:picMkLst>
            <pc:docMk/>
            <pc:sldMk cId="4121596247" sldId="272"/>
            <ac:picMk id="4" creationId="{E7C8C939-1F87-5584-3BC8-B81CC2530973}"/>
          </ac:picMkLst>
        </pc:picChg>
      </pc:sldChg>
      <pc:sldChg chg="new del">
        <pc:chgData name="Solveig Igesund" userId="S::solveig.igesund@stortinget.no::991b3a02-b1c7-4a88-940d-886b35495b13" providerId="AD" clId="Web-{1A364FDA-CDB5-F8EB-FAFE-1890A3E257F8}" dt="2024-01-17T11:12:36.980" v="41"/>
        <pc:sldMkLst>
          <pc:docMk/>
          <pc:sldMk cId="209881578" sldId="273"/>
        </pc:sldMkLst>
      </pc:sldChg>
      <pc:sldChg chg="add">
        <pc:chgData name="Solveig Igesund" userId="S::solveig.igesund@stortinget.no::991b3a02-b1c7-4a88-940d-886b35495b13" providerId="AD" clId="Web-{1A364FDA-CDB5-F8EB-FAFE-1890A3E257F8}" dt="2024-01-17T11:15:36.922" v="154"/>
        <pc:sldMkLst>
          <pc:docMk/>
          <pc:sldMk cId="1859436941" sldId="284"/>
        </pc:sldMkLst>
      </pc:sldChg>
      <pc:sldChg chg="modSp add">
        <pc:chgData name="Solveig Igesund" userId="S::solveig.igesund@stortinget.no::991b3a02-b1c7-4a88-940d-886b35495b13" providerId="AD" clId="Web-{1A364FDA-CDB5-F8EB-FAFE-1890A3E257F8}" dt="2024-01-17T11:25:00.858" v="198" actId="1076"/>
        <pc:sldMkLst>
          <pc:docMk/>
          <pc:sldMk cId="984236073" sldId="339"/>
        </pc:sldMkLst>
        <pc:graphicFrameChg chg="mod">
          <ac:chgData name="Solveig Igesund" userId="S::solveig.igesund@stortinget.no::991b3a02-b1c7-4a88-940d-886b35495b13" providerId="AD" clId="Web-{1A364FDA-CDB5-F8EB-FAFE-1890A3E257F8}" dt="2024-01-17T11:25:00.858" v="198" actId="1076"/>
          <ac:graphicFrameMkLst>
            <pc:docMk/>
            <pc:sldMk cId="984236073" sldId="339"/>
            <ac:graphicFrameMk id="5" creationId="{BAF4DDAB-E524-62A9-5938-253B708D09A7}"/>
          </ac:graphicFrameMkLst>
        </pc:graphicFrameChg>
      </pc:sldChg>
      <pc:sldChg chg="new del">
        <pc:chgData name="Solveig Igesund" userId="S::solveig.igesund@stortinget.no::991b3a02-b1c7-4a88-940d-886b35495b13" providerId="AD" clId="Web-{1A364FDA-CDB5-F8EB-FAFE-1890A3E257F8}" dt="2024-01-17T11:17:45.425" v="158"/>
        <pc:sldMkLst>
          <pc:docMk/>
          <pc:sldMk cId="3828369123" sldId="340"/>
        </pc:sldMkLst>
      </pc:sldChg>
      <pc:sldChg chg="add modNotes">
        <pc:chgData name="Solveig Igesund" userId="S::solveig.igesund@stortinget.no::991b3a02-b1c7-4a88-940d-886b35495b13" providerId="AD" clId="Web-{1A364FDA-CDB5-F8EB-FAFE-1890A3E257F8}" dt="2024-01-17T11:15:28.953" v="152"/>
        <pc:sldMkLst>
          <pc:docMk/>
          <pc:sldMk cId="1926990470" sldId="341"/>
        </pc:sldMkLst>
      </pc:sldChg>
      <pc:sldChg chg="new del">
        <pc:chgData name="Solveig Igesund" userId="S::solveig.igesund@stortinget.no::991b3a02-b1c7-4a88-940d-886b35495b13" providerId="AD" clId="Web-{1A364FDA-CDB5-F8EB-FAFE-1890A3E257F8}" dt="2024-01-17T11:17:43.722" v="157"/>
        <pc:sldMkLst>
          <pc:docMk/>
          <pc:sldMk cId="3748875590" sldId="342"/>
        </pc:sldMkLst>
      </pc:sldChg>
      <pc:sldChg chg="new del">
        <pc:chgData name="Solveig Igesund" userId="S::solveig.igesund@stortinget.no::991b3a02-b1c7-4a88-940d-886b35495b13" providerId="AD" clId="Web-{1A364FDA-CDB5-F8EB-FAFE-1890A3E257F8}" dt="2024-01-17T11:17:51.035" v="160"/>
        <pc:sldMkLst>
          <pc:docMk/>
          <pc:sldMk cId="1980744766" sldId="343"/>
        </pc:sldMkLst>
      </pc:sldChg>
      <pc:sldChg chg="add">
        <pc:chgData name="Solveig Igesund" userId="S::solveig.igesund@stortinget.no::991b3a02-b1c7-4a88-940d-886b35495b13" providerId="AD" clId="Web-{1A364FDA-CDB5-F8EB-FAFE-1890A3E257F8}" dt="2024-01-17T11:17:32.237" v="156"/>
        <pc:sldMkLst>
          <pc:docMk/>
          <pc:sldMk cId="837065128" sldId="375"/>
        </pc:sldMkLst>
      </pc:sldChg>
      <pc:sldChg chg="addSp delSp modSp new mod modClrScheme chgLayout">
        <pc:chgData name="Solveig Igesund" userId="S::solveig.igesund@stortinget.no::991b3a02-b1c7-4a88-940d-886b35495b13" providerId="AD" clId="Web-{1A364FDA-CDB5-F8EB-FAFE-1890A3E257F8}" dt="2024-01-17T11:24:11.419" v="191"/>
        <pc:sldMkLst>
          <pc:docMk/>
          <pc:sldMk cId="1010520493" sldId="376"/>
        </pc:sldMkLst>
        <pc:spChg chg="del">
          <ac:chgData name="Solveig Igesund" userId="S::solveig.igesund@stortinget.no::991b3a02-b1c7-4a88-940d-886b35495b13" providerId="AD" clId="Web-{1A364FDA-CDB5-F8EB-FAFE-1890A3E257F8}" dt="2024-01-17T11:23:12.808" v="178"/>
          <ac:spMkLst>
            <pc:docMk/>
            <pc:sldMk cId="1010520493" sldId="376"/>
            <ac:spMk id="2" creationId="{AC276B41-93B4-9C36-D802-EF26BBAAE1E2}"/>
          </ac:spMkLst>
        </pc:spChg>
        <pc:spChg chg="del">
          <ac:chgData name="Solveig Igesund" userId="S::solveig.igesund@stortinget.no::991b3a02-b1c7-4a88-940d-886b35495b13" providerId="AD" clId="Web-{1A364FDA-CDB5-F8EB-FAFE-1890A3E257F8}" dt="2024-01-17T11:23:22.777" v="179"/>
          <ac:spMkLst>
            <pc:docMk/>
            <pc:sldMk cId="1010520493" sldId="376"/>
            <ac:spMk id="3" creationId="{CC099F3E-48DC-90F2-C461-AD5EE31EA150}"/>
          </ac:spMkLst>
        </pc:spChg>
        <pc:spChg chg="del">
          <ac:chgData name="Solveig Igesund" userId="S::solveig.igesund@stortinget.no::991b3a02-b1c7-4a88-940d-886b35495b13" providerId="AD" clId="Web-{1A364FDA-CDB5-F8EB-FAFE-1890A3E257F8}" dt="2024-01-17T11:23:22.777" v="179"/>
          <ac:spMkLst>
            <pc:docMk/>
            <pc:sldMk cId="1010520493" sldId="376"/>
            <ac:spMk id="4" creationId="{50A13770-B870-586C-3AD5-C5CE9EF67593}"/>
          </ac:spMkLst>
        </pc:spChg>
        <pc:spChg chg="add mod">
          <ac:chgData name="Solveig Igesund" userId="S::solveig.igesund@stortinget.no::991b3a02-b1c7-4a88-940d-886b35495b13" providerId="AD" clId="Web-{1A364FDA-CDB5-F8EB-FAFE-1890A3E257F8}" dt="2024-01-17T11:24:11.419" v="191"/>
          <ac:spMkLst>
            <pc:docMk/>
            <pc:sldMk cId="1010520493" sldId="376"/>
            <ac:spMk id="10" creationId="{2550F49F-1364-ED2F-C104-4E16E88A38F3}"/>
          </ac:spMkLst>
        </pc:spChg>
        <pc:picChg chg="add mod ord">
          <ac:chgData name="Solveig Igesund" userId="S::solveig.igesund@stortinget.no::991b3a02-b1c7-4a88-940d-886b35495b13" providerId="AD" clId="Web-{1A364FDA-CDB5-F8EB-FAFE-1890A3E257F8}" dt="2024-01-17T11:23:22.777" v="179"/>
          <ac:picMkLst>
            <pc:docMk/>
            <pc:sldMk cId="1010520493" sldId="376"/>
            <ac:picMk id="5" creationId="{95A890D3-970A-B060-1FA8-272DA043346A}"/>
          </ac:picMkLst>
        </pc:picChg>
      </pc:sldChg>
      <pc:sldChg chg="new del">
        <pc:chgData name="Solveig Igesund" userId="S::solveig.igesund@stortinget.no::991b3a02-b1c7-4a88-940d-886b35495b13" providerId="AD" clId="Web-{1A364FDA-CDB5-F8EB-FAFE-1890A3E257F8}" dt="2024-01-17T11:22:58.401" v="176"/>
        <pc:sldMkLst>
          <pc:docMk/>
          <pc:sldMk cId="1419954769" sldId="376"/>
        </pc:sldMkLst>
      </pc:sldChg>
      <pc:sldChg chg="new del">
        <pc:chgData name="Solveig Igesund" userId="S::solveig.igesund@stortinget.no::991b3a02-b1c7-4a88-940d-886b35495b13" providerId="AD" clId="Web-{1A364FDA-CDB5-F8EB-FAFE-1890A3E257F8}" dt="2024-01-17T11:22:24.494" v="173"/>
        <pc:sldMkLst>
          <pc:docMk/>
          <pc:sldMk cId="4188241962" sldId="376"/>
        </pc:sldMkLst>
      </pc:sldChg>
      <pc:sldChg chg="new del">
        <pc:chgData name="Solveig Igesund" userId="S::solveig.igesund@stortinget.no::991b3a02-b1c7-4a88-940d-886b35495b13" providerId="AD" clId="Web-{1A364FDA-CDB5-F8EB-FAFE-1890A3E257F8}" dt="2024-01-17T11:26:58.392" v="203"/>
        <pc:sldMkLst>
          <pc:docMk/>
          <pc:sldMk cId="1050844063" sldId="377"/>
        </pc:sldMkLst>
      </pc:sldChg>
      <pc:sldChg chg="add del">
        <pc:chgData name="Solveig Igesund" userId="S::solveig.igesund@stortinget.no::991b3a02-b1c7-4a88-940d-886b35495b13" providerId="AD" clId="Web-{1A364FDA-CDB5-F8EB-FAFE-1890A3E257F8}" dt="2024-01-17T11:22:36.323" v="174"/>
        <pc:sldMkLst>
          <pc:docMk/>
          <pc:sldMk cId="4293215281" sldId="377"/>
        </pc:sldMkLst>
      </pc:sldChg>
      <pc:sldChg chg="modSp add">
        <pc:chgData name="Solveig Igesund" userId="S::solveig.igesund@stortinget.no::991b3a02-b1c7-4a88-940d-886b35495b13" providerId="AD" clId="Web-{1A364FDA-CDB5-F8EB-FAFE-1890A3E257F8}" dt="2024-01-17T11:26:18.156" v="202" actId="20577"/>
        <pc:sldMkLst>
          <pc:docMk/>
          <pc:sldMk cId="2740874349" sldId="378"/>
        </pc:sldMkLst>
        <pc:spChg chg="mod">
          <ac:chgData name="Solveig Igesund" userId="S::solveig.igesund@stortinget.no::991b3a02-b1c7-4a88-940d-886b35495b13" providerId="AD" clId="Web-{1A364FDA-CDB5-F8EB-FAFE-1890A3E257F8}" dt="2024-01-17T11:26:18.156" v="202" actId="20577"/>
          <ac:spMkLst>
            <pc:docMk/>
            <pc:sldMk cId="2740874349" sldId="378"/>
            <ac:spMk id="6" creationId="{6B027CD2-D75D-CB78-577B-7FD2070E257D}"/>
          </ac:spMkLst>
        </pc:spChg>
      </pc:sldChg>
      <pc:sldMasterChg chg="addSldLayout">
        <pc:chgData name="Solveig Igesund" userId="S::solveig.igesund@stortinget.no::991b3a02-b1c7-4a88-940d-886b35495b13" providerId="AD" clId="Web-{1A364FDA-CDB5-F8EB-FAFE-1890A3E257F8}" dt="2024-01-17T11:22:10.838" v="172"/>
        <pc:sldMasterMkLst>
          <pc:docMk/>
          <pc:sldMasterMk cId="1281332595" sldId="2147483692"/>
        </pc:sldMasterMkLst>
        <pc:sldLayoutChg chg="add">
          <pc:chgData name="Solveig Igesund" userId="S::solveig.igesund@stortinget.no::991b3a02-b1c7-4a88-940d-886b35495b13" providerId="AD" clId="Web-{1A364FDA-CDB5-F8EB-FAFE-1890A3E257F8}" dt="2024-01-17T11:15:36.922" v="154"/>
          <pc:sldLayoutMkLst>
            <pc:docMk/>
            <pc:sldMasterMk cId="1281332595" sldId="2147483692"/>
            <pc:sldLayoutMk cId="611829195" sldId="2147483741"/>
          </pc:sldLayoutMkLst>
        </pc:sldLayoutChg>
        <pc:sldLayoutChg chg="add">
          <pc:chgData name="Solveig Igesund" userId="S::solveig.igesund@stortinget.no::991b3a02-b1c7-4a88-940d-886b35495b13" providerId="AD" clId="Web-{1A364FDA-CDB5-F8EB-FAFE-1890A3E257F8}" dt="2024-01-17T11:17:32.237" v="156"/>
          <pc:sldLayoutMkLst>
            <pc:docMk/>
            <pc:sldMasterMk cId="1281332595" sldId="2147483692"/>
            <pc:sldLayoutMk cId="74936572" sldId="2147483742"/>
          </pc:sldLayoutMkLst>
        </pc:sldLayoutChg>
        <pc:sldLayoutChg chg="add">
          <pc:chgData name="Solveig Igesund" userId="S::solveig.igesund@stortinget.no::991b3a02-b1c7-4a88-940d-886b35495b13" providerId="AD" clId="Web-{1A364FDA-CDB5-F8EB-FAFE-1890A3E257F8}" dt="2024-01-17T11:22:10.838" v="172"/>
          <pc:sldLayoutMkLst>
            <pc:docMk/>
            <pc:sldMasterMk cId="1281332595" sldId="2147483692"/>
            <pc:sldLayoutMk cId="171760921" sldId="2147483743"/>
          </pc:sldLayoutMkLst>
        </pc:sldLayoutChg>
      </pc:sldMasterChg>
    </pc:docChg>
  </pc:docChgLst>
  <pc:docChgLst>
    <pc:chgData name="Endre Flatmo" userId="S::endre.flatmo@sv.no::5d3051c8-36e2-4171-96ae-e84f05e46a64" providerId="AD" clId="Web-{F52FC531-B29D-3260-137F-DC1A0CDF7219}"/>
    <pc:docChg chg="addSld modSld">
      <pc:chgData name="Endre Flatmo" userId="S::endre.flatmo@sv.no::5d3051c8-36e2-4171-96ae-e84f05e46a64" providerId="AD" clId="Web-{F52FC531-B29D-3260-137F-DC1A0CDF7219}" dt="2024-01-19T13:49:23.724" v="92" actId="20577"/>
      <pc:docMkLst>
        <pc:docMk/>
      </pc:docMkLst>
      <pc:sldChg chg="modNotes">
        <pc:chgData name="Endre Flatmo" userId="S::endre.flatmo@sv.no::5d3051c8-36e2-4171-96ae-e84f05e46a64" providerId="AD" clId="Web-{F52FC531-B29D-3260-137F-DC1A0CDF7219}" dt="2024-01-19T13:40:29.578" v="3"/>
        <pc:sldMkLst>
          <pc:docMk/>
          <pc:sldMk cId="2952141078" sldId="377"/>
        </pc:sldMkLst>
      </pc:sldChg>
      <pc:sldChg chg="modNotes">
        <pc:chgData name="Endre Flatmo" userId="S::endre.flatmo@sv.no::5d3051c8-36e2-4171-96ae-e84f05e46a64" providerId="AD" clId="Web-{F52FC531-B29D-3260-137F-DC1A0CDF7219}" dt="2024-01-19T13:42:41.204" v="11"/>
        <pc:sldMkLst>
          <pc:docMk/>
          <pc:sldMk cId="940591235" sldId="379"/>
        </pc:sldMkLst>
      </pc:sldChg>
      <pc:sldChg chg="modSp modNotes">
        <pc:chgData name="Endre Flatmo" userId="S::endre.flatmo@sv.no::5d3051c8-36e2-4171-96ae-e84f05e46a64" providerId="AD" clId="Web-{F52FC531-B29D-3260-137F-DC1A0CDF7219}" dt="2024-01-19T13:43:44.377" v="50" actId="20577"/>
        <pc:sldMkLst>
          <pc:docMk/>
          <pc:sldMk cId="4271756214" sldId="384"/>
        </pc:sldMkLst>
        <pc:spChg chg="mod">
          <ac:chgData name="Endre Flatmo" userId="S::endre.flatmo@sv.no::5d3051c8-36e2-4171-96ae-e84f05e46a64" providerId="AD" clId="Web-{F52FC531-B29D-3260-137F-DC1A0CDF7219}" dt="2024-01-19T13:43:44.377" v="50" actId="20577"/>
          <ac:spMkLst>
            <pc:docMk/>
            <pc:sldMk cId="4271756214" sldId="384"/>
            <ac:spMk id="3" creationId="{ED21A22A-AA54-8D2C-8C63-640C5BA68418}"/>
          </ac:spMkLst>
        </pc:spChg>
      </pc:sldChg>
      <pc:sldChg chg="modSp">
        <pc:chgData name="Endre Flatmo" userId="S::endre.flatmo@sv.no::5d3051c8-36e2-4171-96ae-e84f05e46a64" providerId="AD" clId="Web-{F52FC531-B29D-3260-137F-DC1A0CDF7219}" dt="2024-01-19T13:47:37.989" v="80" actId="20577"/>
        <pc:sldMkLst>
          <pc:docMk/>
          <pc:sldMk cId="276013046" sldId="387"/>
        </pc:sldMkLst>
        <pc:spChg chg="mod">
          <ac:chgData name="Endre Flatmo" userId="S::endre.flatmo@sv.no::5d3051c8-36e2-4171-96ae-e84f05e46a64" providerId="AD" clId="Web-{F52FC531-B29D-3260-137F-DC1A0CDF7219}" dt="2024-01-19T13:47:37.989" v="80" actId="20577"/>
          <ac:spMkLst>
            <pc:docMk/>
            <pc:sldMk cId="276013046" sldId="387"/>
            <ac:spMk id="2" creationId="{12C8C8D5-99C5-9019-D77C-37C0B802BC08}"/>
          </ac:spMkLst>
        </pc:spChg>
      </pc:sldChg>
      <pc:sldChg chg="modSp new">
        <pc:chgData name="Endre Flatmo" userId="S::endre.flatmo@sv.no::5d3051c8-36e2-4171-96ae-e84f05e46a64" providerId="AD" clId="Web-{F52FC531-B29D-3260-137F-DC1A0CDF7219}" dt="2024-01-19T13:49:23.724" v="92" actId="20577"/>
        <pc:sldMkLst>
          <pc:docMk/>
          <pc:sldMk cId="4019967214" sldId="391"/>
        </pc:sldMkLst>
        <pc:spChg chg="mod">
          <ac:chgData name="Endre Flatmo" userId="S::endre.flatmo@sv.no::5d3051c8-36e2-4171-96ae-e84f05e46a64" providerId="AD" clId="Web-{F52FC531-B29D-3260-137F-DC1A0CDF7219}" dt="2024-01-19T13:49:23.724" v="92" actId="20577"/>
          <ac:spMkLst>
            <pc:docMk/>
            <pc:sldMk cId="4019967214" sldId="391"/>
            <ac:spMk id="2" creationId="{A597E996-F707-6BA2-71C1-95023A054082}"/>
          </ac:spMkLst>
        </pc:spChg>
        <pc:spChg chg="mod">
          <ac:chgData name="Endre Flatmo" userId="S::endre.flatmo@sv.no::5d3051c8-36e2-4171-96ae-e84f05e46a64" providerId="AD" clId="Web-{F52FC531-B29D-3260-137F-DC1A0CDF7219}" dt="2024-01-19T13:44:50.674" v="59" actId="20577"/>
          <ac:spMkLst>
            <pc:docMk/>
            <pc:sldMk cId="4019967214" sldId="391"/>
            <ac:spMk id="3" creationId="{8B9249A7-71B1-6CF3-025A-A0C4B7FCE432}"/>
          </ac:spMkLst>
        </pc:spChg>
      </pc:sldChg>
    </pc:docChg>
  </pc:docChgLst>
  <pc:docChgLst>
    <pc:chgData name="Solveig Igesund" userId="S::solveig.igesund@stortinget.no::991b3a02-b1c7-4a88-940d-886b35495b13" providerId="AD" clId="Web-{341F9C32-EFB9-55A3-6285-F8C8FC17B44E}"/>
    <pc:docChg chg="modSld">
      <pc:chgData name="Solveig Igesund" userId="S::solveig.igesund@stortinget.no::991b3a02-b1c7-4a88-940d-886b35495b13" providerId="AD" clId="Web-{341F9C32-EFB9-55A3-6285-F8C8FC17B44E}" dt="2024-01-16T10:53:27.337" v="89" actId="20577"/>
      <pc:docMkLst>
        <pc:docMk/>
      </pc:docMkLst>
      <pc:sldChg chg="modSp">
        <pc:chgData name="Solveig Igesund" userId="S::solveig.igesund@stortinget.no::991b3a02-b1c7-4a88-940d-886b35495b13" providerId="AD" clId="Web-{341F9C32-EFB9-55A3-6285-F8C8FC17B44E}" dt="2024-01-16T10:48:10.236" v="8" actId="20577"/>
        <pc:sldMkLst>
          <pc:docMk/>
          <pc:sldMk cId="814587728" sldId="258"/>
        </pc:sldMkLst>
        <pc:spChg chg="mod">
          <ac:chgData name="Solveig Igesund" userId="S::solveig.igesund@stortinget.no::991b3a02-b1c7-4a88-940d-886b35495b13" providerId="AD" clId="Web-{341F9C32-EFB9-55A3-6285-F8C8FC17B44E}" dt="2024-01-16T10:48:10.236" v="8" actId="20577"/>
          <ac:spMkLst>
            <pc:docMk/>
            <pc:sldMk cId="814587728" sldId="258"/>
            <ac:spMk id="3" creationId="{E63F5498-1530-DBBE-D707-B5482E94F0C7}"/>
          </ac:spMkLst>
        </pc:spChg>
      </pc:sldChg>
      <pc:sldChg chg="modSp">
        <pc:chgData name="Solveig Igesund" userId="S::solveig.igesund@stortinget.no::991b3a02-b1c7-4a88-940d-886b35495b13" providerId="AD" clId="Web-{341F9C32-EFB9-55A3-6285-F8C8FC17B44E}" dt="2024-01-16T10:52:01.679" v="44" actId="20577"/>
        <pc:sldMkLst>
          <pc:docMk/>
          <pc:sldMk cId="3105724549" sldId="266"/>
        </pc:sldMkLst>
        <pc:spChg chg="mod">
          <ac:chgData name="Solveig Igesund" userId="S::solveig.igesund@stortinget.no::991b3a02-b1c7-4a88-940d-886b35495b13" providerId="AD" clId="Web-{341F9C32-EFB9-55A3-6285-F8C8FC17B44E}" dt="2024-01-16T10:52:01.679" v="44" actId="20577"/>
          <ac:spMkLst>
            <pc:docMk/>
            <pc:sldMk cId="3105724549" sldId="266"/>
            <ac:spMk id="3" creationId="{368A81DE-DB5C-6E17-2876-A4D0F0AC57A5}"/>
          </ac:spMkLst>
        </pc:spChg>
      </pc:sldChg>
      <pc:sldChg chg="modSp">
        <pc:chgData name="Solveig Igesund" userId="S::solveig.igesund@stortinget.no::991b3a02-b1c7-4a88-940d-886b35495b13" providerId="AD" clId="Web-{341F9C32-EFB9-55A3-6285-F8C8FC17B44E}" dt="2024-01-16T10:53:27.337" v="89" actId="20577"/>
        <pc:sldMkLst>
          <pc:docMk/>
          <pc:sldMk cId="731074346" sldId="267"/>
        </pc:sldMkLst>
        <pc:spChg chg="mod">
          <ac:chgData name="Solveig Igesund" userId="S::solveig.igesund@stortinget.no::991b3a02-b1c7-4a88-940d-886b35495b13" providerId="AD" clId="Web-{341F9C32-EFB9-55A3-6285-F8C8FC17B44E}" dt="2024-01-16T10:53:27.337" v="89" actId="20577"/>
          <ac:spMkLst>
            <pc:docMk/>
            <pc:sldMk cId="731074346" sldId="267"/>
            <ac:spMk id="3" creationId="{38A69125-5E0B-4823-CC38-06566200B22D}"/>
          </ac:spMkLst>
        </pc:spChg>
      </pc:sldChg>
      <pc:sldChg chg="modSp">
        <pc:chgData name="Solveig Igesund" userId="S::solveig.igesund@stortinget.no::991b3a02-b1c7-4a88-940d-886b35495b13" providerId="AD" clId="Web-{341F9C32-EFB9-55A3-6285-F8C8FC17B44E}" dt="2024-01-16T10:46:15.108" v="2" actId="20577"/>
        <pc:sldMkLst>
          <pc:docMk/>
          <pc:sldMk cId="18415498" sldId="268"/>
        </pc:sldMkLst>
        <pc:spChg chg="mod">
          <ac:chgData name="Solveig Igesund" userId="S::solveig.igesund@stortinget.no::991b3a02-b1c7-4a88-940d-886b35495b13" providerId="AD" clId="Web-{341F9C32-EFB9-55A3-6285-F8C8FC17B44E}" dt="2024-01-16T10:46:15.108" v="2" actId="20577"/>
          <ac:spMkLst>
            <pc:docMk/>
            <pc:sldMk cId="18415498" sldId="268"/>
            <ac:spMk id="3" creationId="{FE3ACF05-CD58-750F-1F06-90E8BDC26530}"/>
          </ac:spMkLst>
        </pc:spChg>
      </pc:sldChg>
    </pc:docChg>
  </pc:docChgLst>
  <pc:docChgLst>
    <pc:chgData name="Martin Grüner Larsen" userId="S::martin-g.larsen@stortinget.no::943a7960-afc5-47dd-9a0a-36252dea96fb" providerId="AD" clId="Web-{825DBC0D-BF1D-CAA4-3C80-232CDEB9CA9A}"/>
    <pc:docChg chg="modSld sldOrd">
      <pc:chgData name="Martin Grüner Larsen" userId="S::martin-g.larsen@stortinget.no::943a7960-afc5-47dd-9a0a-36252dea96fb" providerId="AD" clId="Web-{825DBC0D-BF1D-CAA4-3C80-232CDEB9CA9A}" dt="2024-01-15T15:00:28.148" v="175" actId="20577"/>
      <pc:docMkLst>
        <pc:docMk/>
      </pc:docMkLst>
      <pc:sldChg chg="modSp ord">
        <pc:chgData name="Martin Grüner Larsen" userId="S::martin-g.larsen@stortinget.no::943a7960-afc5-47dd-9a0a-36252dea96fb" providerId="AD" clId="Web-{825DBC0D-BF1D-CAA4-3C80-232CDEB9CA9A}" dt="2024-01-15T14:52:32.154" v="65"/>
        <pc:sldMkLst>
          <pc:docMk/>
          <pc:sldMk cId="3793954058" sldId="257"/>
        </pc:sldMkLst>
        <pc:spChg chg="mod">
          <ac:chgData name="Martin Grüner Larsen" userId="S::martin-g.larsen@stortinget.no::943a7960-afc5-47dd-9a0a-36252dea96fb" providerId="AD" clId="Web-{825DBC0D-BF1D-CAA4-3C80-232CDEB9CA9A}" dt="2024-01-15T14:52:12.919" v="63" actId="20577"/>
          <ac:spMkLst>
            <pc:docMk/>
            <pc:sldMk cId="3793954058" sldId="257"/>
            <ac:spMk id="3" creationId="{00000000-0000-0000-0000-000000000000}"/>
          </ac:spMkLst>
        </pc:spChg>
      </pc:sldChg>
      <pc:sldChg chg="modSp">
        <pc:chgData name="Martin Grüner Larsen" userId="S::martin-g.larsen@stortinget.no::943a7960-afc5-47dd-9a0a-36252dea96fb" providerId="AD" clId="Web-{825DBC0D-BF1D-CAA4-3C80-232CDEB9CA9A}" dt="2024-01-15T14:54:43.313" v="146" actId="20577"/>
        <pc:sldMkLst>
          <pc:docMk/>
          <pc:sldMk cId="237236453" sldId="259"/>
        </pc:sldMkLst>
        <pc:spChg chg="mod">
          <ac:chgData name="Martin Grüner Larsen" userId="S::martin-g.larsen@stortinget.no::943a7960-afc5-47dd-9a0a-36252dea96fb" providerId="AD" clId="Web-{825DBC0D-BF1D-CAA4-3C80-232CDEB9CA9A}" dt="2024-01-15T14:54:43.313" v="146" actId="20577"/>
          <ac:spMkLst>
            <pc:docMk/>
            <pc:sldMk cId="237236453" sldId="259"/>
            <ac:spMk id="3" creationId="{298F3994-D7E9-AC80-B824-905B97F4EB59}"/>
          </ac:spMkLst>
        </pc:spChg>
        <pc:spChg chg="mod">
          <ac:chgData name="Martin Grüner Larsen" userId="S::martin-g.larsen@stortinget.no::943a7960-afc5-47dd-9a0a-36252dea96fb" providerId="AD" clId="Web-{825DBC0D-BF1D-CAA4-3C80-232CDEB9CA9A}" dt="2024-01-15T14:52:56.435" v="72" actId="20577"/>
          <ac:spMkLst>
            <pc:docMk/>
            <pc:sldMk cId="237236453" sldId="259"/>
            <ac:spMk id="4" creationId="{23928A53-AC64-8EE2-5642-88A685E05E43}"/>
          </ac:spMkLst>
        </pc:spChg>
      </pc:sldChg>
      <pc:sldChg chg="addSp delSp modSp">
        <pc:chgData name="Martin Grüner Larsen" userId="S::martin-g.larsen@stortinget.no::943a7960-afc5-47dd-9a0a-36252dea96fb" providerId="AD" clId="Web-{825DBC0D-BF1D-CAA4-3C80-232CDEB9CA9A}" dt="2024-01-15T15:00:28.148" v="175" actId="20577"/>
        <pc:sldMkLst>
          <pc:docMk/>
          <pc:sldMk cId="3646534572" sldId="260"/>
        </pc:sldMkLst>
        <pc:spChg chg="mod">
          <ac:chgData name="Martin Grüner Larsen" userId="S::martin-g.larsen@stortinget.no::943a7960-afc5-47dd-9a0a-36252dea96fb" providerId="AD" clId="Web-{825DBC0D-BF1D-CAA4-3C80-232CDEB9CA9A}" dt="2024-01-15T15:00:28.148" v="175" actId="20577"/>
          <ac:spMkLst>
            <pc:docMk/>
            <pc:sldMk cId="3646534572" sldId="260"/>
            <ac:spMk id="3" creationId="{7AB9176E-6C81-486D-05E6-F95A380AE463}"/>
          </ac:spMkLst>
        </pc:spChg>
        <pc:spChg chg="del">
          <ac:chgData name="Martin Grüner Larsen" userId="S::martin-g.larsen@stortinget.no::943a7960-afc5-47dd-9a0a-36252dea96fb" providerId="AD" clId="Web-{825DBC0D-BF1D-CAA4-3C80-232CDEB9CA9A}" dt="2024-01-15T14:58:30.380" v="147"/>
          <ac:spMkLst>
            <pc:docMk/>
            <pc:sldMk cId="3646534572" sldId="260"/>
            <ac:spMk id="7" creationId="{6A35C9D1-5C2E-B4E7-0BFA-8A43778B7F4C}"/>
          </ac:spMkLst>
        </pc:spChg>
        <pc:picChg chg="add mod ord">
          <ac:chgData name="Martin Grüner Larsen" userId="S::martin-g.larsen@stortinget.no::943a7960-afc5-47dd-9a0a-36252dea96fb" providerId="AD" clId="Web-{825DBC0D-BF1D-CAA4-3C80-232CDEB9CA9A}" dt="2024-01-15T14:58:48.209" v="153" actId="1076"/>
          <ac:picMkLst>
            <pc:docMk/>
            <pc:sldMk cId="3646534572" sldId="260"/>
            <ac:picMk id="2" creationId="{4481B259-25B5-CF5D-AA65-8C98B3538390}"/>
          </ac:picMkLst>
        </pc:picChg>
      </pc:sldChg>
      <pc:sldChg chg="modSp">
        <pc:chgData name="Martin Grüner Larsen" userId="S::martin-g.larsen@stortinget.no::943a7960-afc5-47dd-9a0a-36252dea96fb" providerId="AD" clId="Web-{825DBC0D-BF1D-CAA4-3C80-232CDEB9CA9A}" dt="2024-01-15T14:54:13.109" v="111" actId="20577"/>
        <pc:sldMkLst>
          <pc:docMk/>
          <pc:sldMk cId="3105724549" sldId="266"/>
        </pc:sldMkLst>
        <pc:spChg chg="mod">
          <ac:chgData name="Martin Grüner Larsen" userId="S::martin-g.larsen@stortinget.no::943a7960-afc5-47dd-9a0a-36252dea96fb" providerId="AD" clId="Web-{825DBC0D-BF1D-CAA4-3C80-232CDEB9CA9A}" dt="2024-01-15T14:54:13.109" v="111" actId="20577"/>
          <ac:spMkLst>
            <pc:docMk/>
            <pc:sldMk cId="3105724549" sldId="266"/>
            <ac:spMk id="3" creationId="{368A81DE-DB5C-6E17-2876-A4D0F0AC57A5}"/>
          </ac:spMkLst>
        </pc:spChg>
        <pc:spChg chg="mod">
          <ac:chgData name="Martin Grüner Larsen" userId="S::martin-g.larsen@stortinget.no::943a7960-afc5-47dd-9a0a-36252dea96fb" providerId="AD" clId="Web-{825DBC0D-BF1D-CAA4-3C80-232CDEB9CA9A}" dt="2024-01-15T14:52:52.638" v="70" actId="20577"/>
          <ac:spMkLst>
            <pc:docMk/>
            <pc:sldMk cId="3105724549" sldId="266"/>
            <ac:spMk id="4" creationId="{5FA54A9C-5135-B8BA-AF5B-6A7BD04F0BD2}"/>
          </ac:spMkLst>
        </pc:spChg>
      </pc:sldChg>
      <pc:sldChg chg="modSp">
        <pc:chgData name="Martin Grüner Larsen" userId="S::martin-g.larsen@stortinget.no::943a7960-afc5-47dd-9a0a-36252dea96fb" providerId="AD" clId="Web-{825DBC0D-BF1D-CAA4-3C80-232CDEB9CA9A}" dt="2024-01-15T14:53:27.108" v="85" actId="20577"/>
        <pc:sldMkLst>
          <pc:docMk/>
          <pc:sldMk cId="731074346" sldId="267"/>
        </pc:sldMkLst>
        <pc:spChg chg="mod">
          <ac:chgData name="Martin Grüner Larsen" userId="S::martin-g.larsen@stortinget.no::943a7960-afc5-47dd-9a0a-36252dea96fb" providerId="AD" clId="Web-{825DBC0D-BF1D-CAA4-3C80-232CDEB9CA9A}" dt="2024-01-15T14:53:27.108" v="85" actId="20577"/>
          <ac:spMkLst>
            <pc:docMk/>
            <pc:sldMk cId="731074346" sldId="267"/>
            <ac:spMk id="3" creationId="{38A69125-5E0B-4823-CC38-06566200B22D}"/>
          </ac:spMkLst>
        </pc:spChg>
        <pc:spChg chg="mod">
          <ac:chgData name="Martin Grüner Larsen" userId="S::martin-g.larsen@stortinget.no::943a7960-afc5-47dd-9a0a-36252dea96fb" providerId="AD" clId="Web-{825DBC0D-BF1D-CAA4-3C80-232CDEB9CA9A}" dt="2024-01-15T14:52:49.638" v="68" actId="20577"/>
          <ac:spMkLst>
            <pc:docMk/>
            <pc:sldMk cId="731074346" sldId="267"/>
            <ac:spMk id="4" creationId="{080F08EB-C6DC-D671-A6BF-FDFF2BA7DAD7}"/>
          </ac:spMkLst>
        </pc:spChg>
      </pc:sldChg>
      <pc:sldChg chg="modSp">
        <pc:chgData name="Martin Grüner Larsen" userId="S::martin-g.larsen@stortinget.no::943a7960-afc5-47dd-9a0a-36252dea96fb" providerId="AD" clId="Web-{825DBC0D-BF1D-CAA4-3C80-232CDEB9CA9A}" dt="2024-01-15T14:51:23.855" v="56" actId="20577"/>
        <pc:sldMkLst>
          <pc:docMk/>
          <pc:sldMk cId="18415498" sldId="268"/>
        </pc:sldMkLst>
        <pc:spChg chg="mod">
          <ac:chgData name="Martin Grüner Larsen" userId="S::martin-g.larsen@stortinget.no::943a7960-afc5-47dd-9a0a-36252dea96fb" providerId="AD" clId="Web-{825DBC0D-BF1D-CAA4-3C80-232CDEB9CA9A}" dt="2024-01-15T14:51:23.855" v="56" actId="20577"/>
          <ac:spMkLst>
            <pc:docMk/>
            <pc:sldMk cId="18415498" sldId="268"/>
            <ac:spMk id="3" creationId="{FE3ACF05-CD58-750F-1F06-90E8BDC26530}"/>
          </ac:spMkLst>
        </pc:spChg>
      </pc:sldChg>
    </pc:docChg>
  </pc:docChgLst>
  <pc:docChgLst>
    <pc:chgData name="Solveig Igesund" userId="S::solveig.igesund@stortinget.no::991b3a02-b1c7-4a88-940d-886b35495b13" providerId="AD" clId="Web-{3A5D71B1-AF00-ACAB-BE52-D9E377466B36}"/>
    <pc:docChg chg="addSld delSld modSld">
      <pc:chgData name="Solveig Igesund" userId="S::solveig.igesund@stortinget.no::991b3a02-b1c7-4a88-940d-886b35495b13" providerId="AD" clId="Web-{3A5D71B1-AF00-ACAB-BE52-D9E377466B36}" dt="2024-01-15T07:32:35.002" v="407" actId="20577"/>
      <pc:docMkLst>
        <pc:docMk/>
      </pc:docMkLst>
      <pc:sldChg chg="modSp modNotes">
        <pc:chgData name="Solveig Igesund" userId="S::solveig.igesund@stortinget.no::991b3a02-b1c7-4a88-940d-886b35495b13" providerId="AD" clId="Web-{3A5D71B1-AF00-ACAB-BE52-D9E377466B36}" dt="2024-01-15T07:32:35.002" v="407" actId="20577"/>
        <pc:sldMkLst>
          <pc:docMk/>
          <pc:sldMk cId="237236453" sldId="259"/>
        </pc:sldMkLst>
        <pc:spChg chg="mod">
          <ac:chgData name="Solveig Igesund" userId="S::solveig.igesund@stortinget.no::991b3a02-b1c7-4a88-940d-886b35495b13" providerId="AD" clId="Web-{3A5D71B1-AF00-ACAB-BE52-D9E377466B36}" dt="2024-01-15T07:32:35.002" v="407" actId="20577"/>
          <ac:spMkLst>
            <pc:docMk/>
            <pc:sldMk cId="237236453" sldId="259"/>
            <ac:spMk id="3" creationId="{298F3994-D7E9-AC80-B824-905B97F4EB59}"/>
          </ac:spMkLst>
        </pc:spChg>
        <pc:spChg chg="mod">
          <ac:chgData name="Solveig Igesund" userId="S::solveig.igesund@stortinget.no::991b3a02-b1c7-4a88-940d-886b35495b13" providerId="AD" clId="Web-{3A5D71B1-AF00-ACAB-BE52-D9E377466B36}" dt="2024-01-14T18:46:19.650" v="311" actId="20577"/>
          <ac:spMkLst>
            <pc:docMk/>
            <pc:sldMk cId="237236453" sldId="259"/>
            <ac:spMk id="4" creationId="{23928A53-AC64-8EE2-5642-88A685E05E43}"/>
          </ac:spMkLst>
        </pc:spChg>
      </pc:sldChg>
      <pc:sldChg chg="addSp delSp modSp">
        <pc:chgData name="Solveig Igesund" userId="S::solveig.igesund@stortinget.no::991b3a02-b1c7-4a88-940d-886b35495b13" providerId="AD" clId="Web-{3A5D71B1-AF00-ACAB-BE52-D9E377466B36}" dt="2024-01-14T18:53:53.582" v="363"/>
        <pc:sldMkLst>
          <pc:docMk/>
          <pc:sldMk cId="2447177698" sldId="263"/>
        </pc:sldMkLst>
        <pc:picChg chg="add del mod">
          <ac:chgData name="Solveig Igesund" userId="S::solveig.igesund@stortinget.no::991b3a02-b1c7-4a88-940d-886b35495b13" providerId="AD" clId="Web-{3A5D71B1-AF00-ACAB-BE52-D9E377466B36}" dt="2024-01-14T18:53:53.582" v="363"/>
          <ac:picMkLst>
            <pc:docMk/>
            <pc:sldMk cId="2447177698" sldId="263"/>
            <ac:picMk id="2" creationId="{CA562AF9-75A2-E335-A3FF-D24E8314B6AD}"/>
          </ac:picMkLst>
        </pc:picChg>
      </pc:sldChg>
      <pc:sldChg chg="addSp delSp modSp">
        <pc:chgData name="Solveig Igesund" userId="S::solveig.igesund@stortinget.no::991b3a02-b1c7-4a88-940d-886b35495b13" providerId="AD" clId="Web-{3A5D71B1-AF00-ACAB-BE52-D9E377466B36}" dt="2024-01-14T18:51:49.626" v="361"/>
        <pc:sldMkLst>
          <pc:docMk/>
          <pc:sldMk cId="1793122166" sldId="264"/>
        </pc:sldMkLst>
        <pc:spChg chg="del">
          <ac:chgData name="Solveig Igesund" userId="S::solveig.igesund@stortinget.no::991b3a02-b1c7-4a88-940d-886b35495b13" providerId="AD" clId="Web-{3A5D71B1-AF00-ACAB-BE52-D9E377466B36}" dt="2024-01-14T18:50:08.296" v="351"/>
          <ac:spMkLst>
            <pc:docMk/>
            <pc:sldMk cId="1793122166" sldId="264"/>
            <ac:spMk id="2" creationId="{39E1F210-720A-ECA1-5F02-0552B4F2DAD1}"/>
          </ac:spMkLst>
        </pc:spChg>
        <pc:spChg chg="add del mod">
          <ac:chgData name="Solveig Igesund" userId="S::solveig.igesund@stortinget.no::991b3a02-b1c7-4a88-940d-886b35495b13" providerId="AD" clId="Web-{3A5D71B1-AF00-ACAB-BE52-D9E377466B36}" dt="2024-01-14T18:51:30.079" v="359"/>
          <ac:spMkLst>
            <pc:docMk/>
            <pc:sldMk cId="1793122166" sldId="264"/>
            <ac:spMk id="7" creationId="{75B1EB60-629E-7861-3774-82A3187CBE46}"/>
          </ac:spMkLst>
        </pc:spChg>
        <pc:spChg chg="add del mod">
          <ac:chgData name="Solveig Igesund" userId="S::solveig.igesund@stortinget.no::991b3a02-b1c7-4a88-940d-886b35495b13" providerId="AD" clId="Web-{3A5D71B1-AF00-ACAB-BE52-D9E377466B36}" dt="2024-01-14T18:51:49.626" v="361"/>
          <ac:spMkLst>
            <pc:docMk/>
            <pc:sldMk cId="1793122166" sldId="264"/>
            <ac:spMk id="10" creationId="{23B5650C-706F-F692-1B42-0C7F2CCEE0CA}"/>
          </ac:spMkLst>
        </pc:spChg>
        <pc:picChg chg="add del mod ord">
          <ac:chgData name="Solveig Igesund" userId="S::solveig.igesund@stortinget.no::991b3a02-b1c7-4a88-940d-886b35495b13" providerId="AD" clId="Web-{3A5D71B1-AF00-ACAB-BE52-D9E377466B36}" dt="2024-01-14T18:51:48.016" v="360"/>
          <ac:picMkLst>
            <pc:docMk/>
            <pc:sldMk cId="1793122166" sldId="264"/>
            <ac:picMk id="5" creationId="{E2DA52E6-7383-F026-0FEC-0AD92D202264}"/>
          </ac:picMkLst>
        </pc:picChg>
        <pc:picChg chg="add del mod ord">
          <ac:chgData name="Solveig Igesund" userId="S::solveig.igesund@stortinget.no::991b3a02-b1c7-4a88-940d-886b35495b13" providerId="AD" clId="Web-{3A5D71B1-AF00-ACAB-BE52-D9E377466B36}" dt="2024-01-14T18:51:26.578" v="358"/>
          <ac:picMkLst>
            <pc:docMk/>
            <pc:sldMk cId="1793122166" sldId="264"/>
            <ac:picMk id="8" creationId="{48A1DE86-0033-0B87-4560-344BCE14812A}"/>
          </ac:picMkLst>
        </pc:picChg>
        <pc:picChg chg="add mod ord">
          <ac:chgData name="Solveig Igesund" userId="S::solveig.igesund@stortinget.no::991b3a02-b1c7-4a88-940d-886b35495b13" providerId="AD" clId="Web-{3A5D71B1-AF00-ACAB-BE52-D9E377466B36}" dt="2024-01-14T18:51:49.626" v="361"/>
          <ac:picMkLst>
            <pc:docMk/>
            <pc:sldMk cId="1793122166" sldId="264"/>
            <ac:picMk id="11" creationId="{0E27B361-9474-B31A-76F2-529003019F4C}"/>
          </ac:picMkLst>
        </pc:picChg>
      </pc:sldChg>
      <pc:sldChg chg="modSp new del">
        <pc:chgData name="Solveig Igesund" userId="S::solveig.igesund@stortinget.no::991b3a02-b1c7-4a88-940d-886b35495b13" providerId="AD" clId="Web-{3A5D71B1-AF00-ACAB-BE52-D9E377466B36}" dt="2024-01-14T18:40:52.878" v="304"/>
        <pc:sldMkLst>
          <pc:docMk/>
          <pc:sldMk cId="1891051566" sldId="265"/>
        </pc:sldMkLst>
        <pc:spChg chg="mod">
          <ac:chgData name="Solveig Igesund" userId="S::solveig.igesund@stortinget.no::991b3a02-b1c7-4a88-940d-886b35495b13" providerId="AD" clId="Web-{3A5D71B1-AF00-ACAB-BE52-D9E377466B36}" dt="2024-01-14T18:38:03.499" v="246" actId="20577"/>
          <ac:spMkLst>
            <pc:docMk/>
            <pc:sldMk cId="1891051566" sldId="265"/>
            <ac:spMk id="3" creationId="{FEC0FC8F-9BC4-2B9C-C5CF-AC98BC23CEAF}"/>
          </ac:spMkLst>
        </pc:spChg>
      </pc:sldChg>
      <pc:sldChg chg="addSp delSp modSp new">
        <pc:chgData name="Solveig Igesund" userId="S::solveig.igesund@stortinget.no::991b3a02-b1c7-4a88-940d-886b35495b13" providerId="AD" clId="Web-{3A5D71B1-AF00-ACAB-BE52-D9E377466B36}" dt="2024-01-14T18:40:28.565" v="297" actId="20577"/>
        <pc:sldMkLst>
          <pc:docMk/>
          <pc:sldMk cId="3105724549" sldId="266"/>
        </pc:sldMkLst>
        <pc:spChg chg="del">
          <ac:chgData name="Solveig Igesund" userId="S::solveig.igesund@stortinget.no::991b3a02-b1c7-4a88-940d-886b35495b13" providerId="AD" clId="Web-{3A5D71B1-AF00-ACAB-BE52-D9E377466B36}" dt="2024-01-14T18:38:47.953" v="248"/>
          <ac:spMkLst>
            <pc:docMk/>
            <pc:sldMk cId="3105724549" sldId="266"/>
            <ac:spMk id="2" creationId="{E00327BF-CBB1-3003-4F5E-D1F1A281D0C4}"/>
          </ac:spMkLst>
        </pc:spChg>
        <pc:spChg chg="mod">
          <ac:chgData name="Solveig Igesund" userId="S::solveig.igesund@stortinget.no::991b3a02-b1c7-4a88-940d-886b35495b13" providerId="AD" clId="Web-{3A5D71B1-AF00-ACAB-BE52-D9E377466B36}" dt="2024-01-14T18:40:22.627" v="292" actId="20577"/>
          <ac:spMkLst>
            <pc:docMk/>
            <pc:sldMk cId="3105724549" sldId="266"/>
            <ac:spMk id="3" creationId="{368A81DE-DB5C-6E17-2876-A4D0F0AC57A5}"/>
          </ac:spMkLst>
        </pc:spChg>
        <pc:spChg chg="mod">
          <ac:chgData name="Solveig Igesund" userId="S::solveig.igesund@stortinget.no::991b3a02-b1c7-4a88-940d-886b35495b13" providerId="AD" clId="Web-{3A5D71B1-AF00-ACAB-BE52-D9E377466B36}" dt="2024-01-14T18:40:28.565" v="297" actId="20577"/>
          <ac:spMkLst>
            <pc:docMk/>
            <pc:sldMk cId="3105724549" sldId="266"/>
            <ac:spMk id="4" creationId="{5FA54A9C-5135-B8BA-AF5B-6A7BD04F0BD2}"/>
          </ac:spMkLst>
        </pc:spChg>
        <pc:picChg chg="add mod ord">
          <ac:chgData name="Solveig Igesund" userId="S::solveig.igesund@stortinget.no::991b3a02-b1c7-4a88-940d-886b35495b13" providerId="AD" clId="Web-{3A5D71B1-AF00-ACAB-BE52-D9E377466B36}" dt="2024-01-14T18:38:47.953" v="248"/>
          <ac:picMkLst>
            <pc:docMk/>
            <pc:sldMk cId="3105724549" sldId="266"/>
            <ac:picMk id="5" creationId="{EDBFD433-9571-CCCC-9D16-840D303B0475}"/>
          </ac:picMkLst>
        </pc:picChg>
      </pc:sldChg>
    </pc:docChg>
  </pc:docChgLst>
  <pc:docChgLst>
    <pc:chgData name="Hege Skarrud" userId="S::hege.skarrud@stortinget.no::c5aad941-b116-40fd-bb23-fdf874e6bf2f" providerId="AD" clId="Web-{36747BBF-D721-22AD-0B55-F7BF23F12255}"/>
    <pc:docChg chg="modSld">
      <pc:chgData name="Hege Skarrud" userId="S::hege.skarrud@stortinget.no::c5aad941-b116-40fd-bb23-fdf874e6bf2f" providerId="AD" clId="Web-{36747BBF-D721-22AD-0B55-F7BF23F12255}" dt="2024-01-11T12:24:00.676" v="296" actId="14100"/>
      <pc:docMkLst>
        <pc:docMk/>
      </pc:docMkLst>
      <pc:sldChg chg="modSp">
        <pc:chgData name="Hege Skarrud" userId="S::hege.skarrud@stortinget.no::c5aad941-b116-40fd-bb23-fdf874e6bf2f" providerId="AD" clId="Web-{36747BBF-D721-22AD-0B55-F7BF23F12255}" dt="2024-01-11T12:16:59.983" v="18" actId="20577"/>
        <pc:sldMkLst>
          <pc:docMk/>
          <pc:sldMk cId="3793954058" sldId="257"/>
        </pc:sldMkLst>
        <pc:spChg chg="mod">
          <ac:chgData name="Hege Skarrud" userId="S::hege.skarrud@stortinget.no::c5aad941-b116-40fd-bb23-fdf874e6bf2f" providerId="AD" clId="Web-{36747BBF-D721-22AD-0B55-F7BF23F12255}" dt="2024-01-11T12:16:59.983" v="18" actId="20577"/>
          <ac:spMkLst>
            <pc:docMk/>
            <pc:sldMk cId="3793954058" sldId="257"/>
            <ac:spMk id="3" creationId="{00000000-0000-0000-0000-000000000000}"/>
          </ac:spMkLst>
        </pc:spChg>
      </pc:sldChg>
      <pc:sldChg chg="delSp modSp">
        <pc:chgData name="Hege Skarrud" userId="S::hege.skarrud@stortinget.no::c5aad941-b116-40fd-bb23-fdf874e6bf2f" providerId="AD" clId="Web-{36747BBF-D721-22AD-0B55-F7BF23F12255}" dt="2024-01-11T12:24:00.676" v="296" actId="14100"/>
        <pc:sldMkLst>
          <pc:docMk/>
          <pc:sldMk cId="814587728" sldId="258"/>
        </pc:sldMkLst>
        <pc:spChg chg="del">
          <ac:chgData name="Hege Skarrud" userId="S::hege.skarrud@stortinget.no::c5aad941-b116-40fd-bb23-fdf874e6bf2f" providerId="AD" clId="Web-{36747BBF-D721-22AD-0B55-F7BF23F12255}" dt="2024-01-11T12:23:55.301" v="295"/>
          <ac:spMkLst>
            <pc:docMk/>
            <pc:sldMk cId="814587728" sldId="258"/>
            <ac:spMk id="2" creationId="{FC504ABC-3976-0EB5-7F46-45E11E9DA5D8}"/>
          </ac:spMkLst>
        </pc:spChg>
        <pc:spChg chg="mod">
          <ac:chgData name="Hege Skarrud" userId="S::hege.skarrud@stortinget.no::c5aad941-b116-40fd-bb23-fdf874e6bf2f" providerId="AD" clId="Web-{36747BBF-D721-22AD-0B55-F7BF23F12255}" dt="2024-01-11T12:24:00.676" v="296" actId="14100"/>
          <ac:spMkLst>
            <pc:docMk/>
            <pc:sldMk cId="814587728" sldId="258"/>
            <ac:spMk id="3" creationId="{E63F5498-1530-DBBE-D707-B5482E94F0C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1/19/24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19.01.2024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program@sv.n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kern="100" dirty="0">
                <a:effectLst/>
              </a:rPr>
              <a:t>SV starter nå prosessen med utforming av nytt arbeidsprogram for neste stortingsperiode (2025-2029). Arbeidsprogrammet er et av partiets viktigste dokumenter og redegjør for partiet sin politikk og hovedsatsinger for valgperioden. Programmet skal vedtas på landsmøtet i mars 2025. </a:t>
            </a:r>
            <a:endParaRPr lang="en-US" dirty="0"/>
          </a:p>
          <a:p>
            <a:endParaRPr lang="nb-NO" kern="100" dirty="0"/>
          </a:p>
          <a:p>
            <a:r>
              <a:rPr lang="nb-NO" kern="100" dirty="0">
                <a:effectLst/>
              </a:rPr>
              <a:t>Nå setter vi i gang diskusjonen i hele partiet om hva som skal være våre hovedsatsinger fram mot 2029. Komiteen kommer med sitt forslag 1. oktober. Deretter er det mulig å komme med endringsforslag fram til 1. desember. Endelig vedtak gjøres på landsmøtet i 2025.</a:t>
            </a:r>
            <a:r>
              <a:rPr lang="nb-NO" kern="100" dirty="0"/>
              <a:t>  </a:t>
            </a:r>
            <a:endParaRPr lang="en-NO" dirty="0"/>
          </a:p>
          <a:p>
            <a:endParaRPr lang="nb-NO" kern="100" dirty="0"/>
          </a:p>
          <a:p>
            <a:r>
              <a:rPr lang="nb-NO" kern="100" dirty="0">
                <a:effectLst/>
              </a:rPr>
              <a:t>Hvem som sitter i komiteen og oppdatert informasjon om prosessen finner man på sv.no/program.</a:t>
            </a:r>
            <a:r>
              <a:rPr lang="nb-NO" kern="100" dirty="0"/>
              <a:t>  </a:t>
            </a:r>
            <a:endParaRPr lang="nb-NO" dirty="0"/>
          </a:p>
          <a:p>
            <a:endParaRPr lang="nb-NO" sz="1800" kern="100" dirty="0">
              <a:effectLst/>
              <a:latin typeface="Calibri" panose="020F0502020204030204" pitchFamily="34" charset="0"/>
              <a:ea typeface="Calibri" panose="020F0502020204030204" pitchFamily="34" charset="0"/>
              <a:cs typeface="Calibri"/>
            </a:endParaRPr>
          </a:p>
          <a:p>
            <a:endParaRPr lang="en-NO" dirty="0"/>
          </a:p>
        </p:txBody>
      </p:sp>
      <p:sp>
        <p:nvSpPr>
          <p:cNvPr id="4" name="Slide Number Placehold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79634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kern="100" dirty="0"/>
              <a:t>Programkomiteen har fått i oppdrag å utforme et program med oversikt over hva SV har til hensikt å få gjennomført neste stortingsperiode. </a:t>
            </a:r>
            <a:endParaRPr lang="en-US" dirty="0"/>
          </a:p>
          <a:p>
            <a:r>
              <a:rPr lang="nb-NO" kern="100" dirty="0"/>
              <a:t> </a:t>
            </a:r>
            <a:endParaRPr lang="en-US" dirty="0">
              <a:cs typeface="Calibri"/>
            </a:endParaRPr>
          </a:p>
          <a:p>
            <a:pPr marL="285750" indent="-285750">
              <a:buFont typeface="Arial"/>
              <a:buChar char="•"/>
            </a:pPr>
            <a:r>
              <a:rPr lang="nb-NO" kern="100"/>
              <a:t>Der tidligere arbeidsprogram i større grad har vært en oversikt over hva SV mener i ulike saker skal dette programmet være en oversikt over hva SV prioriterer.  </a:t>
            </a:r>
            <a:endParaRPr lang="nb-NO"/>
          </a:p>
          <a:p>
            <a:pPr marL="285750" indent="-285750">
              <a:buFont typeface="Arial"/>
              <a:buChar char="•"/>
            </a:pPr>
            <a:r>
              <a:rPr lang="nb-NO" kern="100" dirty="0"/>
              <a:t>Der tidligere arbeidsprogram i større grad har inneholdt mer langsiktige tiltak og prosjekter skal dette programmet forholde seg til stortingsperioden 2025-2029. </a:t>
            </a:r>
            <a:endParaRPr lang="nb-NO" dirty="0"/>
          </a:p>
          <a:p>
            <a:endParaRPr lang="nb-NO" kern="100" dirty="0">
              <a:cs typeface="Calibri" panose="020F0502020204030204"/>
            </a:endParaRPr>
          </a:p>
          <a:p>
            <a:r>
              <a:rPr lang="nb-NO" kern="100" dirty="0"/>
              <a:t>Komiteen jobber foreløpig ut ifra at programmet skal være todelt.  </a:t>
            </a:r>
            <a:endParaRPr lang="nb-NO" dirty="0"/>
          </a:p>
          <a:p>
            <a:endParaRPr lang="nb-NO" kern="100" dirty="0"/>
          </a:p>
          <a:p>
            <a:pPr marL="285750" indent="-285750">
              <a:buFont typeface="Arial"/>
              <a:buChar char="•"/>
            </a:pPr>
            <a:r>
              <a:rPr lang="nb-NO" kern="100"/>
              <a:t>Første del skal være SVs hovedsaker for 2025-2029. Her vil komiteen foreslå en liste på de aller viktigste satsingene for neste stortingsperiode. Komiteen vil foreslå saker innenfor rammene av rettferdighet og miljø (det kan være alt fra reformer innen olje, skatt, bolig, velferd og arealpolitikk. </a:t>
            </a:r>
            <a:endParaRPr lang="nb-NO"/>
          </a:p>
          <a:p>
            <a:pPr marL="285750" indent="-285750">
              <a:buFont typeface="Arial"/>
              <a:buChar char="•"/>
            </a:pPr>
            <a:r>
              <a:rPr lang="nb-NO" kern="100" dirty="0"/>
              <a:t>Andre del vil handle om prioritering av SVs arbeid innenfor saksområder. Komiteen vil foreslå hva som bør være SVs prioriteringer nasjonalt innenfor enkeltsaksområder som arbeid og sosial, helse, utenriks, energi og miljø, finans, utdanning osv.  </a:t>
            </a:r>
            <a:endParaRPr lang="nb-NO" dirty="0"/>
          </a:p>
          <a:p>
            <a:endParaRPr lang="nb-NO" sz="1800" kern="100" dirty="0">
              <a:effectLst/>
              <a:latin typeface="Calibri" panose="020F0502020204030204" pitchFamily="34" charset="0"/>
              <a:ea typeface="Calibri" panose="020F0502020204030204" pitchFamily="34" charset="0"/>
              <a:cs typeface="Calibri"/>
            </a:endParaRPr>
          </a:p>
          <a:p>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385570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effectLst/>
              </a:rPr>
              <a:t>Partiet inviteres nå med på en diskusjon og idédugnad på hva som kan være våre hovedsatsinger. </a:t>
            </a:r>
            <a:r>
              <a:rPr lang="nb-NO" dirty="0"/>
              <a:t>For å starte debatten har komiteen pekt ut fire utfordringer med påfølgende spørsmål for diskusjon. </a:t>
            </a:r>
            <a:endParaRPr lang="en-US"/>
          </a:p>
          <a:p>
            <a:endParaRPr lang="nb-NO" dirty="0">
              <a:cs typeface="Calibri"/>
            </a:endParaRPr>
          </a:p>
          <a:p>
            <a:r>
              <a:rPr lang="nb-NO" dirty="0"/>
              <a:t>Selv om disse utfordringene er store og kan tegne opp et dystert bilde er det en viktig ambisjon for komiteen at programmet skal skape begeistring og skape tro på at endring kan skje. Vi vet at løsninger finnes og disse skal finne sammen. </a:t>
            </a:r>
          </a:p>
          <a:p>
            <a:endParaRPr lang="nb-NO" dirty="0">
              <a:cs typeface="Calibri"/>
            </a:endParaRPr>
          </a:p>
          <a:p>
            <a:r>
              <a:rPr lang="nb-NO" dirty="0"/>
              <a:t>Så er det viktig å huske på at dette er starten. Dere må fortsette diskusjonen i laget deres. Dersom dere har innspill til komiteen som ikke kommer fram i dette møtet så er dere hjertelig velkommen til å sende dette til </a:t>
            </a:r>
            <a:r>
              <a:rPr lang="nb-NO" dirty="0">
                <a:hlinkClick r:id="rId3"/>
              </a:rPr>
              <a:t>program@sv.no</a:t>
            </a:r>
            <a:r>
              <a:rPr lang="nb-NO" dirty="0"/>
              <a:t>.  </a:t>
            </a:r>
            <a:endParaRPr lang="nb-NO" dirty="0">
              <a:cs typeface="Calibri"/>
            </a:endParaRPr>
          </a:p>
          <a:p>
            <a:endParaRPr lang="nb-NO" sz="1800" dirty="0">
              <a:cs typeface="Calibri"/>
            </a:endParaRPr>
          </a:p>
        </p:txBody>
      </p:sp>
      <p:sp>
        <p:nvSpPr>
          <p:cNvPr id="4" name="Slide Number Placehold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398857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Det blir færre demokratier internasjonalt. Autoritære og fascistiske krefter er på frammarsj. Folkeretten undergraves på stadig flere områder. Nasjonalt ser vi økt avmaktsfølelse og en dalende tillit til politikere og demokratiske institusjoner. Stadig flere ser ikke demokrati som nøkkelen til gode liv, omfordeling og omstilling. Andre stiller spørsmålstegn med om også det politiske handlingsrommet virker å bli stadig mindre, både formelt gjennom økt overnasjonalitet særlig tilknytning til EU/EØS, men også mer uformelt gjennom sterke fagmiljøer i byråkratiet som hegner om sine egne systemer.  </a:t>
            </a:r>
            <a:endParaRPr lang="nb-NO" b="0" i="0" dirty="0">
              <a:solidFill>
                <a:srgbClr val="000000"/>
              </a:solidFill>
              <a:effectLst/>
              <a:latin typeface="Segoe UI" panose="020F0502020204030204"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Tilgang på informasjon er også under press med et forrykende tempo i den teknologiske utviklingen (for eksempel kunstig intelligens), samtidig som sosiale medier blir en større del av samfunnet vårt.  </a:t>
            </a:r>
            <a:endParaRPr lang="nb-NO" b="0" i="0" dirty="0">
              <a:solidFill>
                <a:srgbClr val="000000"/>
              </a:solidFill>
              <a:effectLst/>
              <a:latin typeface="Segoe UI" panose="020B0502040204020203" pitchFamily="34" charset="0"/>
            </a:endParaRPr>
          </a:p>
          <a:p>
            <a:endParaRPr lang="nn-NO" dirty="0"/>
          </a:p>
        </p:txBody>
      </p:sp>
      <p:sp>
        <p:nvSpPr>
          <p:cNvPr id="4" name="Slide Number Placeholder 3"/>
          <p:cNvSpPr>
            <a:spLocks noGrp="1"/>
          </p:cNvSpPr>
          <p:nvPr>
            <p:ph type="sldNum" sz="quarter" idx="5"/>
          </p:nvPr>
        </p:nvSpPr>
        <p:spPr/>
        <p:txBody>
          <a:bodyPr/>
          <a:lstStyle/>
          <a:p>
            <a:fld id="{ABFA6777-0770-B24C-A92B-F9F5A0486F6D}" type="slidenum">
              <a:rPr lang="nb-NO" smtClean="0"/>
              <a:t>5</a:t>
            </a:fld>
            <a:endParaRPr lang="nb-NO"/>
          </a:p>
        </p:txBody>
      </p:sp>
    </p:spTree>
    <p:extLst>
      <p:ext uri="{BB962C8B-B14F-4D97-AF65-F5344CB8AC3E}">
        <p14:creationId xmlns:p14="http://schemas.microsoft.com/office/powerpoint/2010/main" val="230690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Omstillingen til et utslippsfritt, bærekraftig og sirkulært samfunn går i beste fall altfor langsomt. Konsekvensen er dramatiske endringer av forutsetningene for livet på jorda med økt mat- og vannmangel, folkevandring, konflikter og naturkatastrofer. Norges utfordring er dobbel: at vi omstiller samfunnet i tråd med våre forpliktelser og at vi gjør oss uavhengig av olje- og gassindustri. Miljøpolitikken kan være usosial og føre til økt ulikhet hvis det ikke samtidig føres en kraftfull omfordelingspolitikk. Politisk er det også spenninger og avstand mellom fagbevegelse og miljøbevegelse – to av SVs viktigste utgangspunkt.  </a:t>
            </a:r>
            <a:endParaRPr lang="nn-NO" dirty="0"/>
          </a:p>
        </p:txBody>
      </p:sp>
      <p:sp>
        <p:nvSpPr>
          <p:cNvPr id="4" name="Slide Number Placeholder 3"/>
          <p:cNvSpPr>
            <a:spLocks noGrp="1"/>
          </p:cNvSpPr>
          <p:nvPr>
            <p:ph type="sldNum" sz="quarter" idx="5"/>
          </p:nvPr>
        </p:nvSpPr>
        <p:spPr/>
        <p:txBody>
          <a:bodyPr/>
          <a:lstStyle/>
          <a:p>
            <a:fld id="{ABFA6777-0770-B24C-A92B-F9F5A0486F6D}" type="slidenum">
              <a:rPr lang="nb-NO" smtClean="0"/>
              <a:t>6</a:t>
            </a:fld>
            <a:endParaRPr lang="nb-NO"/>
          </a:p>
        </p:txBody>
      </p:sp>
    </p:spTree>
    <p:extLst>
      <p:ext uri="{BB962C8B-B14F-4D97-AF65-F5344CB8AC3E}">
        <p14:creationId xmlns:p14="http://schemas.microsoft.com/office/powerpoint/2010/main" val="787517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Bemanningsutfordringene i velferdstjenestene er omfattende. Det mangler både folk og kvalifisert personell. Utfordringene er spesielt store i distriktene, hvor befolkningen er eldre og tilgangen på arbeidskraft lav. Samtidig øker omfanget av kommersiell helse og velferd, som øker forskjellene, i både inntekt og geografi. Strukturene i velferdsstaten blir dessuten stadig mer topptung, med innfløkte beslutningsstrukturer og ledelsesnivåer, og strekk i lønn og arbeidsbetingelser.  </a:t>
            </a:r>
            <a:endParaRPr lang="nn-NO" dirty="0"/>
          </a:p>
        </p:txBody>
      </p:sp>
      <p:sp>
        <p:nvSpPr>
          <p:cNvPr id="4" name="Slide Number Placehold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412468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Både nasjonalt og internasjonalt ser vi at stadig større andel av samlet verdiskaping tilfaller de aller rikeste. Å tjene penger på andres arbeid, gjennom kapital, er langt mer lønnsomt enn arbeidsinntekt. Samtidig gir lønnsmottakere og trygdede en langt større andel av sin inntekt til å finansiere felles oppgaver i samfunnet. Utviklingen øker forskjeller i penger og makt i samfunnet. </a:t>
            </a:r>
            <a:endParaRPr lang="nn-NO" dirty="0"/>
          </a:p>
        </p:txBody>
      </p:sp>
      <p:sp>
        <p:nvSpPr>
          <p:cNvPr id="4" name="Slide Number Placehold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2783988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lys rø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noProof="0"/>
              <a:t>Legg til tittel (inntil tre linjer)</a:t>
            </a:r>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a:t>Klikk på ikonet for å endre </a:t>
            </a:r>
            <a:r>
              <a:rPr lang="nb-NO" noProof="0" err="1"/>
              <a:t>biletet</a:t>
            </a:r>
            <a:endParaRPr lang="nn-NO" noProof="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Legg til navn på foredragsholder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Legg til tid og sted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9707"/>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787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b-NO" noProof="0"/>
              <a:t>Klikk ikonet for å legge til et bilde</a:t>
            </a:r>
            <a:endParaRPr lang="nn-NO" noProof="0"/>
          </a:p>
        </p:txBody>
      </p:sp>
    </p:spTree>
    <p:extLst>
      <p:ext uri="{BB962C8B-B14F-4D97-AF65-F5344CB8AC3E}">
        <p14:creationId xmlns:p14="http://schemas.microsoft.com/office/powerpoint/2010/main" val="155616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a:t>Klikk på ikonet for å legge til et diagram</a:t>
            </a:r>
          </a:p>
        </p:txBody>
      </p:sp>
      <p:sp>
        <p:nvSpPr>
          <p:cNvPr id="7" name="Plassholder for tittel 1">
            <a:extLst>
              <a:ext uri="{FF2B5EF4-FFF2-40B4-BE49-F238E27FC236}">
                <a16:creationId xmlns:a16="http://schemas.microsoft.com/office/drawing/2014/main" id="{3BAE0802-FA3A-2042-BEED-C1ED1C934B09}"/>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72571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a:t>Klikk på ikonet for å legge til et diagram</a:t>
            </a:r>
          </a:p>
        </p:txBody>
      </p:sp>
      <p:sp>
        <p:nvSpPr>
          <p:cNvPr id="6" name="Plassholder for tittel 1">
            <a:extLst>
              <a:ext uri="{FF2B5EF4-FFF2-40B4-BE49-F238E27FC236}">
                <a16:creationId xmlns:a16="http://schemas.microsoft.com/office/drawing/2014/main" id="{637331CD-5650-F74F-963A-CF9FC612535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427271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navn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bildet</a:t>
            </a:r>
            <a:endParaRPr lang="nn-NO" noProof="0"/>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7" name="Bilde 6">
            <a:extLst>
              <a:ext uri="{FF2B5EF4-FFF2-40B4-BE49-F238E27FC236}">
                <a16:creationId xmlns:a16="http://schemas.microsoft.com/office/drawing/2014/main" id="{AE081756-9FF5-1948-B90D-EAF60499F8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45275" y="10391"/>
            <a:ext cx="5549900" cy="6515100"/>
          </a:xfrm>
          <a:prstGeom prst="rect">
            <a:avLst/>
          </a:prstGeom>
        </p:spPr>
      </p:pic>
    </p:spTree>
    <p:extLst>
      <p:ext uri="{BB962C8B-B14F-4D97-AF65-F5344CB8AC3E}">
        <p14:creationId xmlns:p14="http://schemas.microsoft.com/office/powerpoint/2010/main" val="174675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n-NO" sz="11000" b="1" i="0" spc="-300">
                <a:solidFill>
                  <a:srgbClr val="EB4040"/>
                </a:solidFill>
                <a:latin typeface="Arial" panose="020B0604020202020204" pitchFamily="34" charset="0"/>
                <a:cs typeface="Arial" panose="020B0604020202020204" pitchFamily="34" charset="0"/>
              </a:rPr>
              <a:t>For de mange</a:t>
            </a:r>
          </a:p>
          <a:p>
            <a:pPr>
              <a:lnSpc>
                <a:spcPts val="13000"/>
              </a:lnSpc>
            </a:pPr>
            <a:r>
              <a:rPr lang="nn-NO" sz="11000" b="1" i="0" spc="-300">
                <a:solidFill>
                  <a:srgbClr val="EB4040"/>
                </a:solidFill>
                <a:latin typeface="Arial" panose="020B0604020202020204" pitchFamily="34" charset="0"/>
                <a:cs typeface="Arial" panose="020B0604020202020204" pitchFamily="34" charset="0"/>
              </a:rPr>
              <a:t>– </a:t>
            </a:r>
            <a:r>
              <a:rPr lang="nn-NO" sz="11000" b="1" i="0" spc="-300" err="1">
                <a:solidFill>
                  <a:srgbClr val="EB4040"/>
                </a:solidFill>
                <a:latin typeface="Arial" panose="020B0604020202020204" pitchFamily="34" charset="0"/>
                <a:cs typeface="Arial" panose="020B0604020202020204" pitchFamily="34" charset="0"/>
              </a:rPr>
              <a:t>ikke</a:t>
            </a:r>
            <a:r>
              <a:rPr lang="nn-NO" sz="11000" b="1" i="0" spc="-300">
                <a:solidFill>
                  <a:srgbClr val="EB4040"/>
                </a:solidFill>
                <a:latin typeface="Arial" panose="020B0604020202020204" pitchFamily="34" charset="0"/>
                <a:cs typeface="Arial" panose="020B0604020202020204" pitchFamily="34" charset="0"/>
              </a:rPr>
              <a:t>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n-NO" sz="2400" b="0" i="0" err="1">
                <a:solidFill>
                  <a:srgbClr val="440C1A"/>
                </a:solidFill>
                <a:latin typeface="Arial" panose="020B0604020202020204" pitchFamily="34" charset="0"/>
                <a:cs typeface="Arial" panose="020B0604020202020204" pitchFamily="34" charset="0"/>
              </a:rPr>
              <a:t>sv.no</a:t>
            </a:r>
            <a:r>
              <a:rPr lang="nn-NO" sz="2400" b="0" i="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1026442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lys grøn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noProof="0"/>
              <a:t>Legg til tittel (inntil tre linjer)</a:t>
            </a:r>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Legg til navn på foredragsholder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Legg til tid og sted for foredraget (inntil to linjer)</a:t>
            </a:r>
          </a:p>
        </p:txBody>
      </p:sp>
    </p:spTree>
    <p:extLst>
      <p:ext uri="{BB962C8B-B14F-4D97-AF65-F5344CB8AC3E}">
        <p14:creationId xmlns:p14="http://schemas.microsoft.com/office/powerpoint/2010/main" val="111966481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old lys grøn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hasCustomPrompt="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legge til tekst</a:t>
            </a:r>
          </a:p>
        </p:txBody>
      </p:sp>
      <p:pic>
        <p:nvPicPr>
          <p:cNvPr id="5" name="Bilde 4">
            <a:extLst>
              <a:ext uri="{FF2B5EF4-FFF2-40B4-BE49-F238E27FC236}">
                <a16:creationId xmlns:a16="http://schemas.microsoft.com/office/drawing/2014/main" id="{E3A75D69-078E-8147-B085-E98AA1844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3200" y="529199"/>
            <a:ext cx="2872800" cy="629866"/>
          </a:xfrm>
          <a:prstGeom prst="rect">
            <a:avLst/>
          </a:prstGeom>
        </p:spPr>
      </p:pic>
    </p:spTree>
    <p:extLst>
      <p:ext uri="{BB962C8B-B14F-4D97-AF65-F5344CB8AC3E}">
        <p14:creationId xmlns:p14="http://schemas.microsoft.com/office/powerpoint/2010/main" val="3943403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mørk rø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tid og sted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navn og rolle på foredragsholder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noProof="0"/>
              <a:t>Klikk for å legge til tittel (inntil to linjer)</a:t>
            </a:r>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1797180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old mørk rød">
    <p:bg>
      <p:bgPr>
        <a:solidFill>
          <a:srgbClr val="440C1A"/>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6E2203E-71A7-AB47-8948-D33921688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1473" y="536182"/>
            <a:ext cx="2934738" cy="643445"/>
          </a:xfrm>
          <a:prstGeom prst="rect">
            <a:avLst/>
          </a:prstGeom>
        </p:spPr>
      </p:pic>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sz="2600">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sp>
        <p:nvSpPr>
          <p:cNvPr id="7" name="Tittel 11">
            <a:extLst>
              <a:ext uri="{FF2B5EF4-FFF2-40B4-BE49-F238E27FC236}">
                <a16:creationId xmlns:a16="http://schemas.microsoft.com/office/drawing/2014/main" id="{1D03E20A-0115-C348-A0D2-898CE24B65A5}"/>
              </a:ext>
            </a:extLst>
          </p:cNvPr>
          <p:cNvSpPr txBox="1">
            <a:spLocks/>
          </p:cNvSpPr>
          <p:nvPr userDrawn="1"/>
        </p:nvSpPr>
        <p:spPr>
          <a:xfrm>
            <a:off x="0" y="483981"/>
            <a:ext cx="8468126" cy="763200"/>
          </a:xfrm>
          <a:prstGeom prst="rect">
            <a:avLst/>
          </a:prstGeom>
          <a:solidFill>
            <a:srgbClr val="EB4040"/>
          </a:solidFill>
          <a:ln w="12700" cap="rnd">
            <a:noFill/>
          </a:ln>
        </p:spPr>
        <p:txBody>
          <a:bodyPr vert="horz" lIns="360000" tIns="0" rIns="360000" bIns="0" rtlCol="0" anchor="ctr" anchorCtr="0">
            <a:normAutofit/>
          </a:bodyPr>
          <a:lstStyle>
            <a:lvl1pPr algn="l" defTabSz="914445" rtl="0" eaLnBrk="1" latinLnBrk="0" hangingPunct="1">
              <a:lnSpc>
                <a:spcPct val="90000"/>
              </a:lnSpc>
              <a:spcBef>
                <a:spcPct val="0"/>
              </a:spcBef>
              <a:buNone/>
              <a:defRPr sz="3800" b="1" i="0" kern="1200" spc="-150">
                <a:solidFill>
                  <a:srgbClr val="F2EBDD"/>
                </a:solidFill>
                <a:latin typeface="Degular Text" pitchFamily="82" charset="77"/>
                <a:ea typeface="+mj-ea"/>
                <a:cs typeface="Arial" panose="020B0604020202020204" pitchFamily="34" charset="0"/>
              </a:defRPr>
            </a:lvl1pPr>
          </a:lstStyle>
          <a:p>
            <a:r>
              <a:rPr lang="nb-NO">
                <a:latin typeface="Arial" panose="020B0604020202020204" pitchFamily="34" charset="0"/>
                <a:cs typeface="Arial" panose="020B0604020202020204" pitchFamily="34" charset="0"/>
              </a:rPr>
              <a:t>Klikk for å legge til tittel</a:t>
            </a:r>
          </a:p>
        </p:txBody>
      </p:sp>
    </p:spTree>
    <p:extLst>
      <p:ext uri="{BB962C8B-B14F-4D97-AF65-F5344CB8AC3E}">
        <p14:creationId xmlns:p14="http://schemas.microsoft.com/office/powerpoint/2010/main" val="1512160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mørk grøn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tid og sted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navn og rolle på foredragsholder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noProof="0"/>
              <a:t>Klikk for å legge til tittel (inntil to linjer)</a:t>
            </a:r>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858292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975184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spTree>
    <p:extLst>
      <p:ext uri="{BB962C8B-B14F-4D97-AF65-F5344CB8AC3E}">
        <p14:creationId xmlns:p14="http://schemas.microsoft.com/office/powerpoint/2010/main" val="1939412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nhald mørk grøn">
    <p:bg>
      <p:bgPr>
        <a:solidFill>
          <a:srgbClr val="253325"/>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dirty="0"/>
              <a:t>Klikk for å legge til tekst</a:t>
            </a:r>
          </a:p>
        </p:txBody>
      </p:sp>
      <p:pic>
        <p:nvPicPr>
          <p:cNvPr id="4" name="Bilde 3">
            <a:extLst>
              <a:ext uri="{FF2B5EF4-FFF2-40B4-BE49-F238E27FC236}">
                <a16:creationId xmlns:a16="http://schemas.microsoft.com/office/drawing/2014/main" id="{8025CB97-396F-4B41-951A-C64652B65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8899" y="483981"/>
            <a:ext cx="2991600" cy="627930"/>
          </a:xfrm>
          <a:prstGeom prst="rect">
            <a:avLst/>
          </a:prstGeom>
        </p:spPr>
      </p:pic>
      <p:sp>
        <p:nvSpPr>
          <p:cNvPr id="7" name="Tittel 1">
            <a:extLst>
              <a:ext uri="{FF2B5EF4-FFF2-40B4-BE49-F238E27FC236}">
                <a16:creationId xmlns:a16="http://schemas.microsoft.com/office/drawing/2014/main" id="{604666D2-C56F-0D4A-9865-478534A076B6}"/>
              </a:ext>
            </a:extLst>
          </p:cNvPr>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Tree>
    <p:extLst>
      <p:ext uri="{BB962C8B-B14F-4D97-AF65-F5344CB8AC3E}">
        <p14:creationId xmlns:p14="http://schemas.microsoft.com/office/powerpoint/2010/main" val="74936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ramside mørk raud II">
    <p:bg>
      <p:bgRef idx="1001">
        <a:schemeClr val="bg1"/>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dirty="0"/>
              <a:t>Klikk på ikonet for å endre </a:t>
            </a:r>
            <a:r>
              <a:rPr lang="nb-NO" noProof="0" dirty="0" err="1"/>
              <a:t>biletet</a:t>
            </a:r>
            <a:endParaRPr lang="nn-NO" noProof="0" dirty="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600"/>
              </a:lnSpc>
              <a:defRPr sz="7000" b="1" spc="-300">
                <a:solidFill>
                  <a:srgbClr val="F2EBDD"/>
                </a:solidFill>
                <a:latin typeface="Degular Text" pitchFamily="82" charset="77"/>
                <a:cs typeface="Arial" panose="020B0604020202020204" pitchFamily="34" charset="0"/>
              </a:defRPr>
            </a:lvl1pPr>
          </a:lstStyle>
          <a:p>
            <a:r>
              <a:rPr lang="nb-NO" dirty="0"/>
              <a:t>Legg til tittel (inntil tre linjer)</a:t>
            </a:r>
            <a:endParaRPr lang="nn-NO" dirty="0"/>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F2EBDD"/>
                </a:solidFill>
                <a:latin typeface="Degular Text" pitchFamily="82" charset="77"/>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0" i="0" spc="0">
                <a:solidFill>
                  <a:srgbClr val="F2EBDD"/>
                </a:solidFill>
                <a:latin typeface="Degular Text Semibold Italic" pitchFamily="82" charset="77"/>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Legg til tid og stad for foredraget (inntil to linjer)</a:t>
            </a:r>
          </a:p>
        </p:txBody>
      </p:sp>
    </p:spTree>
    <p:extLst>
      <p:ext uri="{BB962C8B-B14F-4D97-AF65-F5344CB8AC3E}">
        <p14:creationId xmlns:p14="http://schemas.microsoft.com/office/powerpoint/2010/main" val="17176092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Degular Text" pitchFamily="82" charset="77"/>
              </a:defRPr>
            </a:lvl1pPr>
          </a:lstStyle>
          <a:p>
            <a:r>
              <a:rPr lang="nn-NO" noProof="0" dirty="0"/>
              <a:t>Klikk på ikonet for å legge til eit bilete</a:t>
            </a:r>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p>
            <a:pPr lvl="0"/>
            <a:r>
              <a:rPr lang="nb-NO" dirty="0"/>
              <a:t>Klikk for å legge til tekst</a:t>
            </a:r>
          </a:p>
        </p:txBody>
      </p:sp>
      <p:sp>
        <p:nvSpPr>
          <p:cNvPr id="6" name="Plassholder for tittel 1">
            <a:extLst>
              <a:ext uri="{FF2B5EF4-FFF2-40B4-BE49-F238E27FC236}">
                <a16:creationId xmlns:a16="http://schemas.microsoft.com/office/drawing/2014/main" id="{5EBD90E0-8C27-EE4D-8963-3E2B86C6BBAB}"/>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151656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ikonet for å legge til et bilde</a:t>
            </a:r>
            <a:endParaRPr lang="nn-NO" noProof="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11741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ikonet for å legge til et bilde</a:t>
            </a:r>
            <a:endParaRPr lang="nn-NO" noProof="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17340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e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217063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06706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59198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b-NO" noProof="0"/>
              <a:t>Klikk ikonet for å legge til et bilde</a:t>
            </a:r>
            <a:endParaRPr lang="nn-NO" noProof="0"/>
          </a:p>
        </p:txBody>
      </p:sp>
      <p:sp>
        <p:nvSpPr>
          <p:cNvPr id="4" name="Plassholder for tittel 1">
            <a:extLst>
              <a:ext uri="{FF2B5EF4-FFF2-40B4-BE49-F238E27FC236}">
                <a16:creationId xmlns:a16="http://schemas.microsoft.com/office/drawing/2014/main" id="{20AE2322-DE5A-0444-AF2F-09D8B32181B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17968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b-NO" noProof="0"/>
              <a:t>Klikk ikonet for å legge til et bilde</a:t>
            </a:r>
            <a:endParaRPr lang="nn-NO" noProof="0"/>
          </a:p>
        </p:txBody>
      </p:sp>
      <p:sp>
        <p:nvSpPr>
          <p:cNvPr id="5" name="Plassholder for tittel 1">
            <a:extLst>
              <a:ext uri="{FF2B5EF4-FFF2-40B4-BE49-F238E27FC236}">
                <a16:creationId xmlns:a16="http://schemas.microsoft.com/office/drawing/2014/main" id="{32F41428-9925-9141-9582-2651E7AE55AE}"/>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25900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19.01.2024</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1281332595"/>
      </p:ext>
    </p:extLst>
  </p:cSld>
  <p:clrMap bg1="lt1" tx1="dk1" bg2="lt2" tx2="dk2" accent1="accent1" accent2="accent2" accent3="accent3" accent4="accent4" accent5="accent5" accent6="accent6" hlink="hlink" folHlink="folHlink"/>
  <p:sldLayoutIdLst>
    <p:sldLayoutId id="2147483737" r:id="rId1"/>
    <p:sldLayoutId id="2147483696" r:id="rId2"/>
    <p:sldLayoutId id="2147483699" r:id="rId3"/>
    <p:sldLayoutId id="2147483700" r:id="rId4"/>
    <p:sldLayoutId id="2147483723" r:id="rId5"/>
    <p:sldLayoutId id="2147483704" r:id="rId6"/>
    <p:sldLayoutId id="2147483717" r:id="rId7"/>
    <p:sldLayoutId id="2147483721" r:id="rId8"/>
    <p:sldLayoutId id="2147483725" r:id="rId9"/>
    <p:sldLayoutId id="2147483715" r:id="rId10"/>
    <p:sldLayoutId id="2147483724" r:id="rId11"/>
    <p:sldLayoutId id="2147483720" r:id="rId12"/>
    <p:sldLayoutId id="2147483736" r:id="rId13"/>
    <p:sldLayoutId id="2147483707" r:id="rId14"/>
    <p:sldLayoutId id="2147483738" r:id="rId15"/>
    <p:sldLayoutId id="2147483735" r:id="rId16"/>
    <p:sldLayoutId id="2147483739" r:id="rId17"/>
    <p:sldLayoutId id="2147483733" r:id="rId18"/>
    <p:sldLayoutId id="2147483740" r:id="rId19"/>
    <p:sldLayoutId id="2147483729" r:id="rId20"/>
    <p:sldLayoutId id="2147483742" r:id="rId21"/>
    <p:sldLayoutId id="2147483743" r:id="rId22"/>
    <p:sldLayoutId id="2147483744" r:id="rId23"/>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hyperlink" Target="mailto:program@sv.no"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FC3E-06BE-38B7-AADE-D2288E9B1362}"/>
              </a:ext>
            </a:extLst>
          </p:cNvPr>
          <p:cNvSpPr>
            <a:spLocks noGrp="1"/>
          </p:cNvSpPr>
          <p:nvPr>
            <p:ph type="ctrTitle"/>
          </p:nvPr>
        </p:nvSpPr>
        <p:spPr/>
        <p:txBody>
          <a:bodyPr/>
          <a:lstStyle/>
          <a:p>
            <a:r>
              <a:rPr lang="nn-NO" dirty="0"/>
              <a:t>Fire </a:t>
            </a:r>
            <a:r>
              <a:rPr lang="nn-NO" dirty="0" err="1"/>
              <a:t>utfordringer</a:t>
            </a:r>
            <a:r>
              <a:rPr lang="nn-NO" dirty="0"/>
              <a:t> i vår tid</a:t>
            </a:r>
          </a:p>
        </p:txBody>
      </p:sp>
      <p:sp>
        <p:nvSpPr>
          <p:cNvPr id="3" name="Picture Placeholder 2">
            <a:extLst>
              <a:ext uri="{FF2B5EF4-FFF2-40B4-BE49-F238E27FC236}">
                <a16:creationId xmlns:a16="http://schemas.microsoft.com/office/drawing/2014/main" id="{29577B64-4A46-02E4-9B31-B47F595F640D}"/>
              </a:ext>
            </a:extLst>
          </p:cNvPr>
          <p:cNvSpPr>
            <a:spLocks noGrp="1"/>
          </p:cNvSpPr>
          <p:nvPr>
            <p:ph type="pic" sz="quarter" idx="13"/>
          </p:nvPr>
        </p:nvSpPr>
        <p:spPr/>
        <p:txBody>
          <a:bodyPr/>
          <a:lstStyle/>
          <a:p>
            <a:endParaRPr lang="nn-NO"/>
          </a:p>
        </p:txBody>
      </p:sp>
      <p:sp>
        <p:nvSpPr>
          <p:cNvPr id="4" name="Content Placeholder 3">
            <a:extLst>
              <a:ext uri="{FF2B5EF4-FFF2-40B4-BE49-F238E27FC236}">
                <a16:creationId xmlns:a16="http://schemas.microsoft.com/office/drawing/2014/main" id="{435C9577-599D-6E4C-9253-C84465D59287}"/>
              </a:ext>
            </a:extLst>
          </p:cNvPr>
          <p:cNvSpPr>
            <a:spLocks noGrp="1"/>
          </p:cNvSpPr>
          <p:nvPr>
            <p:ph idx="14"/>
          </p:nvPr>
        </p:nvSpPr>
        <p:spPr/>
        <p:txBody>
          <a:bodyPr/>
          <a:lstStyle/>
          <a:p>
            <a:r>
              <a:rPr lang="nn-NO" dirty="0"/>
              <a:t>SVs programprosess 2025-2029</a:t>
            </a:r>
          </a:p>
        </p:txBody>
      </p:sp>
      <p:sp>
        <p:nvSpPr>
          <p:cNvPr id="5" name="Subtitle 4">
            <a:extLst>
              <a:ext uri="{FF2B5EF4-FFF2-40B4-BE49-F238E27FC236}">
                <a16:creationId xmlns:a16="http://schemas.microsoft.com/office/drawing/2014/main" id="{4C79857E-8545-09B5-4434-E8E644D9A1D8}"/>
              </a:ext>
            </a:extLst>
          </p:cNvPr>
          <p:cNvSpPr>
            <a:spLocks noGrp="1"/>
          </p:cNvSpPr>
          <p:nvPr>
            <p:ph type="subTitle" idx="1"/>
          </p:nvPr>
        </p:nvSpPr>
        <p:spPr>
          <a:xfrm>
            <a:off x="448178" y="4101591"/>
            <a:ext cx="5649409" cy="387798"/>
          </a:xfrm>
        </p:spPr>
        <p:txBody>
          <a:bodyPr/>
          <a:lstStyle/>
          <a:p>
            <a:r>
              <a:rPr lang="nn-NO" dirty="0" err="1"/>
              <a:t>Idéworkshop</a:t>
            </a:r>
            <a:r>
              <a:rPr lang="nn-NO" dirty="0"/>
              <a:t> for lokallag</a:t>
            </a:r>
          </a:p>
        </p:txBody>
      </p:sp>
    </p:spTree>
    <p:extLst>
      <p:ext uri="{BB962C8B-B14F-4D97-AF65-F5344CB8AC3E}">
        <p14:creationId xmlns:p14="http://schemas.microsoft.com/office/powerpoint/2010/main" val="1948737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6E3B6DD-E193-7B82-357D-740EC95BB2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EDBE6E42-0CDF-6150-CDFD-B812BE33A97E}"/>
              </a:ext>
            </a:extLst>
          </p:cNvPr>
          <p:cNvSpPr>
            <a:spLocks noGrp="1"/>
          </p:cNvSpPr>
          <p:nvPr>
            <p:ph type="body" sz="quarter" idx="14"/>
          </p:nvPr>
        </p:nvSpPr>
        <p:spPr/>
        <p:txBody>
          <a:bodyPr/>
          <a:lstStyle/>
          <a:p>
            <a:r>
              <a:rPr lang="en-NO" dirty="0"/>
              <a:t>Hva er arbeidsprogrammet?</a:t>
            </a:r>
          </a:p>
          <a:p>
            <a:r>
              <a:rPr lang="en-NO" dirty="0"/>
              <a:t>Vedtas på landsmøtet </a:t>
            </a:r>
            <a:r>
              <a:rPr lang="en-GB" dirty="0" err="1"/>
              <a:t>i</a:t>
            </a:r>
            <a:r>
              <a:rPr lang="en-GB" dirty="0"/>
              <a:t> mars 2025.</a:t>
            </a:r>
            <a:endParaRPr lang="en-NO" dirty="0"/>
          </a:p>
          <a:p>
            <a:r>
              <a:rPr lang="en-NO" dirty="0"/>
              <a:t>Prosessen er </a:t>
            </a:r>
            <a:r>
              <a:rPr lang="en-GB" dirty="0"/>
              <a:t>i</a:t>
            </a:r>
            <a:r>
              <a:rPr lang="en-NO" dirty="0"/>
              <a:t> gang, og gruppen som tidligere jobbet med prinsipprogrammet er nå </a:t>
            </a:r>
            <a:r>
              <a:rPr lang="en-GB" dirty="0"/>
              <a:t>i</a:t>
            </a:r>
            <a:r>
              <a:rPr lang="en-NO" dirty="0"/>
              <a:t> gang med arbeidsprogrammet</a:t>
            </a:r>
          </a:p>
          <a:p>
            <a:r>
              <a:rPr lang="en-NO" dirty="0"/>
              <a:t>Forslaget blir lagt fram 1. oktober. Frist for endringsforslag 1. desember.</a:t>
            </a:r>
          </a:p>
          <a:p>
            <a:r>
              <a:rPr lang="en-GB" dirty="0" err="1"/>
              <a:t>Følg</a:t>
            </a:r>
            <a:r>
              <a:rPr lang="en-GB" dirty="0"/>
              <a:t> med </a:t>
            </a:r>
            <a:r>
              <a:rPr lang="en-GB" dirty="0" err="1"/>
              <a:t>på</a:t>
            </a:r>
            <a:r>
              <a:rPr lang="en-GB" dirty="0"/>
              <a:t> </a:t>
            </a:r>
            <a:r>
              <a:rPr lang="en-GB" dirty="0" err="1"/>
              <a:t>sv.no</a:t>
            </a:r>
            <a:r>
              <a:rPr lang="en-GB" dirty="0"/>
              <a:t>/program </a:t>
            </a:r>
            <a:endParaRPr lang="en-NO" dirty="0"/>
          </a:p>
        </p:txBody>
      </p:sp>
      <p:sp>
        <p:nvSpPr>
          <p:cNvPr id="4" name="Title 3">
            <a:extLst>
              <a:ext uri="{FF2B5EF4-FFF2-40B4-BE49-F238E27FC236}">
                <a16:creationId xmlns:a16="http://schemas.microsoft.com/office/drawing/2014/main" id="{C06D6E1E-E63B-450E-DE3B-712352AAAFDC}"/>
              </a:ext>
            </a:extLst>
          </p:cNvPr>
          <p:cNvSpPr>
            <a:spLocks noGrp="1"/>
          </p:cNvSpPr>
          <p:nvPr>
            <p:ph type="title"/>
          </p:nvPr>
        </p:nvSpPr>
        <p:spPr/>
        <p:txBody>
          <a:bodyPr/>
          <a:lstStyle/>
          <a:p>
            <a:r>
              <a:rPr lang="en-NO" dirty="0"/>
              <a:t>Arbeidsprogram 2025-2029</a:t>
            </a:r>
          </a:p>
        </p:txBody>
      </p:sp>
    </p:spTree>
    <p:extLst>
      <p:ext uri="{BB962C8B-B14F-4D97-AF65-F5344CB8AC3E}">
        <p14:creationId xmlns:p14="http://schemas.microsoft.com/office/powerpoint/2010/main" val="2952141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6E3B6DD-E193-7B82-357D-740EC95BB27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771" r="16738"/>
          <a:stretch/>
        </p:blipFill>
        <p:spPr>
          <a:xfrm>
            <a:off x="6316133" y="1782501"/>
            <a:ext cx="5879043" cy="4742477"/>
          </a:xfrm>
        </p:spPr>
      </p:pic>
      <p:sp>
        <p:nvSpPr>
          <p:cNvPr id="3" name="Text Placeholder 2">
            <a:extLst>
              <a:ext uri="{FF2B5EF4-FFF2-40B4-BE49-F238E27FC236}">
                <a16:creationId xmlns:a16="http://schemas.microsoft.com/office/drawing/2014/main" id="{EDBE6E42-0CDF-6150-CDFD-B812BE33A97E}"/>
              </a:ext>
            </a:extLst>
          </p:cNvPr>
          <p:cNvSpPr>
            <a:spLocks noGrp="1"/>
          </p:cNvSpPr>
          <p:nvPr>
            <p:ph type="body" sz="quarter" idx="14"/>
          </p:nvPr>
        </p:nvSpPr>
        <p:spPr>
          <a:xfrm>
            <a:off x="451414" y="1782501"/>
            <a:ext cx="5153520" cy="4742477"/>
          </a:xfrm>
        </p:spPr>
        <p:txBody>
          <a:bodyPr>
            <a:normAutofit lnSpcReduction="10000"/>
          </a:bodyPr>
          <a:lstStyle/>
          <a:p>
            <a:r>
              <a:rPr lang="en-NO" dirty="0"/>
              <a:t>Programmet vil se annerledes ut enn tidligere – fokus på hva SV skal prioritere å jobbe for </a:t>
            </a:r>
            <a:r>
              <a:rPr lang="en-GB" dirty="0" err="1"/>
              <a:t>i</a:t>
            </a:r>
            <a:r>
              <a:rPr lang="en-GB" dirty="0"/>
              <a:t> </a:t>
            </a:r>
            <a:r>
              <a:rPr lang="en-GB" dirty="0" err="1"/>
              <a:t>valgperioden</a:t>
            </a:r>
            <a:r>
              <a:rPr lang="en-GB" dirty="0"/>
              <a:t> (2025-2029)</a:t>
            </a:r>
          </a:p>
          <a:p>
            <a:r>
              <a:rPr lang="en-GB" dirty="0" err="1"/>
              <a:t>Komiteen</a:t>
            </a:r>
            <a:r>
              <a:rPr lang="en-GB" dirty="0"/>
              <a:t> jobber </a:t>
            </a:r>
            <a:r>
              <a:rPr lang="en-GB" dirty="0" err="1"/>
              <a:t>foreløpig</a:t>
            </a:r>
            <a:r>
              <a:rPr lang="en-GB" dirty="0"/>
              <a:t> </a:t>
            </a:r>
            <a:r>
              <a:rPr lang="en-GB" dirty="0" err="1"/>
              <a:t>ut</a:t>
            </a:r>
            <a:r>
              <a:rPr lang="en-GB" dirty="0"/>
              <a:t> </a:t>
            </a:r>
            <a:r>
              <a:rPr lang="en-GB" dirty="0" err="1"/>
              <a:t>ifra</a:t>
            </a:r>
            <a:r>
              <a:rPr lang="en-GB" dirty="0"/>
              <a:t> at </a:t>
            </a:r>
            <a:r>
              <a:rPr lang="en-GB" dirty="0" err="1"/>
              <a:t>programmet</a:t>
            </a:r>
            <a:r>
              <a:rPr lang="en-GB" dirty="0"/>
              <a:t> </a:t>
            </a:r>
            <a:r>
              <a:rPr lang="en-GB" dirty="0" err="1"/>
              <a:t>skal</a:t>
            </a:r>
            <a:r>
              <a:rPr lang="en-GB" dirty="0"/>
              <a:t> </a:t>
            </a:r>
            <a:r>
              <a:rPr lang="en-GB" dirty="0" err="1"/>
              <a:t>være</a:t>
            </a:r>
            <a:r>
              <a:rPr lang="en-GB" dirty="0"/>
              <a:t> </a:t>
            </a:r>
            <a:r>
              <a:rPr lang="en-GB" dirty="0" err="1"/>
              <a:t>todelt</a:t>
            </a:r>
            <a:r>
              <a:rPr lang="en-GB" dirty="0"/>
              <a:t>. </a:t>
            </a:r>
          </a:p>
          <a:p>
            <a:r>
              <a:rPr lang="en-GB" dirty="0" err="1"/>
              <a:t>Første</a:t>
            </a:r>
            <a:r>
              <a:rPr lang="en-GB" dirty="0"/>
              <a:t> del </a:t>
            </a:r>
            <a:r>
              <a:rPr lang="en-GB" dirty="0" err="1"/>
              <a:t>skal</a:t>
            </a:r>
            <a:r>
              <a:rPr lang="en-GB" dirty="0"/>
              <a:t> </a:t>
            </a:r>
            <a:r>
              <a:rPr lang="en-GB" dirty="0" err="1"/>
              <a:t>være</a:t>
            </a:r>
            <a:r>
              <a:rPr lang="en-GB" dirty="0"/>
              <a:t> SVs </a:t>
            </a:r>
            <a:r>
              <a:rPr lang="en-GB" dirty="0" err="1"/>
              <a:t>hovedsaker</a:t>
            </a:r>
            <a:r>
              <a:rPr lang="en-GB" dirty="0"/>
              <a:t> for 2025-2029 </a:t>
            </a:r>
          </a:p>
          <a:p>
            <a:r>
              <a:rPr lang="en-GB" dirty="0"/>
              <a:t>Andre del </a:t>
            </a:r>
            <a:r>
              <a:rPr lang="en-GB" dirty="0" err="1"/>
              <a:t>vil</a:t>
            </a:r>
            <a:r>
              <a:rPr lang="en-GB" dirty="0"/>
              <a:t> handle om </a:t>
            </a:r>
            <a:r>
              <a:rPr lang="en-GB" dirty="0" err="1"/>
              <a:t>prioritering</a:t>
            </a:r>
            <a:r>
              <a:rPr lang="en-GB" dirty="0"/>
              <a:t> </a:t>
            </a:r>
            <a:r>
              <a:rPr lang="en-GB" dirty="0" err="1"/>
              <a:t>av</a:t>
            </a:r>
            <a:r>
              <a:rPr lang="en-GB" dirty="0"/>
              <a:t> SVs </a:t>
            </a:r>
            <a:r>
              <a:rPr lang="en-GB" dirty="0" err="1"/>
              <a:t>arbeid</a:t>
            </a:r>
            <a:r>
              <a:rPr lang="en-GB" dirty="0"/>
              <a:t> </a:t>
            </a:r>
            <a:r>
              <a:rPr lang="en-GB" dirty="0" err="1"/>
              <a:t>innenfor</a:t>
            </a:r>
            <a:r>
              <a:rPr lang="en-GB" dirty="0"/>
              <a:t> </a:t>
            </a:r>
            <a:r>
              <a:rPr lang="en-GB" dirty="0" err="1"/>
              <a:t>saksområdene</a:t>
            </a:r>
            <a:endParaRPr lang="en-GB" dirty="0"/>
          </a:p>
          <a:p>
            <a:endParaRPr lang="en-NO" dirty="0"/>
          </a:p>
        </p:txBody>
      </p:sp>
      <p:sp>
        <p:nvSpPr>
          <p:cNvPr id="4" name="Title 3">
            <a:extLst>
              <a:ext uri="{FF2B5EF4-FFF2-40B4-BE49-F238E27FC236}">
                <a16:creationId xmlns:a16="http://schemas.microsoft.com/office/drawing/2014/main" id="{C06D6E1E-E63B-450E-DE3B-712352AAAFDC}"/>
              </a:ext>
            </a:extLst>
          </p:cNvPr>
          <p:cNvSpPr>
            <a:spLocks noGrp="1"/>
          </p:cNvSpPr>
          <p:nvPr>
            <p:ph type="title"/>
          </p:nvPr>
        </p:nvSpPr>
        <p:spPr/>
        <p:txBody>
          <a:bodyPr/>
          <a:lstStyle/>
          <a:p>
            <a:r>
              <a:rPr lang="en-NO" dirty="0"/>
              <a:t>Arbeidsprogram 2025-2029</a:t>
            </a:r>
          </a:p>
        </p:txBody>
      </p:sp>
    </p:spTree>
    <p:extLst>
      <p:ext uri="{BB962C8B-B14F-4D97-AF65-F5344CB8AC3E}">
        <p14:creationId xmlns:p14="http://schemas.microsoft.com/office/powerpoint/2010/main" val="940591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09DB881-3555-064C-EA59-20061E0D979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48" r="16648"/>
          <a:stretch>
            <a:fillRect/>
          </a:stretch>
        </p:blipFill>
        <p:spPr/>
      </p:pic>
      <p:sp>
        <p:nvSpPr>
          <p:cNvPr id="3" name="Text Placeholder 2">
            <a:extLst>
              <a:ext uri="{FF2B5EF4-FFF2-40B4-BE49-F238E27FC236}">
                <a16:creationId xmlns:a16="http://schemas.microsoft.com/office/drawing/2014/main" id="{ED21A22A-AA54-8D2C-8C63-640C5BA68418}"/>
              </a:ext>
            </a:extLst>
          </p:cNvPr>
          <p:cNvSpPr>
            <a:spLocks noGrp="1"/>
          </p:cNvSpPr>
          <p:nvPr>
            <p:ph type="body" sz="quarter" idx="14"/>
          </p:nvPr>
        </p:nvSpPr>
        <p:spPr/>
        <p:txBody>
          <a:bodyPr vert="horz" lIns="0" tIns="0" rIns="0" bIns="0" rtlCol="0" anchor="t">
            <a:normAutofit lnSpcReduction="10000"/>
          </a:bodyPr>
          <a:lstStyle/>
          <a:p>
            <a:pPr marL="251460" indent="-251460"/>
            <a:r>
              <a:rPr lang="en-GB" err="1">
                <a:latin typeface="Arial"/>
                <a:cs typeface="Arial"/>
              </a:rPr>
              <a:t>Diskusjonen</a:t>
            </a:r>
            <a:r>
              <a:rPr lang="en-GB" dirty="0">
                <a:latin typeface="Arial"/>
                <a:cs typeface="Arial"/>
              </a:rPr>
              <a:t> starter </a:t>
            </a:r>
            <a:r>
              <a:rPr lang="en-GB" err="1">
                <a:latin typeface="Arial"/>
                <a:cs typeface="Arial"/>
              </a:rPr>
              <a:t>nå</a:t>
            </a:r>
            <a:r>
              <a:rPr lang="en-GB" dirty="0">
                <a:latin typeface="Arial"/>
                <a:cs typeface="Arial"/>
              </a:rPr>
              <a:t>!</a:t>
            </a:r>
            <a:endParaRPr lang="en-US">
              <a:latin typeface="Arial"/>
              <a:cs typeface="Arial"/>
            </a:endParaRPr>
          </a:p>
          <a:p>
            <a:pPr marL="251460" indent="-251460"/>
            <a:endParaRPr lang="en-GB" dirty="0"/>
          </a:p>
          <a:p>
            <a:pPr marL="251460" indent="-251460"/>
            <a:r>
              <a:rPr lang="en-GB" dirty="0">
                <a:latin typeface="Arial"/>
                <a:cs typeface="Arial"/>
              </a:rPr>
              <a:t>Store </a:t>
            </a:r>
            <a:r>
              <a:rPr lang="en-GB" dirty="0" err="1">
                <a:latin typeface="Arial"/>
                <a:cs typeface="Arial"/>
              </a:rPr>
              <a:t>utfordringer</a:t>
            </a:r>
            <a:r>
              <a:rPr lang="en-GB" dirty="0">
                <a:latin typeface="Arial"/>
                <a:cs typeface="Arial"/>
              </a:rPr>
              <a:t> – men vi </a:t>
            </a:r>
            <a:r>
              <a:rPr lang="en-GB" dirty="0" err="1">
                <a:latin typeface="Arial"/>
                <a:cs typeface="Arial"/>
              </a:rPr>
              <a:t>skal</a:t>
            </a:r>
            <a:r>
              <a:rPr lang="en-GB" dirty="0">
                <a:latin typeface="Arial"/>
                <a:cs typeface="Arial"/>
              </a:rPr>
              <a:t> </a:t>
            </a:r>
            <a:r>
              <a:rPr lang="en-GB" dirty="0" err="1">
                <a:latin typeface="Arial"/>
                <a:cs typeface="Arial"/>
              </a:rPr>
              <a:t>skape</a:t>
            </a:r>
            <a:r>
              <a:rPr lang="en-GB" dirty="0">
                <a:latin typeface="Arial"/>
                <a:cs typeface="Arial"/>
              </a:rPr>
              <a:t> </a:t>
            </a:r>
            <a:r>
              <a:rPr lang="en-GB" dirty="0" err="1">
                <a:latin typeface="Arial"/>
                <a:cs typeface="Arial"/>
              </a:rPr>
              <a:t>begeistring</a:t>
            </a:r>
            <a:r>
              <a:rPr lang="en-GB" dirty="0">
                <a:latin typeface="Arial"/>
                <a:cs typeface="Arial"/>
              </a:rPr>
              <a:t> </a:t>
            </a:r>
            <a:r>
              <a:rPr lang="en-GB" dirty="0" err="1">
                <a:latin typeface="Arial"/>
                <a:cs typeface="Arial"/>
              </a:rPr>
              <a:t>og</a:t>
            </a:r>
            <a:r>
              <a:rPr lang="en-GB" dirty="0">
                <a:latin typeface="Arial"/>
                <a:cs typeface="Arial"/>
              </a:rPr>
              <a:t> </a:t>
            </a:r>
            <a:r>
              <a:rPr lang="en-GB" dirty="0" err="1">
                <a:latin typeface="Arial"/>
                <a:cs typeface="Arial"/>
              </a:rPr>
              <a:t>framtidstro</a:t>
            </a:r>
            <a:r>
              <a:rPr lang="en-GB" dirty="0">
                <a:latin typeface="Arial"/>
                <a:cs typeface="Arial"/>
              </a:rPr>
              <a:t>!</a:t>
            </a:r>
            <a:endParaRPr lang="en-GB" dirty="0"/>
          </a:p>
          <a:p>
            <a:pPr marL="251460" indent="-251460"/>
            <a:endParaRPr lang="en-GB" dirty="0"/>
          </a:p>
          <a:p>
            <a:pPr marL="251460" indent="-251460"/>
            <a:r>
              <a:rPr lang="en-GB" dirty="0" err="1"/>
              <a:t>Følg</a:t>
            </a:r>
            <a:r>
              <a:rPr lang="en-GB" dirty="0"/>
              <a:t> med </a:t>
            </a:r>
            <a:r>
              <a:rPr lang="en-GB" dirty="0" err="1"/>
              <a:t>på</a:t>
            </a:r>
            <a:r>
              <a:rPr lang="en-GB" dirty="0"/>
              <a:t> </a:t>
            </a:r>
            <a:r>
              <a:rPr lang="en-GB" dirty="0" err="1"/>
              <a:t>nettsiden</a:t>
            </a:r>
            <a:r>
              <a:rPr lang="en-GB" dirty="0"/>
              <a:t> </a:t>
            </a:r>
            <a:r>
              <a:rPr lang="en-GB" dirty="0" err="1"/>
              <a:t>og</a:t>
            </a:r>
            <a:r>
              <a:rPr lang="en-GB" dirty="0"/>
              <a:t> </a:t>
            </a:r>
            <a:r>
              <a:rPr lang="en-GB" dirty="0" err="1"/>
              <a:t>utsendt</a:t>
            </a:r>
            <a:r>
              <a:rPr lang="en-GB" dirty="0"/>
              <a:t> </a:t>
            </a:r>
            <a:r>
              <a:rPr lang="en-GB" dirty="0" err="1"/>
              <a:t>informasjon</a:t>
            </a:r>
            <a:r>
              <a:rPr lang="en-GB" dirty="0"/>
              <a:t> for </a:t>
            </a:r>
            <a:r>
              <a:rPr lang="en-GB" dirty="0" err="1"/>
              <a:t>diskujonsnotater</a:t>
            </a:r>
            <a:r>
              <a:rPr lang="en-GB" dirty="0"/>
              <a:t> </a:t>
            </a:r>
            <a:r>
              <a:rPr lang="en-GB" dirty="0" err="1"/>
              <a:t>og</a:t>
            </a:r>
            <a:r>
              <a:rPr lang="en-GB" dirty="0"/>
              <a:t> </a:t>
            </a:r>
            <a:r>
              <a:rPr lang="en-GB" dirty="0" err="1"/>
              <a:t>forslag</a:t>
            </a:r>
            <a:r>
              <a:rPr lang="en-GB" dirty="0"/>
              <a:t> </a:t>
            </a:r>
            <a:r>
              <a:rPr lang="en-GB" dirty="0" err="1"/>
              <a:t>til</a:t>
            </a:r>
            <a:r>
              <a:rPr lang="en-GB" dirty="0"/>
              <a:t> </a:t>
            </a:r>
            <a:r>
              <a:rPr lang="en-GB" dirty="0" err="1"/>
              <a:t>idémøter</a:t>
            </a:r>
            <a:r>
              <a:rPr lang="en-GB" dirty="0"/>
              <a:t> </a:t>
            </a:r>
            <a:r>
              <a:rPr lang="en-GB" dirty="0" err="1"/>
              <a:t>osv</a:t>
            </a:r>
            <a:r>
              <a:rPr lang="en-GB" dirty="0"/>
              <a:t>. </a:t>
            </a:r>
          </a:p>
          <a:p>
            <a:pPr marL="251460" indent="-251460"/>
            <a:endParaRPr lang="en-GB" dirty="0"/>
          </a:p>
          <a:p>
            <a:pPr marL="251460" indent="-251460"/>
            <a:r>
              <a:rPr lang="en-GB" dirty="0"/>
              <a:t>I</a:t>
            </a:r>
            <a:r>
              <a:rPr lang="en-NO" dirty="0"/>
              <a:t>nnspill sendes til </a:t>
            </a:r>
            <a:r>
              <a:rPr lang="en-NO" dirty="0">
                <a:hlinkClick r:id="rId4"/>
              </a:rPr>
              <a:t>program@sv.no</a:t>
            </a:r>
            <a:endParaRPr lang="en-NO" dirty="0"/>
          </a:p>
          <a:p>
            <a:pPr marL="251460" indent="-251460"/>
            <a:endParaRPr lang="en-NO" dirty="0"/>
          </a:p>
          <a:p>
            <a:pPr marL="251460" indent="-251460"/>
            <a:endParaRPr lang="en-NO" dirty="0"/>
          </a:p>
        </p:txBody>
      </p:sp>
      <p:sp>
        <p:nvSpPr>
          <p:cNvPr id="4" name="Title 3">
            <a:extLst>
              <a:ext uri="{FF2B5EF4-FFF2-40B4-BE49-F238E27FC236}">
                <a16:creationId xmlns:a16="http://schemas.microsoft.com/office/drawing/2014/main" id="{187CC283-DAFD-B824-9A96-CD87A711C21A}"/>
              </a:ext>
            </a:extLst>
          </p:cNvPr>
          <p:cNvSpPr>
            <a:spLocks noGrp="1"/>
          </p:cNvSpPr>
          <p:nvPr>
            <p:ph type="title"/>
          </p:nvPr>
        </p:nvSpPr>
        <p:spPr/>
        <p:txBody>
          <a:bodyPr/>
          <a:lstStyle/>
          <a:p>
            <a:r>
              <a:rPr lang="en-NO" dirty="0"/>
              <a:t>Arbeidsprogram 2025-2029</a:t>
            </a:r>
          </a:p>
        </p:txBody>
      </p:sp>
    </p:spTree>
    <p:extLst>
      <p:ext uri="{BB962C8B-B14F-4D97-AF65-F5344CB8AC3E}">
        <p14:creationId xmlns:p14="http://schemas.microsoft.com/office/powerpoint/2010/main" val="4271756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A731-3886-E645-80E2-B63F3CA83A33}"/>
              </a:ext>
            </a:extLst>
          </p:cNvPr>
          <p:cNvSpPr>
            <a:spLocks noGrp="1"/>
          </p:cNvSpPr>
          <p:nvPr>
            <p:ph type="title"/>
          </p:nvPr>
        </p:nvSpPr>
        <p:spPr/>
        <p:txBody>
          <a:bodyPr>
            <a:noAutofit/>
          </a:bodyPr>
          <a:lstStyle/>
          <a:p>
            <a:r>
              <a:rPr lang="nn-NO" sz="3100" dirty="0"/>
              <a:t>Utfordring 1: Demokratiet er under press</a:t>
            </a:r>
          </a:p>
        </p:txBody>
      </p:sp>
      <p:sp>
        <p:nvSpPr>
          <p:cNvPr id="3" name="Content Placeholder 2">
            <a:extLst>
              <a:ext uri="{FF2B5EF4-FFF2-40B4-BE49-F238E27FC236}">
                <a16:creationId xmlns:a16="http://schemas.microsoft.com/office/drawing/2014/main" id="{F848D986-6CCF-F79C-4FD0-0622E1DD419B}"/>
              </a:ext>
            </a:extLst>
          </p:cNvPr>
          <p:cNvSpPr>
            <a:spLocks noGrp="1"/>
          </p:cNvSpPr>
          <p:nvPr>
            <p:ph idx="1"/>
          </p:nvPr>
        </p:nvSpPr>
        <p:spPr/>
        <p:txBody>
          <a:bodyPr>
            <a:normAutofit lnSpcReduction="10000"/>
          </a:bodyPr>
          <a:lstStyle/>
          <a:p>
            <a:pPr marL="514350" indent="-514350">
              <a:buFont typeface="+mj-lt"/>
              <a:buAutoNum type="arabicPeriod"/>
            </a:pPr>
            <a:r>
              <a:rPr lang="nn-NO" dirty="0"/>
              <a:t>Trenger vi en demokratisk reform i Norge? Burde SV gå inn for å </a:t>
            </a:r>
            <a:r>
              <a:rPr lang="nn-NO" dirty="0" err="1"/>
              <a:t>gjøre</a:t>
            </a:r>
            <a:r>
              <a:rPr lang="nn-NO" dirty="0"/>
              <a:t> det </a:t>
            </a:r>
            <a:r>
              <a:rPr lang="nn-NO" dirty="0" err="1"/>
              <a:t>enklere</a:t>
            </a:r>
            <a:r>
              <a:rPr lang="nn-NO" dirty="0"/>
              <a:t> for folk å få saker </a:t>
            </a:r>
            <a:r>
              <a:rPr lang="nn-NO" dirty="0" err="1"/>
              <a:t>behandlet</a:t>
            </a:r>
            <a:r>
              <a:rPr lang="nn-NO" dirty="0"/>
              <a:t> i </a:t>
            </a:r>
            <a:r>
              <a:rPr lang="nn-NO" dirty="0" err="1"/>
              <a:t>kommunestyrer</a:t>
            </a:r>
            <a:r>
              <a:rPr lang="nn-NO" dirty="0"/>
              <a:t> og på Stortinget?  </a:t>
            </a:r>
          </a:p>
          <a:p>
            <a:pPr marL="514350" indent="-514350">
              <a:buFont typeface="+mj-lt"/>
              <a:buAutoNum type="arabicPeriod"/>
            </a:pPr>
            <a:r>
              <a:rPr lang="nn-NO" dirty="0"/>
              <a:t>Mange kjenner på en </a:t>
            </a:r>
            <a:r>
              <a:rPr lang="nn-NO" dirty="0" err="1"/>
              <a:t>usikkerhet</a:t>
            </a:r>
            <a:r>
              <a:rPr lang="nn-NO" dirty="0"/>
              <a:t> i møte med </a:t>
            </a:r>
            <a:r>
              <a:rPr lang="nn-NO" dirty="0" err="1"/>
              <a:t>utviklingen</a:t>
            </a:r>
            <a:r>
              <a:rPr lang="nn-NO" dirty="0"/>
              <a:t> og bruken av kunstig intelligens. </a:t>
            </a:r>
            <a:r>
              <a:rPr lang="nn-NO" dirty="0" err="1"/>
              <a:t>Hvilken</a:t>
            </a:r>
            <a:r>
              <a:rPr lang="nn-NO" dirty="0"/>
              <a:t> rolle synes </a:t>
            </a:r>
            <a:r>
              <a:rPr lang="nn-NO" dirty="0" err="1"/>
              <a:t>dere</a:t>
            </a:r>
            <a:r>
              <a:rPr lang="nn-NO" dirty="0"/>
              <a:t> SV skal ha i denne viktige diskusjonen? </a:t>
            </a:r>
          </a:p>
          <a:p>
            <a:pPr marL="514350" indent="-514350">
              <a:buFont typeface="+mj-lt"/>
              <a:buAutoNum type="arabicPeriod"/>
            </a:pPr>
            <a:r>
              <a:rPr lang="nn-NO" dirty="0"/>
              <a:t>Burde SV gå inn for en </a:t>
            </a:r>
            <a:r>
              <a:rPr lang="nn-NO" dirty="0" err="1"/>
              <a:t>strengere</a:t>
            </a:r>
            <a:r>
              <a:rPr lang="nn-NO" dirty="0"/>
              <a:t> regulering av sosiale </a:t>
            </a:r>
            <a:r>
              <a:rPr lang="nn-NO" dirty="0" err="1"/>
              <a:t>medier</a:t>
            </a:r>
            <a:r>
              <a:rPr lang="nn-NO" dirty="0"/>
              <a:t>? Burde det være en </a:t>
            </a:r>
            <a:r>
              <a:rPr lang="nn-NO" dirty="0" err="1"/>
              <a:t>høyere</a:t>
            </a:r>
            <a:r>
              <a:rPr lang="nn-NO" dirty="0"/>
              <a:t> aldersgrense (i dag er </a:t>
            </a:r>
            <a:r>
              <a:rPr lang="nn-NO" dirty="0" err="1"/>
              <a:t>aldersgrensen</a:t>
            </a:r>
            <a:r>
              <a:rPr lang="nn-NO" dirty="0"/>
              <a:t> 13 år på de fleste plattformer)? </a:t>
            </a:r>
          </a:p>
          <a:p>
            <a:pPr marL="514350" indent="-514350">
              <a:buFont typeface="+mj-lt"/>
              <a:buAutoNum type="arabicPeriod"/>
            </a:pPr>
            <a:r>
              <a:rPr lang="nn-NO" dirty="0"/>
              <a:t>SV er ofte kritiske til EU, og positive til FN. Når </a:t>
            </a:r>
            <a:r>
              <a:rPr lang="nn-NO" dirty="0" err="1"/>
              <a:t>mener</a:t>
            </a:r>
            <a:r>
              <a:rPr lang="nn-NO" dirty="0"/>
              <a:t> vi at </a:t>
            </a:r>
            <a:r>
              <a:rPr lang="nn-NO" dirty="0" err="1"/>
              <a:t>overnasjonalitet</a:t>
            </a:r>
            <a:r>
              <a:rPr lang="nn-NO" dirty="0"/>
              <a:t> er en styrke, og når er det en fare?  </a:t>
            </a:r>
          </a:p>
          <a:p>
            <a:endParaRPr lang="nn-NO" dirty="0"/>
          </a:p>
        </p:txBody>
      </p:sp>
    </p:spTree>
    <p:extLst>
      <p:ext uri="{BB962C8B-B14F-4D97-AF65-F5344CB8AC3E}">
        <p14:creationId xmlns:p14="http://schemas.microsoft.com/office/powerpoint/2010/main" val="3586632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C8C8D5-99C5-9019-D77C-37C0B802BC08}"/>
              </a:ext>
            </a:extLst>
          </p:cNvPr>
          <p:cNvSpPr>
            <a:spLocks noGrp="1"/>
          </p:cNvSpPr>
          <p:nvPr>
            <p:ph idx="1"/>
          </p:nvPr>
        </p:nvSpPr>
        <p:spPr/>
        <p:txBody>
          <a:bodyPr vert="horz" lIns="0" tIns="0" rIns="0" bIns="0" rtlCol="0" anchor="t">
            <a:normAutofit fontScale="85000" lnSpcReduction="10000"/>
          </a:bodyPr>
          <a:lstStyle/>
          <a:p>
            <a:pPr marL="514350" indent="-514350">
              <a:buAutoNum type="arabicPeriod"/>
            </a:pPr>
            <a:r>
              <a:rPr lang="nn-NO" sz="3400" dirty="0">
                <a:latin typeface="Arial"/>
                <a:cs typeface="Arial"/>
              </a:rPr>
              <a:t>I miljøpolitikken </a:t>
            </a:r>
            <a:r>
              <a:rPr lang="nn-NO" sz="3400" dirty="0" err="1">
                <a:latin typeface="Arial"/>
                <a:cs typeface="Arial"/>
              </a:rPr>
              <a:t>snakker</a:t>
            </a:r>
            <a:r>
              <a:rPr lang="nn-NO" sz="3400" dirty="0">
                <a:latin typeface="Arial"/>
                <a:cs typeface="Arial"/>
              </a:rPr>
              <a:t> man ofte om «pisk og gulerot». Nå haster det med å nå </a:t>
            </a:r>
            <a:r>
              <a:rPr lang="nn-NO" sz="3400" dirty="0" err="1">
                <a:latin typeface="Arial"/>
                <a:cs typeface="Arial"/>
              </a:rPr>
              <a:t>klimamålene</a:t>
            </a:r>
            <a:r>
              <a:rPr lang="nn-NO" sz="3400" dirty="0">
                <a:latin typeface="Arial"/>
                <a:cs typeface="Arial"/>
              </a:rPr>
              <a:t>. </a:t>
            </a:r>
            <a:r>
              <a:rPr lang="nn-NO" sz="3400" dirty="0" err="1">
                <a:latin typeface="Arial"/>
                <a:cs typeface="Arial"/>
              </a:rPr>
              <a:t>Hvordan</a:t>
            </a:r>
            <a:r>
              <a:rPr lang="nn-NO" sz="3400" dirty="0">
                <a:latin typeface="Arial"/>
                <a:cs typeface="Arial"/>
              </a:rPr>
              <a:t> vekter vi disse </a:t>
            </a:r>
            <a:r>
              <a:rPr lang="nn-NO" sz="3400" dirty="0" err="1">
                <a:latin typeface="Arial"/>
                <a:cs typeface="Arial"/>
              </a:rPr>
              <a:t>midlene</a:t>
            </a:r>
            <a:r>
              <a:rPr lang="nn-NO" sz="3400" dirty="0">
                <a:latin typeface="Arial"/>
                <a:cs typeface="Arial"/>
              </a:rPr>
              <a:t> opp mot </a:t>
            </a:r>
            <a:r>
              <a:rPr lang="nn-NO" sz="3400" dirty="0" err="1">
                <a:latin typeface="Arial"/>
                <a:cs typeface="Arial"/>
              </a:rPr>
              <a:t>hverandre</a:t>
            </a:r>
            <a:r>
              <a:rPr lang="nn-NO" sz="3400" dirty="0">
                <a:latin typeface="Arial"/>
                <a:cs typeface="Arial"/>
              </a:rPr>
              <a:t>? Når bruker vi «pisk» og når bruker vi gulerot»?  </a:t>
            </a:r>
            <a:endParaRPr lang="en-US" dirty="0">
              <a:latin typeface="Arial"/>
              <a:cs typeface="Arial"/>
            </a:endParaRPr>
          </a:p>
          <a:p>
            <a:pPr marL="514350" indent="-514350">
              <a:buAutoNum type="arabicPeriod"/>
            </a:pPr>
            <a:r>
              <a:rPr lang="nn-NO" sz="3400" dirty="0">
                <a:latin typeface="Arial"/>
                <a:cs typeface="Arial"/>
              </a:rPr>
              <a:t>SV </a:t>
            </a:r>
            <a:r>
              <a:rPr lang="nn-NO" sz="3400" err="1">
                <a:latin typeface="Arial"/>
                <a:cs typeface="Arial"/>
              </a:rPr>
              <a:t>sier</a:t>
            </a:r>
            <a:r>
              <a:rPr lang="nn-NO" sz="3400" dirty="0">
                <a:latin typeface="Arial"/>
                <a:cs typeface="Arial"/>
              </a:rPr>
              <a:t> at </a:t>
            </a:r>
            <a:r>
              <a:rPr lang="nn-NO" sz="3400" err="1">
                <a:latin typeface="Arial"/>
                <a:cs typeface="Arial"/>
              </a:rPr>
              <a:t>omstillingen</a:t>
            </a:r>
            <a:r>
              <a:rPr lang="nn-NO" sz="3400" dirty="0">
                <a:latin typeface="Arial"/>
                <a:cs typeface="Arial"/>
              </a:rPr>
              <a:t> og vår miljøpolitikk skal være rettferdig. </a:t>
            </a:r>
            <a:r>
              <a:rPr lang="nn-NO" sz="3400" err="1">
                <a:latin typeface="Arial"/>
                <a:cs typeface="Arial"/>
              </a:rPr>
              <a:t>Hva</a:t>
            </a:r>
            <a:r>
              <a:rPr lang="nn-NO" sz="3400" dirty="0">
                <a:latin typeface="Arial"/>
                <a:cs typeface="Arial"/>
              </a:rPr>
              <a:t> legger </a:t>
            </a:r>
            <a:r>
              <a:rPr lang="nn-NO" sz="3400" err="1">
                <a:latin typeface="Arial"/>
                <a:cs typeface="Arial"/>
              </a:rPr>
              <a:t>dere</a:t>
            </a:r>
            <a:r>
              <a:rPr lang="nn-NO" sz="3400" dirty="0">
                <a:latin typeface="Arial"/>
                <a:cs typeface="Arial"/>
              </a:rPr>
              <a:t> i </a:t>
            </a:r>
            <a:r>
              <a:rPr lang="nn-NO" sz="3400" err="1">
                <a:latin typeface="Arial"/>
                <a:cs typeface="Arial"/>
              </a:rPr>
              <a:t>begrepet</a:t>
            </a:r>
            <a:r>
              <a:rPr lang="nn-NO" sz="3400" dirty="0">
                <a:latin typeface="Arial"/>
                <a:cs typeface="Arial"/>
              </a:rPr>
              <a:t> «rettferdig» i denne </a:t>
            </a:r>
            <a:r>
              <a:rPr lang="nn-NO" sz="3400" err="1">
                <a:latin typeface="Arial"/>
                <a:cs typeface="Arial"/>
              </a:rPr>
              <a:t>sammenhengen</a:t>
            </a:r>
            <a:r>
              <a:rPr lang="nn-NO" sz="3400" dirty="0">
                <a:latin typeface="Arial"/>
                <a:cs typeface="Arial"/>
              </a:rPr>
              <a:t>? </a:t>
            </a:r>
            <a:endParaRPr lang="nn-NO" dirty="0"/>
          </a:p>
          <a:p>
            <a:pPr marL="514350" indent="-514350">
              <a:buAutoNum type="arabicPeriod"/>
            </a:pPr>
            <a:r>
              <a:rPr lang="nn-NO" sz="3400" dirty="0">
                <a:latin typeface="Arial"/>
                <a:cs typeface="Arial"/>
              </a:rPr>
              <a:t>I dagens arbeidsprogram går partiet inn for en «</a:t>
            </a:r>
            <a:r>
              <a:rPr lang="nn-NO" sz="3400" err="1">
                <a:latin typeface="Arial"/>
                <a:cs typeface="Arial"/>
              </a:rPr>
              <a:t>grønn</a:t>
            </a:r>
            <a:r>
              <a:rPr lang="nn-NO" sz="3400" dirty="0">
                <a:latin typeface="Arial"/>
                <a:cs typeface="Arial"/>
              </a:rPr>
              <a:t> folkebonus» </a:t>
            </a:r>
            <a:r>
              <a:rPr lang="nn-NO" sz="3400" err="1">
                <a:latin typeface="Arial"/>
                <a:cs typeface="Arial"/>
              </a:rPr>
              <a:t>hvor</a:t>
            </a:r>
            <a:r>
              <a:rPr lang="nn-NO" sz="3400" dirty="0">
                <a:latin typeface="Arial"/>
                <a:cs typeface="Arial"/>
              </a:rPr>
              <a:t> en </a:t>
            </a:r>
            <a:r>
              <a:rPr lang="nn-NO" sz="3400" err="1">
                <a:latin typeface="Arial"/>
                <a:cs typeface="Arial"/>
              </a:rPr>
              <a:t>økning</a:t>
            </a:r>
            <a:r>
              <a:rPr lang="nn-NO" sz="3400" dirty="0">
                <a:latin typeface="Arial"/>
                <a:cs typeface="Arial"/>
              </a:rPr>
              <a:t> av Co2-avgifter skal tilbakebetales direkte til folk. </a:t>
            </a:r>
            <a:r>
              <a:rPr lang="nn-NO" sz="3400" err="1">
                <a:latin typeface="Arial"/>
                <a:cs typeface="Arial"/>
              </a:rPr>
              <a:t>Hvilke</a:t>
            </a:r>
            <a:r>
              <a:rPr lang="nn-NO" sz="3400" dirty="0">
                <a:latin typeface="Arial"/>
                <a:cs typeface="Arial"/>
              </a:rPr>
              <a:t> andre grep kan partiet foreslå som både kutter </a:t>
            </a:r>
            <a:r>
              <a:rPr lang="nn-NO" sz="3400" err="1">
                <a:latin typeface="Arial"/>
                <a:cs typeface="Arial"/>
              </a:rPr>
              <a:t>utslipp</a:t>
            </a:r>
            <a:r>
              <a:rPr lang="nn-NO" sz="3400" dirty="0">
                <a:latin typeface="Arial"/>
                <a:cs typeface="Arial"/>
              </a:rPr>
              <a:t>, men som også kan være </a:t>
            </a:r>
            <a:r>
              <a:rPr lang="nn-NO" sz="3400" err="1">
                <a:latin typeface="Arial"/>
                <a:cs typeface="Arial"/>
              </a:rPr>
              <a:t>omfordelende</a:t>
            </a:r>
            <a:r>
              <a:rPr lang="nn-NO" sz="3400" dirty="0">
                <a:latin typeface="Arial"/>
                <a:cs typeface="Arial"/>
              </a:rPr>
              <a:t>?  </a:t>
            </a:r>
            <a:endParaRPr lang="nn-NO" dirty="0"/>
          </a:p>
          <a:p>
            <a:pPr marL="514350" indent="-514350">
              <a:buAutoNum type="arabicPeriod"/>
            </a:pPr>
            <a:endParaRPr lang="nn-NO" sz="3400" dirty="0">
              <a:latin typeface="Arial"/>
              <a:cs typeface="Arial"/>
            </a:endParaRPr>
          </a:p>
          <a:p>
            <a:pPr marL="0" indent="0">
              <a:buNone/>
            </a:pPr>
            <a:endParaRPr lang="nn-NO" sz="3400" dirty="0"/>
          </a:p>
          <a:p>
            <a:pPr marL="251460" indent="-251460">
              <a:buAutoNum type="arabicPeriod"/>
            </a:pPr>
            <a:endParaRPr lang="nn-NO" dirty="0"/>
          </a:p>
        </p:txBody>
      </p:sp>
      <p:sp>
        <p:nvSpPr>
          <p:cNvPr id="3" name="Title 2">
            <a:extLst>
              <a:ext uri="{FF2B5EF4-FFF2-40B4-BE49-F238E27FC236}">
                <a16:creationId xmlns:a16="http://schemas.microsoft.com/office/drawing/2014/main" id="{42D7BCC9-76FD-3F34-BC68-BBF94FFFA4E8}"/>
              </a:ext>
            </a:extLst>
          </p:cNvPr>
          <p:cNvSpPr>
            <a:spLocks noGrp="1"/>
          </p:cNvSpPr>
          <p:nvPr>
            <p:ph type="title"/>
          </p:nvPr>
        </p:nvSpPr>
        <p:spPr/>
        <p:txBody>
          <a:bodyPr>
            <a:noAutofit/>
          </a:bodyPr>
          <a:lstStyle/>
          <a:p>
            <a:r>
              <a:rPr lang="nn-NO" sz="2900" dirty="0"/>
              <a:t>Utfordring 2: Miljøet </a:t>
            </a:r>
            <a:r>
              <a:rPr lang="nn-NO" sz="2900" dirty="0" err="1"/>
              <a:t>ødelegges</a:t>
            </a:r>
            <a:r>
              <a:rPr lang="nn-NO" sz="2900" dirty="0"/>
              <a:t> i rekordfart </a:t>
            </a:r>
          </a:p>
        </p:txBody>
      </p:sp>
    </p:spTree>
    <p:extLst>
      <p:ext uri="{BB962C8B-B14F-4D97-AF65-F5344CB8AC3E}">
        <p14:creationId xmlns:p14="http://schemas.microsoft.com/office/powerpoint/2010/main" val="27601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7E996-F707-6BA2-71C1-95023A054082}"/>
              </a:ext>
            </a:extLst>
          </p:cNvPr>
          <p:cNvSpPr>
            <a:spLocks noGrp="1"/>
          </p:cNvSpPr>
          <p:nvPr>
            <p:ph idx="1"/>
          </p:nvPr>
        </p:nvSpPr>
        <p:spPr/>
        <p:txBody>
          <a:bodyPr vert="horz" lIns="0" tIns="0" rIns="0" bIns="0" rtlCol="0" anchor="t">
            <a:normAutofit fontScale="85000" lnSpcReduction="20000"/>
          </a:bodyPr>
          <a:lstStyle/>
          <a:p>
            <a:pPr marL="514350" indent="-514350">
              <a:buFont typeface="+mj-lt"/>
              <a:buAutoNum type="arabicPeriod" startAt="4"/>
            </a:pPr>
            <a:r>
              <a:rPr lang="nn-NO" dirty="0">
                <a:latin typeface="Arial"/>
                <a:cs typeface="Arial"/>
              </a:rPr>
              <a:t>Ny industri og fornybar energi tar plass og areal. Samtidig er det nye prinsipprogrammet </a:t>
            </a:r>
            <a:r>
              <a:rPr lang="nn-NO" dirty="0" err="1">
                <a:latin typeface="Arial"/>
                <a:cs typeface="Arial"/>
              </a:rPr>
              <a:t>tydelig</a:t>
            </a:r>
            <a:r>
              <a:rPr lang="nn-NO" dirty="0">
                <a:latin typeface="Arial"/>
                <a:cs typeface="Arial"/>
              </a:rPr>
              <a:t> på at </a:t>
            </a:r>
            <a:r>
              <a:rPr lang="nn-NO" dirty="0" err="1">
                <a:latin typeface="Arial"/>
                <a:cs typeface="Arial"/>
              </a:rPr>
              <a:t>omstillingen</a:t>
            </a:r>
            <a:r>
              <a:rPr lang="nn-NO" dirty="0">
                <a:latin typeface="Arial"/>
                <a:cs typeface="Arial"/>
              </a:rPr>
              <a:t> </a:t>
            </a:r>
            <a:r>
              <a:rPr lang="nn-NO" dirty="0" err="1">
                <a:latin typeface="Arial"/>
                <a:cs typeface="Arial"/>
              </a:rPr>
              <a:t>ikke</a:t>
            </a:r>
            <a:r>
              <a:rPr lang="nn-NO" dirty="0">
                <a:latin typeface="Arial"/>
                <a:cs typeface="Arial"/>
              </a:rPr>
              <a:t> skal gå på </a:t>
            </a:r>
            <a:r>
              <a:rPr lang="nn-NO" dirty="0" err="1">
                <a:latin typeface="Arial"/>
                <a:cs typeface="Arial"/>
              </a:rPr>
              <a:t>bekostning</a:t>
            </a:r>
            <a:r>
              <a:rPr lang="nn-NO" dirty="0">
                <a:latin typeface="Arial"/>
                <a:cs typeface="Arial"/>
              </a:rPr>
              <a:t> av </a:t>
            </a:r>
            <a:r>
              <a:rPr lang="nn-NO" dirty="0" err="1">
                <a:latin typeface="Arial"/>
                <a:cs typeface="Arial"/>
              </a:rPr>
              <a:t>naturmangfoldet</a:t>
            </a:r>
            <a:r>
              <a:rPr lang="nn-NO" dirty="0">
                <a:latin typeface="Arial"/>
                <a:cs typeface="Arial"/>
              </a:rPr>
              <a:t>. Burde SV være </a:t>
            </a:r>
            <a:r>
              <a:rPr lang="nn-NO" dirty="0" err="1">
                <a:latin typeface="Arial"/>
                <a:cs typeface="Arial"/>
              </a:rPr>
              <a:t>tydeligere</a:t>
            </a:r>
            <a:r>
              <a:rPr lang="nn-NO" dirty="0">
                <a:latin typeface="Arial"/>
                <a:cs typeface="Arial"/>
              </a:rPr>
              <a:t> på </a:t>
            </a:r>
            <a:r>
              <a:rPr lang="nn-NO" dirty="0" err="1">
                <a:latin typeface="Arial"/>
                <a:cs typeface="Arial"/>
              </a:rPr>
              <a:t>hvilke</a:t>
            </a:r>
            <a:r>
              <a:rPr lang="nn-NO" dirty="0">
                <a:latin typeface="Arial"/>
                <a:cs typeface="Arial"/>
              </a:rPr>
              <a:t> </a:t>
            </a:r>
            <a:r>
              <a:rPr lang="nn-NO" dirty="0" err="1">
                <a:latin typeface="Arial"/>
                <a:cs typeface="Arial"/>
              </a:rPr>
              <a:t>typer</a:t>
            </a:r>
            <a:r>
              <a:rPr lang="nn-NO" dirty="0">
                <a:latin typeface="Arial"/>
                <a:cs typeface="Arial"/>
              </a:rPr>
              <a:t> industri og energi vi ønsker </a:t>
            </a:r>
            <a:r>
              <a:rPr lang="nn-NO" dirty="0" err="1">
                <a:latin typeface="Arial"/>
                <a:cs typeface="Arial"/>
              </a:rPr>
              <a:t>mer</a:t>
            </a:r>
            <a:r>
              <a:rPr lang="nn-NO" dirty="0">
                <a:latin typeface="Arial"/>
                <a:cs typeface="Arial"/>
              </a:rPr>
              <a:t> eller mindre av, og </a:t>
            </a:r>
            <a:r>
              <a:rPr lang="nn-NO" dirty="0" err="1">
                <a:latin typeface="Arial"/>
                <a:cs typeface="Arial"/>
              </a:rPr>
              <a:t>hvilke</a:t>
            </a:r>
            <a:r>
              <a:rPr lang="nn-NO" dirty="0">
                <a:latin typeface="Arial"/>
                <a:cs typeface="Arial"/>
              </a:rPr>
              <a:t> områder som skal </a:t>
            </a:r>
            <a:r>
              <a:rPr lang="nn-NO" dirty="0" err="1">
                <a:latin typeface="Arial"/>
                <a:cs typeface="Arial"/>
              </a:rPr>
              <a:t>vernes</a:t>
            </a:r>
            <a:r>
              <a:rPr lang="nn-NO" dirty="0">
                <a:latin typeface="Arial"/>
                <a:cs typeface="Arial"/>
              </a:rPr>
              <a:t>/</a:t>
            </a:r>
            <a:r>
              <a:rPr lang="nn-NO" dirty="0" err="1">
                <a:latin typeface="Arial"/>
                <a:cs typeface="Arial"/>
              </a:rPr>
              <a:t>restaureres</a:t>
            </a:r>
            <a:r>
              <a:rPr lang="nn-NO" dirty="0">
                <a:latin typeface="Arial"/>
                <a:cs typeface="Arial"/>
              </a:rPr>
              <a:t>? Også når det kan gå på </a:t>
            </a:r>
            <a:r>
              <a:rPr lang="nn-NO" dirty="0" err="1">
                <a:latin typeface="Arial"/>
                <a:cs typeface="Arial"/>
              </a:rPr>
              <a:t>bekostning</a:t>
            </a:r>
            <a:r>
              <a:rPr lang="nn-NO" dirty="0">
                <a:latin typeface="Arial"/>
                <a:cs typeface="Arial"/>
              </a:rPr>
              <a:t> av lokal </a:t>
            </a:r>
            <a:r>
              <a:rPr lang="nn-NO" dirty="0" err="1">
                <a:latin typeface="Arial"/>
                <a:cs typeface="Arial"/>
              </a:rPr>
              <a:t>medbestemmelse</a:t>
            </a:r>
            <a:r>
              <a:rPr lang="nn-NO" dirty="0">
                <a:latin typeface="Arial"/>
                <a:cs typeface="Arial"/>
              </a:rPr>
              <a:t>?</a:t>
            </a:r>
            <a:endParaRPr lang="en-US" dirty="0">
              <a:latin typeface="Arial"/>
              <a:cs typeface="Arial"/>
            </a:endParaRPr>
          </a:p>
          <a:p>
            <a:pPr marL="514350" indent="-514350">
              <a:buAutoNum type="arabicPeriod" startAt="4"/>
            </a:pPr>
            <a:r>
              <a:rPr lang="nn-NO" dirty="0">
                <a:latin typeface="Arial"/>
                <a:cs typeface="Arial"/>
              </a:rPr>
              <a:t>En del av motstanden mot et temposkifte i </a:t>
            </a:r>
            <a:r>
              <a:rPr lang="nn-NO" dirty="0" err="1">
                <a:latin typeface="Arial"/>
                <a:cs typeface="Arial"/>
              </a:rPr>
              <a:t>omstillingen</a:t>
            </a:r>
            <a:r>
              <a:rPr lang="nn-NO" dirty="0">
                <a:latin typeface="Arial"/>
                <a:cs typeface="Arial"/>
              </a:rPr>
              <a:t> av olje- og gassindustrien er </a:t>
            </a:r>
            <a:r>
              <a:rPr lang="nn-NO" dirty="0" err="1">
                <a:latin typeface="Arial"/>
                <a:cs typeface="Arial"/>
              </a:rPr>
              <a:t>frykten</a:t>
            </a:r>
            <a:r>
              <a:rPr lang="nn-NO" dirty="0">
                <a:latin typeface="Arial"/>
                <a:cs typeface="Arial"/>
              </a:rPr>
              <a:t> for at </a:t>
            </a:r>
            <a:r>
              <a:rPr lang="nn-NO" dirty="0" err="1">
                <a:latin typeface="Arial"/>
                <a:cs typeface="Arial"/>
              </a:rPr>
              <a:t>opparbeidede</a:t>
            </a:r>
            <a:r>
              <a:rPr lang="nn-NO" dirty="0">
                <a:latin typeface="Arial"/>
                <a:cs typeface="Arial"/>
              </a:rPr>
              <a:t> </a:t>
            </a:r>
            <a:r>
              <a:rPr lang="nn-NO" dirty="0" err="1">
                <a:latin typeface="Arial"/>
                <a:cs typeface="Arial"/>
              </a:rPr>
              <a:t>rettigheter</a:t>
            </a:r>
            <a:r>
              <a:rPr lang="nn-NO" dirty="0">
                <a:latin typeface="Arial"/>
                <a:cs typeface="Arial"/>
              </a:rPr>
              <a:t> og tariffavtaler i den sektoren vil gå tapt i </a:t>
            </a:r>
            <a:r>
              <a:rPr lang="nn-NO" dirty="0" err="1">
                <a:latin typeface="Arial"/>
                <a:cs typeface="Arial"/>
              </a:rPr>
              <a:t>omstillingen</a:t>
            </a:r>
            <a:r>
              <a:rPr lang="nn-NO" dirty="0">
                <a:latin typeface="Arial"/>
                <a:cs typeface="Arial"/>
              </a:rPr>
              <a:t>. </a:t>
            </a:r>
            <a:r>
              <a:rPr lang="nn-NO" dirty="0" err="1">
                <a:latin typeface="Arial"/>
                <a:cs typeface="Arial"/>
              </a:rPr>
              <a:t>Hvilke</a:t>
            </a:r>
            <a:r>
              <a:rPr lang="nn-NO" dirty="0">
                <a:latin typeface="Arial"/>
                <a:cs typeface="Arial"/>
              </a:rPr>
              <a:t> </a:t>
            </a:r>
            <a:r>
              <a:rPr lang="nn-NO" dirty="0" err="1">
                <a:latin typeface="Arial"/>
                <a:cs typeface="Arial"/>
              </a:rPr>
              <a:t>garantier</a:t>
            </a:r>
            <a:r>
              <a:rPr lang="nn-NO" dirty="0">
                <a:latin typeface="Arial"/>
                <a:cs typeface="Arial"/>
              </a:rPr>
              <a:t> kan SV stille for at det </a:t>
            </a:r>
            <a:r>
              <a:rPr lang="nn-NO" dirty="0" err="1">
                <a:latin typeface="Arial"/>
                <a:cs typeface="Arial"/>
              </a:rPr>
              <a:t>ikke</a:t>
            </a:r>
            <a:r>
              <a:rPr lang="nn-NO" dirty="0">
                <a:latin typeface="Arial"/>
                <a:cs typeface="Arial"/>
              </a:rPr>
              <a:t> skjer? Ville det ha rokket ved trepartssamarbeidet?  </a:t>
            </a:r>
            <a:endParaRPr lang="en-US" dirty="0"/>
          </a:p>
          <a:p>
            <a:pPr marL="514350" indent="-514350">
              <a:buAutoNum type="arabicPeriod" startAt="4"/>
            </a:pPr>
            <a:r>
              <a:rPr lang="nn-NO" dirty="0">
                <a:latin typeface="Arial"/>
                <a:cs typeface="Arial"/>
              </a:rPr>
              <a:t>Det blir stadig argumentert med at Norge spiller en viktig </a:t>
            </a:r>
            <a:r>
              <a:rPr lang="nn-NO" dirty="0" err="1">
                <a:latin typeface="Arial"/>
                <a:cs typeface="Arial"/>
              </a:rPr>
              <a:t>sikkerhetspolitisk</a:t>
            </a:r>
            <a:r>
              <a:rPr lang="nn-NO" dirty="0">
                <a:latin typeface="Arial"/>
                <a:cs typeface="Arial"/>
              </a:rPr>
              <a:t> rolle som olje- og gassleverandør i en usikker tid og derfor burde vi </a:t>
            </a:r>
            <a:r>
              <a:rPr lang="nn-NO" dirty="0" err="1">
                <a:latin typeface="Arial"/>
                <a:cs typeface="Arial"/>
              </a:rPr>
              <a:t>ikke</a:t>
            </a:r>
            <a:r>
              <a:rPr lang="nn-NO" dirty="0">
                <a:latin typeface="Arial"/>
                <a:cs typeface="Arial"/>
              </a:rPr>
              <a:t> trappe ned </a:t>
            </a:r>
            <a:r>
              <a:rPr lang="nn-NO" dirty="0" err="1">
                <a:latin typeface="Arial"/>
                <a:cs typeface="Arial"/>
              </a:rPr>
              <a:t>leting</a:t>
            </a:r>
            <a:r>
              <a:rPr lang="nn-NO" dirty="0">
                <a:latin typeface="Arial"/>
                <a:cs typeface="Arial"/>
              </a:rPr>
              <a:t> og utvinning. </a:t>
            </a:r>
            <a:r>
              <a:rPr lang="nn-NO" dirty="0" err="1">
                <a:latin typeface="Arial"/>
                <a:cs typeface="Arial"/>
              </a:rPr>
              <a:t>Hvordan</a:t>
            </a:r>
            <a:r>
              <a:rPr lang="nn-NO" dirty="0">
                <a:latin typeface="Arial"/>
                <a:cs typeface="Arial"/>
              </a:rPr>
              <a:t> burde SV stille seg til dette?    </a:t>
            </a:r>
            <a:endParaRPr lang="en-US" dirty="0"/>
          </a:p>
        </p:txBody>
      </p:sp>
      <p:sp>
        <p:nvSpPr>
          <p:cNvPr id="3" name="Title 2">
            <a:extLst>
              <a:ext uri="{FF2B5EF4-FFF2-40B4-BE49-F238E27FC236}">
                <a16:creationId xmlns:a16="http://schemas.microsoft.com/office/drawing/2014/main" id="{8B9249A7-71B1-6CF3-025A-A0C4B7FCE432}"/>
              </a:ext>
            </a:extLst>
          </p:cNvPr>
          <p:cNvSpPr>
            <a:spLocks noGrp="1"/>
          </p:cNvSpPr>
          <p:nvPr>
            <p:ph type="title"/>
          </p:nvPr>
        </p:nvSpPr>
        <p:spPr/>
        <p:txBody>
          <a:bodyPr/>
          <a:lstStyle/>
          <a:p>
            <a:r>
              <a:rPr lang="nn-NO" sz="2900" dirty="0">
                <a:latin typeface="Arial"/>
                <a:cs typeface="Arial"/>
              </a:rPr>
              <a:t>Utfordring 2: Miljøet </a:t>
            </a:r>
            <a:r>
              <a:rPr lang="nn-NO" sz="2900" dirty="0" err="1">
                <a:latin typeface="Arial"/>
                <a:cs typeface="Arial"/>
              </a:rPr>
              <a:t>ødelegges</a:t>
            </a:r>
            <a:r>
              <a:rPr lang="nn-NO" sz="2900" dirty="0">
                <a:latin typeface="Arial"/>
                <a:cs typeface="Arial"/>
              </a:rPr>
              <a:t> i rekordfart </a:t>
            </a:r>
            <a:r>
              <a:rPr lang="en-US" dirty="0">
                <a:latin typeface="Arial"/>
                <a:cs typeface="Arial"/>
              </a:rPr>
              <a:t> </a:t>
            </a:r>
            <a:endParaRPr lang="en-US"/>
          </a:p>
        </p:txBody>
      </p:sp>
    </p:spTree>
    <p:extLst>
      <p:ext uri="{BB962C8B-B14F-4D97-AF65-F5344CB8AC3E}">
        <p14:creationId xmlns:p14="http://schemas.microsoft.com/office/powerpoint/2010/main" val="4019967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E25F-5849-65DD-2E25-A03C11366696}"/>
              </a:ext>
            </a:extLst>
          </p:cNvPr>
          <p:cNvSpPr>
            <a:spLocks noGrp="1"/>
          </p:cNvSpPr>
          <p:nvPr>
            <p:ph type="title"/>
          </p:nvPr>
        </p:nvSpPr>
        <p:spPr/>
        <p:txBody>
          <a:bodyPr>
            <a:noAutofit/>
          </a:bodyPr>
          <a:lstStyle/>
          <a:p>
            <a:r>
              <a:rPr lang="nn-NO" sz="3300" dirty="0"/>
              <a:t>Utfordring 3: Velferdsstatens </a:t>
            </a:r>
            <a:r>
              <a:rPr lang="nn-NO" sz="3300" dirty="0" err="1"/>
              <a:t>svekkes</a:t>
            </a:r>
            <a:r>
              <a:rPr lang="nn-NO" sz="3300" dirty="0"/>
              <a:t> </a:t>
            </a:r>
          </a:p>
        </p:txBody>
      </p:sp>
      <p:sp>
        <p:nvSpPr>
          <p:cNvPr id="3" name="Content Placeholder 2">
            <a:extLst>
              <a:ext uri="{FF2B5EF4-FFF2-40B4-BE49-F238E27FC236}">
                <a16:creationId xmlns:a16="http://schemas.microsoft.com/office/drawing/2014/main" id="{6FACA0DB-616A-8CE5-28D6-836346304346}"/>
              </a:ext>
            </a:extLst>
          </p:cNvPr>
          <p:cNvSpPr>
            <a:spLocks noGrp="1"/>
          </p:cNvSpPr>
          <p:nvPr>
            <p:ph idx="1"/>
          </p:nvPr>
        </p:nvSpPr>
        <p:spPr/>
        <p:txBody>
          <a:bodyPr>
            <a:normAutofit/>
          </a:bodyPr>
          <a:lstStyle/>
          <a:p>
            <a:pPr marL="514350" indent="-514350">
              <a:buFont typeface="+mj-lt"/>
              <a:buAutoNum type="arabicPeriod"/>
            </a:pPr>
            <a:r>
              <a:rPr lang="nn-NO" dirty="0" err="1"/>
              <a:t>Hvilke</a:t>
            </a:r>
            <a:r>
              <a:rPr lang="nn-NO" dirty="0"/>
              <a:t> </a:t>
            </a:r>
            <a:r>
              <a:rPr lang="nn-NO" dirty="0" err="1"/>
              <a:t>utvidelser</a:t>
            </a:r>
            <a:r>
              <a:rPr lang="nn-NO" dirty="0"/>
              <a:t> av </a:t>
            </a:r>
            <a:r>
              <a:rPr lang="nn-NO" dirty="0" err="1"/>
              <a:t>velferden</a:t>
            </a:r>
            <a:r>
              <a:rPr lang="nn-NO" dirty="0"/>
              <a:t> skal SV gå til </a:t>
            </a:r>
            <a:r>
              <a:rPr lang="nn-NO" dirty="0" err="1"/>
              <a:t>valg</a:t>
            </a:r>
            <a:r>
              <a:rPr lang="nn-NO" dirty="0"/>
              <a:t> på? </a:t>
            </a:r>
          </a:p>
          <a:p>
            <a:pPr marL="514350" indent="-514350">
              <a:buFont typeface="+mj-lt"/>
              <a:buAutoNum type="arabicPeriod"/>
            </a:pPr>
            <a:r>
              <a:rPr lang="nn-NO" dirty="0" err="1"/>
              <a:t>Hvordan</a:t>
            </a:r>
            <a:r>
              <a:rPr lang="nn-NO" dirty="0"/>
              <a:t> </a:t>
            </a:r>
            <a:r>
              <a:rPr lang="nn-NO" dirty="0" err="1"/>
              <a:t>sikrer</a:t>
            </a:r>
            <a:r>
              <a:rPr lang="nn-NO" dirty="0"/>
              <a:t> vi at det er nok kompetent arbeidskraft i </a:t>
            </a:r>
            <a:r>
              <a:rPr lang="nn-NO" dirty="0" err="1"/>
              <a:t>velferden</a:t>
            </a:r>
            <a:r>
              <a:rPr lang="nn-NO" dirty="0"/>
              <a:t>, og </a:t>
            </a:r>
            <a:r>
              <a:rPr lang="nn-NO" dirty="0" err="1"/>
              <a:t>særlig</a:t>
            </a:r>
            <a:r>
              <a:rPr lang="nn-NO" dirty="0"/>
              <a:t> i </a:t>
            </a:r>
            <a:r>
              <a:rPr lang="nn-NO" dirty="0" err="1"/>
              <a:t>distriktene</a:t>
            </a:r>
            <a:r>
              <a:rPr lang="nn-NO" dirty="0"/>
              <a:t>?  </a:t>
            </a:r>
          </a:p>
          <a:p>
            <a:pPr marL="514350" indent="-514350">
              <a:buFont typeface="+mj-lt"/>
              <a:buAutoNum type="arabicPeriod"/>
            </a:pPr>
            <a:r>
              <a:rPr lang="nn-NO" dirty="0"/>
              <a:t>Det er for få </a:t>
            </a:r>
            <a:r>
              <a:rPr lang="nn-NO" dirty="0" err="1"/>
              <a:t>ansatte</a:t>
            </a:r>
            <a:r>
              <a:rPr lang="nn-NO" dirty="0"/>
              <a:t> i både </a:t>
            </a:r>
            <a:r>
              <a:rPr lang="nn-NO" dirty="0" err="1"/>
              <a:t>barnehager</a:t>
            </a:r>
            <a:r>
              <a:rPr lang="nn-NO" dirty="0"/>
              <a:t>, i </a:t>
            </a:r>
            <a:r>
              <a:rPr lang="nn-NO" dirty="0" err="1"/>
              <a:t>eldreomsorgen</a:t>
            </a:r>
            <a:r>
              <a:rPr lang="nn-NO" dirty="0"/>
              <a:t>, på legekontor og i barnevernet for å </a:t>
            </a:r>
            <a:r>
              <a:rPr lang="nn-NO" dirty="0" err="1"/>
              <a:t>nevne</a:t>
            </a:r>
            <a:r>
              <a:rPr lang="nn-NO" dirty="0"/>
              <a:t> </a:t>
            </a:r>
            <a:r>
              <a:rPr lang="nn-NO" dirty="0" err="1"/>
              <a:t>noen</a:t>
            </a:r>
            <a:r>
              <a:rPr lang="nn-NO" dirty="0"/>
              <a:t>. Må vi prioritere? I så fall </a:t>
            </a:r>
            <a:r>
              <a:rPr lang="nn-NO" dirty="0" err="1"/>
              <a:t>hvilke</a:t>
            </a:r>
            <a:r>
              <a:rPr lang="nn-NO" dirty="0"/>
              <a:t> </a:t>
            </a:r>
            <a:r>
              <a:rPr lang="nn-NO" dirty="0" err="1"/>
              <a:t>sektorer</a:t>
            </a:r>
            <a:r>
              <a:rPr lang="nn-NO" dirty="0"/>
              <a:t>?    </a:t>
            </a:r>
          </a:p>
          <a:p>
            <a:pPr marL="514350" indent="-514350">
              <a:buFont typeface="+mj-lt"/>
              <a:buAutoNum type="arabicPeriod"/>
            </a:pPr>
            <a:r>
              <a:rPr lang="nn-NO" dirty="0"/>
              <a:t>Burde SV prioritere å ruste opp den </a:t>
            </a:r>
            <a:r>
              <a:rPr lang="nn-NO" dirty="0" err="1"/>
              <a:t>eksisterende</a:t>
            </a:r>
            <a:r>
              <a:rPr lang="nn-NO" dirty="0"/>
              <a:t> velferdsstaten heller enn å utvide den med </a:t>
            </a:r>
            <a:r>
              <a:rPr lang="nn-NO" dirty="0" err="1"/>
              <a:t>flere</a:t>
            </a:r>
            <a:r>
              <a:rPr lang="nn-NO" dirty="0"/>
              <a:t> velferdsreformer?</a:t>
            </a:r>
          </a:p>
        </p:txBody>
      </p:sp>
    </p:spTree>
    <p:extLst>
      <p:ext uri="{BB962C8B-B14F-4D97-AF65-F5344CB8AC3E}">
        <p14:creationId xmlns:p14="http://schemas.microsoft.com/office/powerpoint/2010/main" val="751179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19D7E5-4FFB-F4BE-3E63-FADA543530E6}"/>
              </a:ext>
            </a:extLst>
          </p:cNvPr>
          <p:cNvSpPr>
            <a:spLocks noGrp="1"/>
          </p:cNvSpPr>
          <p:nvPr>
            <p:ph idx="1"/>
          </p:nvPr>
        </p:nvSpPr>
        <p:spPr/>
        <p:txBody>
          <a:bodyPr>
            <a:normAutofit/>
          </a:bodyPr>
          <a:lstStyle/>
          <a:p>
            <a:pPr marL="514350" indent="-514350">
              <a:buFont typeface="+mj-lt"/>
              <a:buAutoNum type="arabicPeriod"/>
            </a:pPr>
            <a:r>
              <a:rPr lang="nn-NO" dirty="0" err="1"/>
              <a:t>Hva</a:t>
            </a:r>
            <a:r>
              <a:rPr lang="nn-NO" dirty="0"/>
              <a:t> er de </a:t>
            </a:r>
            <a:r>
              <a:rPr lang="nn-NO" dirty="0" err="1"/>
              <a:t>viktigste</a:t>
            </a:r>
            <a:r>
              <a:rPr lang="nn-NO" dirty="0"/>
              <a:t> </a:t>
            </a:r>
            <a:r>
              <a:rPr lang="nn-NO" dirty="0" err="1"/>
              <a:t>grepene</a:t>
            </a:r>
            <a:r>
              <a:rPr lang="nn-NO" dirty="0"/>
              <a:t> SV kan </a:t>
            </a:r>
            <a:r>
              <a:rPr lang="nn-NO" dirty="0" err="1"/>
              <a:t>gjøre</a:t>
            </a:r>
            <a:r>
              <a:rPr lang="nn-NO" dirty="0"/>
              <a:t> i tiden </a:t>
            </a:r>
            <a:r>
              <a:rPr lang="nn-NO" dirty="0" err="1"/>
              <a:t>fremover</a:t>
            </a:r>
            <a:r>
              <a:rPr lang="nn-NO" dirty="0"/>
              <a:t> for å snu utviklinga og redusere </a:t>
            </a:r>
            <a:r>
              <a:rPr lang="nn-NO" dirty="0" err="1"/>
              <a:t>forskjellene</a:t>
            </a:r>
            <a:r>
              <a:rPr lang="nn-NO" dirty="0"/>
              <a:t> i samfunnet? </a:t>
            </a:r>
          </a:p>
          <a:p>
            <a:pPr marL="514350" indent="-514350">
              <a:buFont typeface="+mj-lt"/>
              <a:buAutoNum type="arabicPeriod"/>
            </a:pPr>
            <a:r>
              <a:rPr lang="nn-NO" dirty="0"/>
              <a:t>SV </a:t>
            </a:r>
            <a:r>
              <a:rPr lang="nn-NO" dirty="0" err="1"/>
              <a:t>øker</a:t>
            </a:r>
            <a:r>
              <a:rPr lang="nn-NO" dirty="0"/>
              <a:t> i sitt siste alternative statsbudsjett inntektsskatten for de som </a:t>
            </a:r>
            <a:r>
              <a:rPr lang="nn-NO" dirty="0" err="1"/>
              <a:t>tjener</a:t>
            </a:r>
            <a:r>
              <a:rPr lang="nn-NO" dirty="0"/>
              <a:t> over 750.000, og senker den for de som </a:t>
            </a:r>
            <a:r>
              <a:rPr lang="nn-NO" dirty="0" err="1"/>
              <a:t>tjener</a:t>
            </a:r>
            <a:r>
              <a:rPr lang="nn-NO" dirty="0"/>
              <a:t> under. Er dette en fornuftig grense? </a:t>
            </a:r>
            <a:r>
              <a:rPr lang="nn-NO" dirty="0" err="1"/>
              <a:t>Hvor</a:t>
            </a:r>
            <a:r>
              <a:rPr lang="nn-NO" dirty="0"/>
              <a:t> progressivt bør skatteopplegget til SV være?  </a:t>
            </a:r>
          </a:p>
          <a:p>
            <a:pPr marL="514350" indent="-514350">
              <a:buFont typeface="+mj-lt"/>
              <a:buAutoNum type="arabicPeriod"/>
            </a:pPr>
            <a:r>
              <a:rPr lang="nn-NO" dirty="0"/>
              <a:t>SV har mange tiltak for å redusere fattigdom i </a:t>
            </a:r>
            <a:r>
              <a:rPr lang="nn-NO" dirty="0" err="1"/>
              <a:t>barnefamilier</a:t>
            </a:r>
            <a:r>
              <a:rPr lang="nn-NO" dirty="0"/>
              <a:t>. Samtidig vet vi at stadig </a:t>
            </a:r>
            <a:r>
              <a:rPr lang="nn-NO" dirty="0" err="1"/>
              <a:t>flere</a:t>
            </a:r>
            <a:r>
              <a:rPr lang="nn-NO" dirty="0"/>
              <a:t> i Norge er </a:t>
            </a:r>
            <a:r>
              <a:rPr lang="nn-NO" dirty="0" err="1"/>
              <a:t>aleneboende</a:t>
            </a:r>
            <a:r>
              <a:rPr lang="nn-NO" dirty="0"/>
              <a:t>. </a:t>
            </a:r>
            <a:r>
              <a:rPr lang="nn-NO" dirty="0" err="1"/>
              <a:t>Hva</a:t>
            </a:r>
            <a:r>
              <a:rPr lang="nn-NO" dirty="0"/>
              <a:t> kan SV </a:t>
            </a:r>
            <a:r>
              <a:rPr lang="nn-NO" dirty="0" err="1"/>
              <a:t>gjøre</a:t>
            </a:r>
            <a:r>
              <a:rPr lang="nn-NO" dirty="0"/>
              <a:t> for å </a:t>
            </a:r>
            <a:r>
              <a:rPr lang="nn-NO" dirty="0" err="1"/>
              <a:t>bekjempe</a:t>
            </a:r>
            <a:r>
              <a:rPr lang="nn-NO" dirty="0"/>
              <a:t> fattigdom blant denne </a:t>
            </a:r>
            <a:r>
              <a:rPr lang="nn-NO" dirty="0" err="1"/>
              <a:t>gruppen</a:t>
            </a:r>
            <a:r>
              <a:rPr lang="nn-NO" dirty="0"/>
              <a:t>? </a:t>
            </a:r>
          </a:p>
          <a:p>
            <a:endParaRPr lang="nn-NO" dirty="0"/>
          </a:p>
        </p:txBody>
      </p:sp>
      <p:sp>
        <p:nvSpPr>
          <p:cNvPr id="3" name="Title 2">
            <a:extLst>
              <a:ext uri="{FF2B5EF4-FFF2-40B4-BE49-F238E27FC236}">
                <a16:creationId xmlns:a16="http://schemas.microsoft.com/office/drawing/2014/main" id="{270B404C-DBE5-50FF-345B-F54DA46EF530}"/>
              </a:ext>
            </a:extLst>
          </p:cNvPr>
          <p:cNvSpPr>
            <a:spLocks noGrp="1"/>
          </p:cNvSpPr>
          <p:nvPr>
            <p:ph type="title"/>
          </p:nvPr>
        </p:nvSpPr>
        <p:spPr/>
        <p:txBody>
          <a:bodyPr/>
          <a:lstStyle/>
          <a:p>
            <a:r>
              <a:rPr lang="nn-NO" dirty="0"/>
              <a:t>Utfordring 4: </a:t>
            </a:r>
            <a:r>
              <a:rPr lang="nn-NO" dirty="0" err="1"/>
              <a:t>Forskjellene</a:t>
            </a:r>
            <a:r>
              <a:rPr lang="nn-NO" dirty="0"/>
              <a:t> </a:t>
            </a:r>
            <a:r>
              <a:rPr lang="nn-NO" dirty="0" err="1"/>
              <a:t>øker</a:t>
            </a:r>
            <a:r>
              <a:rPr lang="nn-NO" dirty="0"/>
              <a:t>  </a:t>
            </a:r>
          </a:p>
        </p:txBody>
      </p:sp>
    </p:spTree>
    <p:extLst>
      <p:ext uri="{BB962C8B-B14F-4D97-AF65-F5344CB8AC3E}">
        <p14:creationId xmlns:p14="http://schemas.microsoft.com/office/powerpoint/2010/main" val="2285725559"/>
      </p:ext>
    </p:extLst>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4" id="{29F6A820-678B-A242-A63E-AFCA31BB4393}" vid="{1AE76D37-1670-1542-949E-FC24FC99A55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1c7616-2b8f-42b0-a4c2-182f9dc963f6" xsi:nil="true"/>
    <TaxCatchAll xmlns="756fdda2-5d50-4e89-850a-a89271ab24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owerPoint-dokument NN" ma:contentTypeID="0x010100BCAE8B88FC129346855209F8A8D2B20300B08F2FC7471C8549BDB0B9491857F49E" ma:contentTypeVersion="8" ma:contentTypeDescription="" ma:contentTypeScope="" ma:versionID="976e69c3b16bcdb2f260a81cadc21182">
  <xsd:schema xmlns:xsd="http://www.w3.org/2001/XMLSchema" xmlns:xs="http://www.w3.org/2001/XMLSchema" xmlns:p="http://schemas.microsoft.com/office/2006/metadata/properties" xmlns:ns2="891c7616-2b8f-42b0-a4c2-182f9dc963f6" xmlns:ns3="756fdda2-5d50-4e89-850a-a89271ab24f9" targetNamespace="http://schemas.microsoft.com/office/2006/metadata/properties" ma:root="true" ma:fieldsID="d2591487597ed1675f1eed32bc0af94f" ns2:_="" ns3:_="">
    <xsd:import namespace="891c7616-2b8f-42b0-a4c2-182f9dc963f6"/>
    <xsd:import namespace="756fdda2-5d50-4e89-850a-a89271ab24f9"/>
    <xsd:element name="properties">
      <xsd:complexType>
        <xsd:sequence>
          <xsd:element name="documentManagement">
            <xsd:complexType>
              <xsd:all>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1c7616-2b8f-42b0-a4c2-182f9dc963f6" elementFormDefault="qualified">
    <xsd:import namespace="http://schemas.microsoft.com/office/2006/documentManagement/types"/>
    <xsd:import namespace="http://schemas.microsoft.com/office/infopath/2007/PartnerControls"/>
    <xsd:element name="lcf76f155ced4ddcb4097134ff3c332f" ma:index="8"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fdda2-5d50-4e89-850a-a89271ab24f9"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f892073-ff4c-4031-88db-6a58b65d80b8}" ma:internalName="TaxCatchAll" ma:showField="CatchAllData" ma:web="756fdda2-5d50-4e89-850a-a89271ab24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699F5C-27E3-4FF8-8B28-A935800B34F6}">
  <ds:schemaRefs>
    <ds:schemaRef ds:uri="http://schemas.openxmlformats.org/package/2006/metadata/core-properties"/>
    <ds:schemaRef ds:uri="http://www.w3.org/XML/1998/namespace"/>
    <ds:schemaRef ds:uri="891c7616-2b8f-42b0-a4c2-182f9dc963f6"/>
    <ds:schemaRef ds:uri="http://schemas.microsoft.com/office/2006/documentManagement/types"/>
    <ds:schemaRef ds:uri="http://purl.org/dc/elements/1.1/"/>
    <ds:schemaRef ds:uri="http://schemas.microsoft.com/office/infopath/2007/PartnerControls"/>
    <ds:schemaRef ds:uri="http://purl.org/dc/dcmitype/"/>
    <ds:schemaRef ds:uri="756fdda2-5d50-4e89-850a-a89271ab24f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A752D25-E016-4A0E-BE10-8170E6654CA0}">
  <ds:schemaRefs>
    <ds:schemaRef ds:uri="http://schemas.microsoft.com/sharepoint/v3/contenttype/forms"/>
  </ds:schemaRefs>
</ds:datastoreItem>
</file>

<file path=customXml/itemProps3.xml><?xml version="1.0" encoding="utf-8"?>
<ds:datastoreItem xmlns:ds="http://schemas.openxmlformats.org/officeDocument/2006/customXml" ds:itemID="{664DC978-4749-498E-BF98-073EFE0963A6}"/>
</file>

<file path=docProps/app.xml><?xml version="1.0" encoding="utf-8"?>
<Properties xmlns="http://schemas.openxmlformats.org/officeDocument/2006/extended-properties" xmlns:vt="http://schemas.openxmlformats.org/officeDocument/2006/docPropsVTypes">
  <Template>PPT bokmål 2020</Template>
  <TotalTime>16</TotalTime>
  <Words>1520</Words>
  <Application>Microsoft Macintosh PowerPoint</Application>
  <PresentationFormat>Custom</PresentationFormat>
  <Paragraphs>78</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Calibri</vt:lpstr>
      <vt:lpstr>Degular Text</vt:lpstr>
      <vt:lpstr>Segoe UI</vt:lpstr>
      <vt:lpstr>Arial</vt:lpstr>
      <vt:lpstr>Degular Text Semibold Italic</vt:lpstr>
      <vt:lpstr>Profil2020</vt:lpstr>
      <vt:lpstr>Fire utfordringer i vår tid</vt:lpstr>
      <vt:lpstr>Arbeidsprogram 2025-2029</vt:lpstr>
      <vt:lpstr>Arbeidsprogram 2025-2029</vt:lpstr>
      <vt:lpstr>Arbeidsprogram 2025-2029</vt:lpstr>
      <vt:lpstr>Utfordring 1: Demokratiet er under press</vt:lpstr>
      <vt:lpstr>Utfordring 2: Miljøet ødelegges i rekordfart </vt:lpstr>
      <vt:lpstr>Utfordring 2: Miljøet ødelegges i rekordfart  </vt:lpstr>
      <vt:lpstr>Utfordring 3: Velferdsstatens svekkes </vt:lpstr>
      <vt:lpstr>Utfordring 4: Forskjellene øker  </vt:lpstr>
    </vt:vector>
  </TitlesOfParts>
  <Company>Stortinget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Gjerdåker Mari</dc:creator>
  <cp:lastModifiedBy>Endre Flatmo</cp:lastModifiedBy>
  <cp:revision>109</cp:revision>
  <cp:lastPrinted>2020-10-10T15:07:10Z</cp:lastPrinted>
  <dcterms:created xsi:type="dcterms:W3CDTF">2022-01-04T10:45:55Z</dcterms:created>
  <dcterms:modified xsi:type="dcterms:W3CDTF">2024-01-19T13:51:37Z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0x010100BCAE8B88FC129346855209F8A8D2B20300B08F2FC7471C8549BDB0B9491857F49E</vt:lpwstr>
  </property>
  <property fmtid="{D5CDD505-2E9C-101B-9397-08002B2CF9AE}" pid="3" name="MediaServiceImageTags">
    <vt:lpwstr/>
  </property>
</Properties>
</file>