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85" r:id="rId4"/>
    <p:sldMasterId id="2147483684" r:id="rId5"/>
  </p:sldMasterIdLst>
  <p:notesMasterIdLst>
    <p:notesMasterId r:id="rId40"/>
  </p:notesMasterIdLst>
  <p:sldIdLst>
    <p:sldId id="291" r:id="rId6"/>
    <p:sldId id="292" r:id="rId7"/>
    <p:sldId id="260" r:id="rId8"/>
    <p:sldId id="261" r:id="rId9"/>
    <p:sldId id="295" r:id="rId10"/>
    <p:sldId id="296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98" r:id="rId23"/>
    <p:sldId id="299" r:id="rId24"/>
    <p:sldId id="297" r:id="rId25"/>
    <p:sldId id="300" r:id="rId26"/>
    <p:sldId id="301" r:id="rId27"/>
    <p:sldId id="302" r:id="rId28"/>
    <p:sldId id="303" r:id="rId29"/>
    <p:sldId id="304" r:id="rId30"/>
    <p:sldId id="305" r:id="rId31"/>
    <p:sldId id="306" r:id="rId32"/>
    <p:sldId id="307" r:id="rId33"/>
    <p:sldId id="308" r:id="rId34"/>
    <p:sldId id="309" r:id="rId35"/>
    <p:sldId id="310" r:id="rId36"/>
    <p:sldId id="311" r:id="rId37"/>
    <p:sldId id="312" r:id="rId38"/>
    <p:sldId id="313" r:id="rId39"/>
  </p:sldIdLst>
  <p:sldSz cx="9144000" cy="5715000" type="screen16x1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40C1A"/>
    <a:srgbClr val="EB4040"/>
    <a:srgbClr val="539760"/>
    <a:srgbClr val="25332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42D77B0-24A3-47F6-89EA-0B055CAFF429}" v="15" dt="2023-02-23T12:44:42.87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800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9" Type="http://schemas.openxmlformats.org/officeDocument/2006/relationships/slide" Target="slides/slide34.xml"/><Relationship Id="rId21" Type="http://schemas.openxmlformats.org/officeDocument/2006/relationships/slide" Target="slides/slide16.xml"/><Relationship Id="rId34" Type="http://schemas.openxmlformats.org/officeDocument/2006/relationships/slide" Target="slides/slide29.xml"/><Relationship Id="rId42" Type="http://schemas.openxmlformats.org/officeDocument/2006/relationships/viewProps" Target="viewProps.xml"/><Relationship Id="rId7" Type="http://schemas.openxmlformats.org/officeDocument/2006/relationships/slide" Target="slides/slide2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9" Type="http://schemas.openxmlformats.org/officeDocument/2006/relationships/slide" Target="slides/slide24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slide" Target="slides/slide27.xml"/><Relationship Id="rId37" Type="http://schemas.openxmlformats.org/officeDocument/2006/relationships/slide" Target="slides/slide32.xml"/><Relationship Id="rId40" Type="http://schemas.openxmlformats.org/officeDocument/2006/relationships/notesMaster" Target="notesMasters/notesMaster1.xml"/><Relationship Id="rId45" Type="http://schemas.microsoft.com/office/2015/10/relationships/revisionInfo" Target="revisionInfo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slide" Target="slides/slide3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slide" Target="slides/slide26.xml"/><Relationship Id="rId44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slide" Target="slides/slide30.xml"/><Relationship Id="rId43" Type="http://schemas.openxmlformats.org/officeDocument/2006/relationships/theme" Target="theme/theme1.xml"/><Relationship Id="rId8" Type="http://schemas.openxmlformats.org/officeDocument/2006/relationships/slide" Target="slides/slide3.xml"/><Relationship Id="rId3" Type="http://schemas.openxmlformats.org/officeDocument/2006/relationships/customXml" Target="../customXml/item3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slide" Target="slides/slide28.xml"/><Relationship Id="rId38" Type="http://schemas.openxmlformats.org/officeDocument/2006/relationships/slide" Target="slides/slide33.xml"/><Relationship Id="rId20" Type="http://schemas.openxmlformats.org/officeDocument/2006/relationships/slide" Target="slides/slide15.xml"/><Relationship Id="rId41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686104" y="685800"/>
            <a:ext cx="54864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g1086c973847_0_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8" name="Google Shape;168;g1086c973847_0_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r>
              <a:rPr lang="nb-NO" dirty="0"/>
              <a:t>Programmet utvikles av </a:t>
            </a:r>
            <a:r>
              <a:rPr lang="nb-NO" dirty="0" err="1"/>
              <a:t>Zetkin</a:t>
            </a:r>
            <a:r>
              <a:rPr lang="nb-NO" dirty="0"/>
              <a:t> Foundation, startet av </a:t>
            </a:r>
            <a:r>
              <a:rPr lang="nb-NO" dirty="0" err="1"/>
              <a:t>Vänsterpartiet</a:t>
            </a:r>
            <a:r>
              <a:rPr lang="nb-NO" dirty="0"/>
              <a:t> Malmö. I tillegg til SV bruker flere andre organisasjoner programmet.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35676398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" name="Google Shape;327;g1c74e440087_0_1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8" name="Google Shape;328;g1c74e440087_0_12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5" name="Google Shape;405;g1c74e440087_0_19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06" name="Google Shape;406;g1c74e440087_0_19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3" name="Google Shape;483;g1c74e440087_0_27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84" name="Google Shape;484;g1c74e440087_0_27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1" name="Google Shape;561;g1c74e440087_0_35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62" name="Google Shape;562;g1c74e440087_0_35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1" name="Google Shape;621;g1c74e440087_0_4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2" name="Google Shape;622;g1c74e440087_0_4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1" name="Google Shape;681;g1c74e440087_0_47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2" name="Google Shape;682;g1c74e440087_0_47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1" name="Google Shape;741;g1c74e440087_0_5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2" name="Google Shape;742;g1c74e440087_0_5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1" name="Google Shape;801;g1c74e440087_0_58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2" name="Google Shape;802;g1c74e440087_0_58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g767178d82b_0_38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4" name="Google Shape;174;g767178d82b_0_38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47255118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g767178d82b_0_38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4" name="Google Shape;174;g767178d82b_0_38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7296905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g1086c973847_0_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8" name="Google Shape;168;g1086c973847_0_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6937747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g1086c973847_0_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8" name="Google Shape;168;g1086c973847_0_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86993850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g767178d82b_0_38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4" name="Google Shape;174;g767178d82b_0_38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98283910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g767178d82b_0_38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4" name="Google Shape;174;g767178d82b_0_38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77548058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g767178d82b_0_38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4" name="Google Shape;174;g767178d82b_0_38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48340219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g1086c973847_0_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8" name="Google Shape;168;g1086c973847_0_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10257154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g767178d82b_0_38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4" name="Google Shape;174;g767178d82b_0_38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889559300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g767178d82b_0_38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4" name="Google Shape;174;g767178d82b_0_38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624887571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g767178d82b_0_38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4" name="Google Shape;174;g767178d82b_0_38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619207125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g1086c973847_0_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8" name="Google Shape;168;g1086c973847_0_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509446625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g767178d82b_0_38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4" name="Google Shape;174;g767178d82b_0_38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035016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g1086c973847_0_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8" name="Google Shape;168;g1086c973847_0_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g767178d82b_0_38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4" name="Google Shape;174;g767178d82b_0_38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318196907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g767178d82b_0_38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4" name="Google Shape;174;g767178d82b_0_38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646019970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g767178d82b_0_38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4" name="Google Shape;174;g767178d82b_0_38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847410993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g767178d82b_0_38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4" name="Google Shape;174;g767178d82b_0_38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513400906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g767178d82b_0_38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4" name="Google Shape;174;g767178d82b_0_38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8453235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g767178d82b_0_38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4" name="Google Shape;174;g767178d82b_0_38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g1086c973847_0_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8" name="Google Shape;168;g1086c973847_0_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82100879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g767178d82b_0_38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4" name="Google Shape;174;g767178d82b_0_38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90252012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g1c74e440087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4" name="Google Shape;214;g1c74e440087_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g1c74e440087_0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0" name="Google Shape;220;g1c74e440087_0_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Google Shape;273;g1c74e440087_0_6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4" name="Google Shape;274;g1c74e440087_0_6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98343D9-8C93-47E3-BF26-0039FB5522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935038"/>
            <a:ext cx="6858000" cy="1990725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0E7B0264-0395-4F32-9A60-FA4E5041C97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001963"/>
            <a:ext cx="6858000" cy="1379537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6589B981-5B11-4C68-8987-5A7B7AF63E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A2D8A-FDCE-468F-AC89-F31117C92DDE}" type="datetimeFigureOut">
              <a:rPr lang="nb-NO" smtClean="0"/>
              <a:t>11.04.2023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35B87236-BDE6-41AA-8504-1924BC3340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57363E4A-FC39-47E3-890B-8917F6250C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46776-4F8C-478A-AA5D-06750DF43FA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189800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71A55AB-ED80-4516-A6B0-2C05573FC0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05330814-FF03-4772-B317-1D46C7FA80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F93C053A-8965-41E0-9279-ABA88684DC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A2D8A-FDCE-468F-AC89-F31117C92DDE}" type="datetimeFigureOut">
              <a:rPr lang="nb-NO" smtClean="0"/>
              <a:t>11.04.2023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8C20E824-D35A-487D-8737-AA6D111C37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F55CC8C5-7BA0-42E3-9DE7-E83C34F26F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46776-4F8C-478A-AA5D-06750DF43FA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263350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B43FDF2B-4358-47B9-BCF7-C751EB6DBBD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04800"/>
            <a:ext cx="1971675" cy="4843463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E4556222-5FE3-4351-AA0A-31080FBE27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04800"/>
            <a:ext cx="5762625" cy="4843463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1F42C588-015D-4C62-9306-C1416EB2A9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A2D8A-FDCE-468F-AC89-F31117C92DDE}" type="datetimeFigureOut">
              <a:rPr lang="nb-NO" smtClean="0"/>
              <a:t>11.04.2023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3EFB5F65-3FCD-475A-96CC-8DF518DAC7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B763ED50-4500-41BB-8A7A-599358B20B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46776-4F8C-478A-AA5D-06750DF43FA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193831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26"/>
          <p:cNvSpPr txBox="1">
            <a:spLocks noGrp="1"/>
          </p:cNvSpPr>
          <p:nvPr>
            <p:ph type="sldNum" idx="12"/>
          </p:nvPr>
        </p:nvSpPr>
        <p:spPr>
          <a:xfrm>
            <a:off x="8472458" y="5181352"/>
            <a:ext cx="548700" cy="437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27"/>
          <p:cNvSpPr txBox="1">
            <a:spLocks noGrp="1"/>
          </p:cNvSpPr>
          <p:nvPr>
            <p:ph type="title"/>
          </p:nvPr>
        </p:nvSpPr>
        <p:spPr>
          <a:xfrm>
            <a:off x="311700" y="2389833"/>
            <a:ext cx="8520600" cy="935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 dirty="0"/>
          </a:p>
        </p:txBody>
      </p:sp>
      <p:sp>
        <p:nvSpPr>
          <p:cNvPr id="102" name="Google Shape;102;p27"/>
          <p:cNvSpPr txBox="1">
            <a:spLocks noGrp="1"/>
          </p:cNvSpPr>
          <p:nvPr>
            <p:ph type="sldNum" idx="12"/>
          </p:nvPr>
        </p:nvSpPr>
        <p:spPr>
          <a:xfrm>
            <a:off x="8472458" y="5181352"/>
            <a:ext cx="548700" cy="437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Numbered section header">
  <p:cSld name="SECTION_HEADER_1"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28"/>
          <p:cNvSpPr txBox="1">
            <a:spLocks noGrp="1"/>
          </p:cNvSpPr>
          <p:nvPr>
            <p:ph type="title"/>
          </p:nvPr>
        </p:nvSpPr>
        <p:spPr>
          <a:xfrm>
            <a:off x="311700" y="2389833"/>
            <a:ext cx="8520600" cy="935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200"/>
              <a:buNone/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9pPr>
          </a:lstStyle>
          <a:p>
            <a:endParaRPr dirty="0"/>
          </a:p>
        </p:txBody>
      </p:sp>
      <p:sp>
        <p:nvSpPr>
          <p:cNvPr id="105" name="Google Shape;105;p28"/>
          <p:cNvSpPr txBox="1">
            <a:spLocks noGrp="1"/>
          </p:cNvSpPr>
          <p:nvPr>
            <p:ph type="sldNum" idx="12"/>
          </p:nvPr>
        </p:nvSpPr>
        <p:spPr>
          <a:xfrm>
            <a:off x="8472458" y="5181352"/>
            <a:ext cx="548700" cy="437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06" name="Google Shape;106;p28"/>
          <p:cNvSpPr txBox="1">
            <a:spLocks noGrp="1"/>
          </p:cNvSpPr>
          <p:nvPr>
            <p:ph type="title" idx="2"/>
          </p:nvPr>
        </p:nvSpPr>
        <p:spPr>
          <a:xfrm>
            <a:off x="311700" y="1142297"/>
            <a:ext cx="8520600" cy="1284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>
            <a:endParaRPr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29"/>
          <p:cNvSpPr txBox="1">
            <a:spLocks noGrp="1"/>
          </p:cNvSpPr>
          <p:nvPr>
            <p:ph type="title"/>
          </p:nvPr>
        </p:nvSpPr>
        <p:spPr>
          <a:xfrm>
            <a:off x="319725" y="1332675"/>
            <a:ext cx="8512500" cy="567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 dirty="0"/>
          </a:p>
        </p:txBody>
      </p:sp>
      <p:sp>
        <p:nvSpPr>
          <p:cNvPr id="109" name="Google Shape;109;p29"/>
          <p:cNvSpPr txBox="1">
            <a:spLocks noGrp="1"/>
          </p:cNvSpPr>
          <p:nvPr>
            <p:ph type="body" idx="1"/>
          </p:nvPr>
        </p:nvSpPr>
        <p:spPr>
          <a:xfrm>
            <a:off x="319725" y="2033425"/>
            <a:ext cx="8512500" cy="2747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800"/>
              <a:buChar char="●"/>
              <a:defRPr>
                <a:solidFill>
                  <a:srgbClr val="43434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914400" lvl="1" indent="-317500" algn="ctr" rtl="0">
              <a:spcBef>
                <a:spcPts val="1000"/>
              </a:spcBef>
              <a:spcAft>
                <a:spcPts val="0"/>
              </a:spcAft>
              <a:buClr>
                <a:srgbClr val="434343"/>
              </a:buClr>
              <a:buSzPts val="1400"/>
              <a:buChar char="○"/>
              <a:defRPr>
                <a:solidFill>
                  <a:srgbClr val="434343"/>
                </a:solidFill>
              </a:defRPr>
            </a:lvl2pPr>
            <a:lvl3pPr marL="1371600" lvl="2" indent="-317500" algn="ctr" rtl="0">
              <a:spcBef>
                <a:spcPts val="1000"/>
              </a:spcBef>
              <a:spcAft>
                <a:spcPts val="0"/>
              </a:spcAft>
              <a:buClr>
                <a:srgbClr val="434343"/>
              </a:buClr>
              <a:buSzPts val="1400"/>
              <a:buChar char="■"/>
              <a:defRPr>
                <a:solidFill>
                  <a:srgbClr val="434343"/>
                </a:solidFill>
              </a:defRPr>
            </a:lvl3pPr>
            <a:lvl4pPr marL="1828800" lvl="3" indent="-317500" algn="ctr" rtl="0">
              <a:spcBef>
                <a:spcPts val="1000"/>
              </a:spcBef>
              <a:spcAft>
                <a:spcPts val="0"/>
              </a:spcAft>
              <a:buClr>
                <a:srgbClr val="434343"/>
              </a:buClr>
              <a:buSzPts val="1400"/>
              <a:buChar char="●"/>
              <a:defRPr>
                <a:solidFill>
                  <a:srgbClr val="434343"/>
                </a:solidFill>
              </a:defRPr>
            </a:lvl4pPr>
            <a:lvl5pPr marL="2286000" lvl="4" indent="-317500" algn="ctr" rtl="0">
              <a:spcBef>
                <a:spcPts val="1000"/>
              </a:spcBef>
              <a:spcAft>
                <a:spcPts val="0"/>
              </a:spcAft>
              <a:buClr>
                <a:srgbClr val="434343"/>
              </a:buClr>
              <a:buSzPts val="1400"/>
              <a:buChar char="○"/>
              <a:defRPr>
                <a:solidFill>
                  <a:srgbClr val="434343"/>
                </a:solidFill>
              </a:defRPr>
            </a:lvl5pPr>
            <a:lvl6pPr marL="2743200" lvl="5" indent="-317500" algn="ctr" rtl="0">
              <a:spcBef>
                <a:spcPts val="1000"/>
              </a:spcBef>
              <a:spcAft>
                <a:spcPts val="0"/>
              </a:spcAft>
              <a:buClr>
                <a:srgbClr val="434343"/>
              </a:buClr>
              <a:buSzPts val="1400"/>
              <a:buChar char="■"/>
              <a:defRPr>
                <a:solidFill>
                  <a:srgbClr val="434343"/>
                </a:solidFill>
              </a:defRPr>
            </a:lvl6pPr>
            <a:lvl7pPr marL="3200400" lvl="6" indent="-317500" algn="ctr" rtl="0">
              <a:spcBef>
                <a:spcPts val="1000"/>
              </a:spcBef>
              <a:spcAft>
                <a:spcPts val="0"/>
              </a:spcAft>
              <a:buClr>
                <a:srgbClr val="434343"/>
              </a:buClr>
              <a:buSzPts val="1400"/>
              <a:buChar char="●"/>
              <a:defRPr>
                <a:solidFill>
                  <a:srgbClr val="434343"/>
                </a:solidFill>
              </a:defRPr>
            </a:lvl7pPr>
            <a:lvl8pPr marL="3657600" lvl="7" indent="-317500" algn="ctr" rtl="0">
              <a:spcBef>
                <a:spcPts val="1000"/>
              </a:spcBef>
              <a:spcAft>
                <a:spcPts val="0"/>
              </a:spcAft>
              <a:buClr>
                <a:srgbClr val="434343"/>
              </a:buClr>
              <a:buSzPts val="1400"/>
              <a:buChar char="○"/>
              <a:defRPr>
                <a:solidFill>
                  <a:srgbClr val="434343"/>
                </a:solidFill>
              </a:defRPr>
            </a:lvl8pPr>
            <a:lvl9pPr marL="4114800" lvl="8" indent="-317500" algn="ctr" rtl="0">
              <a:spcBef>
                <a:spcPts val="1000"/>
              </a:spcBef>
              <a:spcAft>
                <a:spcPts val="1000"/>
              </a:spcAft>
              <a:buClr>
                <a:srgbClr val="434343"/>
              </a:buClr>
              <a:buSzPts val="1400"/>
              <a:buChar char="■"/>
              <a:defRPr>
                <a:solidFill>
                  <a:srgbClr val="434343"/>
                </a:solidFill>
              </a:defRPr>
            </a:lvl9pPr>
          </a:lstStyle>
          <a:p>
            <a:endParaRPr dirty="0"/>
          </a:p>
        </p:txBody>
      </p:sp>
      <p:sp>
        <p:nvSpPr>
          <p:cNvPr id="110" name="Google Shape;110;p29"/>
          <p:cNvSpPr txBox="1">
            <a:spLocks noGrp="1"/>
          </p:cNvSpPr>
          <p:nvPr>
            <p:ph type="sldNum" idx="12"/>
          </p:nvPr>
        </p:nvSpPr>
        <p:spPr>
          <a:xfrm>
            <a:off x="8472458" y="5181352"/>
            <a:ext cx="548700" cy="437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31"/>
          <p:cNvSpPr txBox="1">
            <a:spLocks noGrp="1"/>
          </p:cNvSpPr>
          <p:nvPr>
            <p:ph type="title"/>
          </p:nvPr>
        </p:nvSpPr>
        <p:spPr>
          <a:xfrm>
            <a:off x="319725" y="494475"/>
            <a:ext cx="8512500" cy="567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 dirty="0"/>
          </a:p>
        </p:txBody>
      </p:sp>
      <p:sp>
        <p:nvSpPr>
          <p:cNvPr id="118" name="Google Shape;118;p31"/>
          <p:cNvSpPr txBox="1">
            <a:spLocks noGrp="1"/>
          </p:cNvSpPr>
          <p:nvPr>
            <p:ph type="sldNum" idx="12"/>
          </p:nvPr>
        </p:nvSpPr>
        <p:spPr>
          <a:xfrm>
            <a:off x="8472458" y="5181352"/>
            <a:ext cx="548700" cy="437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32"/>
          <p:cNvSpPr txBox="1">
            <a:spLocks noGrp="1"/>
          </p:cNvSpPr>
          <p:nvPr>
            <p:ph type="title"/>
          </p:nvPr>
        </p:nvSpPr>
        <p:spPr>
          <a:xfrm>
            <a:off x="218905" y="617333"/>
            <a:ext cx="2808000" cy="839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2pPr>
            <a:lvl3pPr lvl="2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3pPr>
            <a:lvl4pPr lvl="3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4pPr>
            <a:lvl5pPr lvl="4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5pPr>
            <a:lvl6pPr lvl="5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6pPr>
            <a:lvl7pPr lvl="6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7pPr>
            <a:lvl8pPr lvl="7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8pPr>
            <a:lvl9pPr lvl="8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9pPr>
          </a:lstStyle>
          <a:p>
            <a:endParaRPr dirty="0"/>
          </a:p>
        </p:txBody>
      </p:sp>
      <p:sp>
        <p:nvSpPr>
          <p:cNvPr id="121" name="Google Shape;121;p32"/>
          <p:cNvSpPr txBox="1">
            <a:spLocks noGrp="1"/>
          </p:cNvSpPr>
          <p:nvPr>
            <p:ph type="body" idx="1"/>
          </p:nvPr>
        </p:nvSpPr>
        <p:spPr>
          <a:xfrm>
            <a:off x="218905" y="1544000"/>
            <a:ext cx="2808000" cy="3532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914400" lvl="1" indent="-304800" rtl="0">
              <a:spcBef>
                <a:spcPts val="12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 dirty="0"/>
          </a:p>
        </p:txBody>
      </p:sp>
      <p:sp>
        <p:nvSpPr>
          <p:cNvPr id="122" name="Google Shape;122;p32"/>
          <p:cNvSpPr txBox="1">
            <a:spLocks noGrp="1"/>
          </p:cNvSpPr>
          <p:nvPr>
            <p:ph type="sldNum" idx="12"/>
          </p:nvPr>
        </p:nvSpPr>
        <p:spPr>
          <a:xfrm>
            <a:off x="8472458" y="5181352"/>
            <a:ext cx="548700" cy="437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34"/>
          <p:cNvSpPr/>
          <p:nvPr/>
        </p:nvSpPr>
        <p:spPr>
          <a:xfrm>
            <a:off x="4572000" y="-139"/>
            <a:ext cx="4572000" cy="5715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8" name="Google Shape;128;p34"/>
          <p:cNvSpPr txBox="1">
            <a:spLocks noGrp="1"/>
          </p:cNvSpPr>
          <p:nvPr>
            <p:ph type="title"/>
          </p:nvPr>
        </p:nvSpPr>
        <p:spPr>
          <a:xfrm>
            <a:off x="265500" y="1370194"/>
            <a:ext cx="4045200" cy="1647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 dirty="0"/>
          </a:p>
        </p:txBody>
      </p:sp>
      <p:sp>
        <p:nvSpPr>
          <p:cNvPr id="129" name="Google Shape;129;p34"/>
          <p:cNvSpPr txBox="1">
            <a:spLocks noGrp="1"/>
          </p:cNvSpPr>
          <p:nvPr>
            <p:ph type="subTitle" idx="1"/>
          </p:nvPr>
        </p:nvSpPr>
        <p:spPr>
          <a:xfrm>
            <a:off x="265500" y="3114528"/>
            <a:ext cx="4045200" cy="1372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 dirty="0"/>
          </a:p>
        </p:txBody>
      </p:sp>
      <p:sp>
        <p:nvSpPr>
          <p:cNvPr id="130" name="Google Shape;130;p34"/>
          <p:cNvSpPr txBox="1">
            <a:spLocks noGrp="1"/>
          </p:cNvSpPr>
          <p:nvPr>
            <p:ph type="body" idx="2"/>
          </p:nvPr>
        </p:nvSpPr>
        <p:spPr>
          <a:xfrm>
            <a:off x="4939500" y="804528"/>
            <a:ext cx="3837000" cy="4105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914400" lvl="1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 dirty="0"/>
          </a:p>
        </p:txBody>
      </p:sp>
      <p:sp>
        <p:nvSpPr>
          <p:cNvPr id="131" name="Google Shape;131;p34"/>
          <p:cNvSpPr txBox="1">
            <a:spLocks noGrp="1"/>
          </p:cNvSpPr>
          <p:nvPr>
            <p:ph type="sldNum" idx="12"/>
          </p:nvPr>
        </p:nvSpPr>
        <p:spPr>
          <a:xfrm>
            <a:off x="8472458" y="5181352"/>
            <a:ext cx="548700" cy="437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35"/>
          <p:cNvSpPr txBox="1">
            <a:spLocks noGrp="1"/>
          </p:cNvSpPr>
          <p:nvPr>
            <p:ph type="body" idx="1"/>
          </p:nvPr>
        </p:nvSpPr>
        <p:spPr>
          <a:xfrm>
            <a:off x="311700" y="4700639"/>
            <a:ext cx="5998800" cy="672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dirty="0"/>
          </a:p>
        </p:txBody>
      </p:sp>
      <p:sp>
        <p:nvSpPr>
          <p:cNvPr id="134" name="Google Shape;134;p35"/>
          <p:cNvSpPr txBox="1">
            <a:spLocks noGrp="1"/>
          </p:cNvSpPr>
          <p:nvPr>
            <p:ph type="sldNum" idx="12"/>
          </p:nvPr>
        </p:nvSpPr>
        <p:spPr>
          <a:xfrm>
            <a:off x="8472458" y="5181352"/>
            <a:ext cx="548700" cy="437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E5254BD-0C2A-4336-93D3-BE340776C8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D61E6D4D-D622-42A1-8A5F-6A92DB34AF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FE816D8A-A2CA-496B-A03F-577365FD8A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A2D8A-FDCE-468F-AC89-F31117C92DDE}" type="datetimeFigureOut">
              <a:rPr lang="nb-NO" smtClean="0"/>
              <a:t>11.04.2023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4ADB6ADB-D3F5-455E-B920-7C4369288A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BFA36EEA-07F9-42B9-8D52-B64A50F11C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46776-4F8C-478A-AA5D-06750DF43FA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2100109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36"/>
          <p:cNvSpPr txBox="1">
            <a:spLocks noGrp="1"/>
          </p:cNvSpPr>
          <p:nvPr>
            <p:ph type="title" hasCustomPrompt="1"/>
          </p:nvPr>
        </p:nvSpPr>
        <p:spPr>
          <a:xfrm>
            <a:off x="311700" y="1229028"/>
            <a:ext cx="8520600" cy="2181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rPr dirty="0"/>
              <a:t>xx%</a:t>
            </a:r>
          </a:p>
        </p:txBody>
      </p:sp>
      <p:sp>
        <p:nvSpPr>
          <p:cNvPr id="137" name="Google Shape;137;p36"/>
          <p:cNvSpPr txBox="1">
            <a:spLocks noGrp="1"/>
          </p:cNvSpPr>
          <p:nvPr>
            <p:ph type="body" idx="1"/>
          </p:nvPr>
        </p:nvSpPr>
        <p:spPr>
          <a:xfrm>
            <a:off x="311700" y="3502472"/>
            <a:ext cx="8520600" cy="1445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914400" lvl="1" indent="-317500" algn="ctr" rtl="0">
              <a:spcBef>
                <a:spcPts val="12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 rtl="0">
              <a:spcBef>
                <a:spcPts val="12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 rtl="0">
              <a:spcBef>
                <a:spcPts val="12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 rtl="0">
              <a:spcBef>
                <a:spcPts val="12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 rtl="0">
              <a:spcBef>
                <a:spcPts val="12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 rtl="0">
              <a:spcBef>
                <a:spcPts val="12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 rtl="0">
              <a:spcBef>
                <a:spcPts val="12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 rtl="0">
              <a:spcBef>
                <a:spcPts val="1200"/>
              </a:spcBef>
              <a:spcAft>
                <a:spcPts val="1200"/>
              </a:spcAft>
              <a:buSzPts val="1400"/>
              <a:buChar char="■"/>
              <a:defRPr/>
            </a:lvl9pPr>
          </a:lstStyle>
          <a:p>
            <a:endParaRPr dirty="0"/>
          </a:p>
        </p:txBody>
      </p:sp>
      <p:sp>
        <p:nvSpPr>
          <p:cNvPr id="138" name="Google Shape;138;p36"/>
          <p:cNvSpPr txBox="1">
            <a:spLocks noGrp="1"/>
          </p:cNvSpPr>
          <p:nvPr>
            <p:ph type="sldNum" idx="12"/>
          </p:nvPr>
        </p:nvSpPr>
        <p:spPr>
          <a:xfrm>
            <a:off x="8472458" y="5181352"/>
            <a:ext cx="548700" cy="437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37"/>
          <p:cNvSpPr txBox="1">
            <a:spLocks noGrp="1"/>
          </p:cNvSpPr>
          <p:nvPr>
            <p:ph type="sldNum" idx="12"/>
          </p:nvPr>
        </p:nvSpPr>
        <p:spPr>
          <a:xfrm>
            <a:off x="8472458" y="5181352"/>
            <a:ext cx="548700" cy="437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1830806-19F5-4C9C-9FF1-22234F9239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425575"/>
            <a:ext cx="7886700" cy="2376488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098D8825-3097-4135-B4BF-16BF695024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3824288"/>
            <a:ext cx="7886700" cy="1250950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38B34EEB-0DDC-4B02-BBF0-E58E44C888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A2D8A-FDCE-468F-AC89-F31117C92DDE}" type="datetimeFigureOut">
              <a:rPr lang="nb-NO" smtClean="0"/>
              <a:t>11.04.2023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ECE2EADC-9842-4EE5-976F-9B2380B393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8A3D6CFA-AA25-41AA-9ADE-1D322E026E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46776-4F8C-478A-AA5D-06750DF43FA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52828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938DA42-FDBE-456C-8C15-D57D45F44C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E2278E30-1638-4576-B7A1-4A1616987EF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520825"/>
            <a:ext cx="3867150" cy="36274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E5BFE683-FD30-456C-BBC1-065A6EA26D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520825"/>
            <a:ext cx="3867150" cy="36274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C1F9B6DE-E2AC-4B96-BA31-0FE06A4904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A2D8A-FDCE-468F-AC89-F31117C92DDE}" type="datetimeFigureOut">
              <a:rPr lang="nb-NO" smtClean="0"/>
              <a:t>11.04.2023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5A8A89B5-0350-4B84-BC7A-6E4A36AFD9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C9F12A8C-8E6D-4920-B007-918287FD15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46776-4F8C-478A-AA5D-06750DF43FA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341336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0034B3C-BA60-43FE-9E56-DE63B28AA9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04800"/>
            <a:ext cx="7886700" cy="1104900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A00A5E55-5F78-4F74-A551-28E9A67E96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401763"/>
            <a:ext cx="3868737" cy="6858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B649D8BD-2032-45A9-AF52-96A85B050A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087563"/>
            <a:ext cx="3868737" cy="3070225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4D6C4C6C-A354-4369-A7D0-2C1F1CC9039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401763"/>
            <a:ext cx="3887788" cy="6858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1A6D75DC-EDEA-43F9-891D-4A759BF6DB7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087563"/>
            <a:ext cx="3887788" cy="3070225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D9A32D69-973D-4FDD-AC01-41A2398EDD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A2D8A-FDCE-468F-AC89-F31117C92DDE}" type="datetimeFigureOut">
              <a:rPr lang="nb-NO" smtClean="0"/>
              <a:t>11.04.2023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BA86A653-2B6F-4C57-9034-12FDCC16FA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35B1DC52-F32F-4B0A-8E37-70631E7C55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46776-4F8C-478A-AA5D-06750DF43FA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065397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9D76A4F-F36A-413D-94D6-CEADCD8A48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68C9EF54-035D-483D-8FE4-AB50F45339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A2D8A-FDCE-468F-AC89-F31117C92DDE}" type="datetimeFigureOut">
              <a:rPr lang="nb-NO" smtClean="0"/>
              <a:t>11.04.2023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C9322E02-67A8-4BA7-96A9-CCB77A245F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94CBB6AD-1EFC-4519-86EF-0F524D0088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46776-4F8C-478A-AA5D-06750DF43FA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212645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2044E197-DB62-49F2-97AE-85B051E793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A2D8A-FDCE-468F-AC89-F31117C92DDE}" type="datetimeFigureOut">
              <a:rPr lang="nb-NO" smtClean="0"/>
              <a:t>11.04.2023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0090BB72-5466-4A48-9315-975FABAA1C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83A49054-D188-4DD8-961E-341AEA2852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46776-4F8C-478A-AA5D-06750DF43FA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650775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2850162-292E-4543-B031-D21FD8FB19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81000"/>
            <a:ext cx="2949575" cy="13335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3A82824D-7F2D-40C9-95FA-2DBB3E3AC0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822325"/>
            <a:ext cx="4629150" cy="40624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306F5F75-9D28-4CBE-8AD8-4795840B91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1714500"/>
            <a:ext cx="2949575" cy="3176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6A126498-C684-4C1E-B31F-B351D9D87E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A2D8A-FDCE-468F-AC89-F31117C92DDE}" type="datetimeFigureOut">
              <a:rPr lang="nb-NO" smtClean="0"/>
              <a:t>11.04.2023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9B61A9C6-B276-433D-9F07-F01A002D9C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A06D2EE6-0F27-4512-8628-D4454DDF42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46776-4F8C-478A-AA5D-06750DF43FA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561506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C27C761-0B0C-4273-8A53-C6826F16F5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81000"/>
            <a:ext cx="2949575" cy="13335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CBBA7BBF-CC52-4AD1-BF1D-EB44E095D50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822325"/>
            <a:ext cx="4629150" cy="406241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4B7D4660-3729-4154-8F29-9C1A2BAEA7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1714500"/>
            <a:ext cx="2949575" cy="3176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E0BFF1F3-B685-4C19-8452-48F621C109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A2D8A-FDCE-468F-AC89-F31117C92DDE}" type="datetimeFigureOut">
              <a:rPr lang="nb-NO" smtClean="0"/>
              <a:t>11.04.2023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DCD48C91-AA7E-4C2B-B655-C2E4E951EA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C7EEFAB1-8700-496C-8FEA-CBAC539AD3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46776-4F8C-478A-AA5D-06750DF43FA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285348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370E239E-6115-447E-B1B5-785D9292B4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04800"/>
            <a:ext cx="7886700" cy="11049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925803FB-ACD9-4E8F-88CD-7A7D0DF659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520825"/>
            <a:ext cx="7886700" cy="36274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7A0DC0BF-97AA-419D-9806-52AA3AF30E4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5297488"/>
            <a:ext cx="2057400" cy="3032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0A2D8A-FDCE-468F-AC89-F31117C92DDE}" type="datetimeFigureOut">
              <a:rPr lang="nb-NO" smtClean="0"/>
              <a:t>11.04.2023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0B7B3631-2A48-417F-8938-15BE55F091E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5297488"/>
            <a:ext cx="3086100" cy="3032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C1276161-0259-4685-81D6-65E382408EF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5297488"/>
            <a:ext cx="2057400" cy="3032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E46776-4F8C-478A-AA5D-06750DF43FA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551864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5"/>
          <p:cNvSpPr txBox="1">
            <a:spLocks noGrp="1"/>
          </p:cNvSpPr>
          <p:nvPr>
            <p:ph type="title"/>
          </p:nvPr>
        </p:nvSpPr>
        <p:spPr>
          <a:xfrm>
            <a:off x="319725" y="494475"/>
            <a:ext cx="8512500" cy="567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"/>
              <a:buNone/>
              <a:defRPr sz="28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"/>
              <a:buNone/>
              <a:defRPr sz="28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"/>
              <a:buNone/>
              <a:defRPr sz="28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"/>
              <a:buNone/>
              <a:defRPr sz="28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"/>
              <a:buNone/>
              <a:defRPr sz="28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"/>
              <a:buNone/>
              <a:defRPr sz="28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"/>
              <a:buNone/>
              <a:defRPr sz="28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"/>
              <a:buNone/>
              <a:defRPr sz="28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"/>
              <a:buNone/>
              <a:defRPr sz="28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 dirty="0"/>
          </a:p>
        </p:txBody>
      </p:sp>
      <p:sp>
        <p:nvSpPr>
          <p:cNvPr id="95" name="Google Shape;95;p25"/>
          <p:cNvSpPr txBox="1">
            <a:spLocks noGrp="1"/>
          </p:cNvSpPr>
          <p:nvPr>
            <p:ph type="body" idx="1"/>
          </p:nvPr>
        </p:nvSpPr>
        <p:spPr>
          <a:xfrm>
            <a:off x="319725" y="1195218"/>
            <a:ext cx="8512500" cy="338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Libre Franklin"/>
              <a:buChar char="●"/>
              <a:defRPr sz="1800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marL="914400" lvl="1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ibre Franklin"/>
              <a:buChar char="○"/>
              <a:defRPr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2pPr>
            <a:lvl3pPr marL="1371600" lvl="2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ibre Franklin"/>
              <a:buChar char="■"/>
              <a:defRPr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3pPr>
            <a:lvl4pPr marL="1828800" lvl="3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ibre Franklin"/>
              <a:buChar char="●"/>
              <a:defRPr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4pPr>
            <a:lvl5pPr marL="2286000" lvl="4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ibre Franklin"/>
              <a:buChar char="○"/>
              <a:defRPr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5pPr>
            <a:lvl6pPr marL="2743200" lvl="5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ibre Franklin"/>
              <a:buChar char="■"/>
              <a:defRPr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6pPr>
            <a:lvl7pPr marL="3200400" lvl="6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ibre Franklin"/>
              <a:buChar char="●"/>
              <a:defRPr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7pPr>
            <a:lvl8pPr marL="3657600" lvl="7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ibre Franklin"/>
              <a:buChar char="○"/>
              <a:defRPr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8pPr>
            <a:lvl9pPr marL="4114800" lvl="8" indent="-317500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Libre Franklin"/>
              <a:buChar char="■"/>
              <a:defRPr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9pPr>
          </a:lstStyle>
          <a:p>
            <a:endParaRPr dirty="0"/>
          </a:p>
        </p:txBody>
      </p:sp>
      <p:sp>
        <p:nvSpPr>
          <p:cNvPr id="96" name="Google Shape;96;p25"/>
          <p:cNvSpPr txBox="1">
            <a:spLocks noGrp="1"/>
          </p:cNvSpPr>
          <p:nvPr>
            <p:ph type="sldNum" idx="12"/>
          </p:nvPr>
        </p:nvSpPr>
        <p:spPr>
          <a:xfrm>
            <a:off x="8472458" y="5181352"/>
            <a:ext cx="548700" cy="43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buNone/>
              <a:defRPr sz="1000">
                <a:solidFill>
                  <a:schemeClr val="dk2"/>
                </a:solidFill>
              </a:defRPr>
            </a:lvl1pPr>
            <a:lvl2pPr lvl="1" algn="r" rtl="0">
              <a:buNone/>
              <a:defRPr sz="1000">
                <a:solidFill>
                  <a:schemeClr val="dk2"/>
                </a:solidFill>
              </a:defRPr>
            </a:lvl2pPr>
            <a:lvl3pPr lvl="2" algn="r" rtl="0">
              <a:buNone/>
              <a:defRPr sz="1000">
                <a:solidFill>
                  <a:schemeClr val="dk2"/>
                </a:solidFill>
              </a:defRPr>
            </a:lvl3pPr>
            <a:lvl4pPr lvl="3" algn="r" rtl="0">
              <a:buNone/>
              <a:defRPr sz="1000">
                <a:solidFill>
                  <a:schemeClr val="dk2"/>
                </a:solidFill>
              </a:defRPr>
            </a:lvl4pPr>
            <a:lvl5pPr lvl="4" algn="r" rtl="0">
              <a:buNone/>
              <a:defRPr sz="1000">
                <a:solidFill>
                  <a:schemeClr val="dk2"/>
                </a:solidFill>
              </a:defRPr>
            </a:lvl5pPr>
            <a:lvl6pPr lvl="5" algn="r" rtl="0">
              <a:buNone/>
              <a:defRPr sz="1000">
                <a:solidFill>
                  <a:schemeClr val="dk2"/>
                </a:solidFill>
              </a:defRPr>
            </a:lvl6pPr>
            <a:lvl7pPr lvl="6" algn="r" rtl="0">
              <a:buNone/>
              <a:defRPr sz="1000">
                <a:solidFill>
                  <a:schemeClr val="dk2"/>
                </a:solidFill>
              </a:defRPr>
            </a:lvl7pPr>
            <a:lvl8pPr lvl="7" algn="r" rtl="0">
              <a:buNone/>
              <a:defRPr sz="1000">
                <a:solidFill>
                  <a:schemeClr val="dk2"/>
                </a:solidFill>
              </a:defRPr>
            </a:lvl8pPr>
            <a:lvl9pPr lvl="8" algn="r" rtl="0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3" name="Bilde 2">
            <a:extLst>
              <a:ext uri="{FF2B5EF4-FFF2-40B4-BE49-F238E27FC236}">
                <a16:creationId xmlns:a16="http://schemas.microsoft.com/office/drawing/2014/main" id="{AB88DBF5-848A-4CFD-8D01-662A995D3F2E}"/>
              </a:ext>
            </a:extLst>
          </p:cNvPr>
          <p:cNvPicPr>
            <a:picLocks noChangeAspect="1"/>
          </p:cNvPicPr>
          <p:nvPr userDrawn="1"/>
        </p:nvPicPr>
        <p:blipFill>
          <a:blip r:embed="rId12"/>
          <a:stretch>
            <a:fillRect/>
          </a:stretch>
        </p:blipFill>
        <p:spPr>
          <a:xfrm>
            <a:off x="319725" y="4712661"/>
            <a:ext cx="1241277" cy="732353"/>
          </a:xfrm>
          <a:prstGeom prst="rect">
            <a:avLst/>
          </a:prstGeom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5" r:id="rId5"/>
    <p:sldLayoutId id="2147483676" r:id="rId6"/>
    <p:sldLayoutId id="2147483678" r:id="rId7"/>
    <p:sldLayoutId id="2147483679" r:id="rId8"/>
    <p:sldLayoutId id="2147483680" r:id="rId9"/>
    <p:sldLayoutId id="2147483681" r:id="rId10"/>
  </p:sldLayoutIdLst>
  <mc:AlternateContent xmlns:mc="http://schemas.openxmlformats.org/markup-compatibility/2006" xmlns:p14="http://schemas.microsoft.com/office/powerpoint/2010/main">
    <mc:Choice Requires="p14">
      <p:transition spd="slow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 panose="020B0604020202020204" pitchFamily="34" charset="0"/>
          <a:ea typeface="Arial" panose="020B0604020202020204" pitchFamily="34" charset="0"/>
          <a:cs typeface="Arial" panose="020B0604020202020204" pitchFamily="34" charset="0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 panose="020B0604020202020204" pitchFamily="34" charset="0"/>
          <a:ea typeface="Arial" panose="020B0604020202020204" pitchFamily="34" charset="0"/>
          <a:cs typeface="Arial" panose="020B0604020202020204" pitchFamily="34" charset="0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3.sv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5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5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5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5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5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5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5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4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5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5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5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5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k 2">
            <a:extLst>
              <a:ext uri="{FF2B5EF4-FFF2-40B4-BE49-F238E27FC236}">
                <a16:creationId xmlns:a16="http://schemas.microsoft.com/office/drawing/2014/main" id="{A494C08F-B23F-4BB8-A4C2-E4D10687E9A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481137" y="1738312"/>
            <a:ext cx="6181725" cy="2238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11389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" name="Google Shape;330;p49"/>
          <p:cNvSpPr txBox="1">
            <a:spLocks noGrp="1"/>
          </p:cNvSpPr>
          <p:nvPr>
            <p:ph type="body" idx="1"/>
          </p:nvPr>
        </p:nvSpPr>
        <p:spPr>
          <a:xfrm>
            <a:off x="218900" y="1544000"/>
            <a:ext cx="3458700" cy="325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nb-NO" dirty="0">
                <a:solidFill>
                  <a:schemeClr val="tx1"/>
                </a:solidFill>
              </a:rPr>
              <a:t>Finne personer å mobilisere til kampanje</a:t>
            </a:r>
          </a:p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nb-NO" dirty="0">
                <a:solidFill>
                  <a:schemeClr val="tx1"/>
                </a:solidFill>
              </a:rPr>
              <a:t>Inkluder de som har sagt de vil være med</a:t>
            </a:r>
          </a:p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n-GB" dirty="0">
                <a:solidFill>
                  <a:srgbClr val="539760"/>
                </a:solidFill>
              </a:rPr>
              <a:t>Legg </a:t>
            </a:r>
            <a:r>
              <a:rPr lang="en-GB" dirty="0" err="1">
                <a:solidFill>
                  <a:srgbClr val="539760"/>
                </a:solidFill>
              </a:rPr>
              <a:t>til</a:t>
            </a:r>
            <a:r>
              <a:rPr lang="en-GB" dirty="0">
                <a:solidFill>
                  <a:srgbClr val="539760"/>
                </a:solidFill>
              </a:rPr>
              <a:t> folk </a:t>
            </a:r>
            <a:r>
              <a:rPr lang="en-GB" dirty="0" err="1">
                <a:solidFill>
                  <a:srgbClr val="539760"/>
                </a:solidFill>
              </a:rPr>
              <a:t>som</a:t>
            </a:r>
            <a:r>
              <a:rPr lang="en-GB" dirty="0">
                <a:solidFill>
                  <a:srgbClr val="539760"/>
                </a:solidFill>
              </a:rPr>
              <a:t> </a:t>
            </a:r>
            <a:r>
              <a:rPr lang="en-GB" dirty="0" err="1">
                <a:solidFill>
                  <a:srgbClr val="539760"/>
                </a:solidFill>
              </a:rPr>
              <a:t>har</a:t>
            </a:r>
            <a:r>
              <a:rPr lang="en-GB" dirty="0">
                <a:solidFill>
                  <a:srgbClr val="539760"/>
                </a:solidFill>
              </a:rPr>
              <a:t> </a:t>
            </a:r>
            <a:r>
              <a:rPr lang="en-GB" dirty="0" err="1">
                <a:solidFill>
                  <a:srgbClr val="539760"/>
                </a:solidFill>
              </a:rPr>
              <a:t>deltatt</a:t>
            </a:r>
            <a:r>
              <a:rPr lang="en-GB" dirty="0">
                <a:solidFill>
                  <a:srgbClr val="539760"/>
                </a:solidFill>
              </a:rPr>
              <a:t> </a:t>
            </a:r>
            <a:r>
              <a:rPr lang="en-GB" dirty="0" err="1">
                <a:solidFill>
                  <a:srgbClr val="539760"/>
                </a:solidFill>
              </a:rPr>
              <a:t>før</a:t>
            </a:r>
            <a:endParaRPr dirty="0">
              <a:solidFill>
                <a:srgbClr val="539760"/>
              </a:solidFill>
            </a:endParaRPr>
          </a:p>
        </p:txBody>
      </p:sp>
      <p:sp>
        <p:nvSpPr>
          <p:cNvPr id="331" name="Google Shape;331;p49"/>
          <p:cNvSpPr txBox="1">
            <a:spLocks noGrp="1"/>
          </p:cNvSpPr>
          <p:nvPr>
            <p:ph type="title"/>
          </p:nvPr>
        </p:nvSpPr>
        <p:spPr>
          <a:xfrm>
            <a:off x="218905" y="617333"/>
            <a:ext cx="2808000" cy="839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b="1" dirty="0"/>
              <a:t>Eksempel:</a:t>
            </a:r>
            <a:br>
              <a:rPr lang="en-GB" dirty="0"/>
            </a:br>
            <a:r>
              <a:rPr lang="en-GB" dirty="0" err="1"/>
              <a:t>Finne</a:t>
            </a:r>
            <a:r>
              <a:rPr lang="en-GB" dirty="0"/>
              <a:t> </a:t>
            </a:r>
            <a:r>
              <a:rPr lang="en-GB" dirty="0" err="1"/>
              <a:t>rett</a:t>
            </a:r>
            <a:r>
              <a:rPr lang="en-GB" dirty="0"/>
              <a:t> person </a:t>
            </a:r>
            <a:r>
              <a:rPr lang="en-GB" dirty="0" err="1"/>
              <a:t>til</a:t>
            </a:r>
            <a:r>
              <a:rPr lang="en-GB" dirty="0"/>
              <a:t> </a:t>
            </a:r>
            <a:r>
              <a:rPr lang="en-GB" dirty="0" err="1"/>
              <a:t>rett</a:t>
            </a:r>
            <a:r>
              <a:rPr lang="en-GB" dirty="0"/>
              <a:t> </a:t>
            </a:r>
            <a:r>
              <a:rPr lang="en-GB" dirty="0" err="1"/>
              <a:t>oppgave</a:t>
            </a:r>
            <a:endParaRPr dirty="0"/>
          </a:p>
        </p:txBody>
      </p:sp>
      <p:sp>
        <p:nvSpPr>
          <p:cNvPr id="332" name="Google Shape;332;p49"/>
          <p:cNvSpPr/>
          <p:nvPr/>
        </p:nvSpPr>
        <p:spPr>
          <a:xfrm>
            <a:off x="4523525" y="2105075"/>
            <a:ext cx="186000" cy="186000"/>
          </a:xfrm>
          <a:prstGeom prst="ellipse">
            <a:avLst/>
          </a:prstGeom>
          <a:solidFill>
            <a:srgbClr val="440C1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3" name="Google Shape;333;p49"/>
          <p:cNvSpPr/>
          <p:nvPr/>
        </p:nvSpPr>
        <p:spPr>
          <a:xfrm>
            <a:off x="4828325" y="2105075"/>
            <a:ext cx="186000" cy="186000"/>
          </a:xfrm>
          <a:prstGeom prst="ellipse">
            <a:avLst/>
          </a:prstGeom>
          <a:solidFill>
            <a:srgbClr val="440C1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4" name="Google Shape;334;p49"/>
          <p:cNvSpPr/>
          <p:nvPr/>
        </p:nvSpPr>
        <p:spPr>
          <a:xfrm>
            <a:off x="5133125" y="2105075"/>
            <a:ext cx="186000" cy="186000"/>
          </a:xfrm>
          <a:prstGeom prst="ellipse">
            <a:avLst/>
          </a:prstGeom>
          <a:solidFill>
            <a:srgbClr val="440C1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5" name="Google Shape;335;p49"/>
          <p:cNvSpPr/>
          <p:nvPr/>
        </p:nvSpPr>
        <p:spPr>
          <a:xfrm>
            <a:off x="5437925" y="2105075"/>
            <a:ext cx="186000" cy="186000"/>
          </a:xfrm>
          <a:prstGeom prst="ellipse">
            <a:avLst/>
          </a:prstGeom>
          <a:solidFill>
            <a:srgbClr val="440C1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6" name="Google Shape;336;p49"/>
          <p:cNvSpPr/>
          <p:nvPr/>
        </p:nvSpPr>
        <p:spPr>
          <a:xfrm>
            <a:off x="5742725" y="2105075"/>
            <a:ext cx="186000" cy="186000"/>
          </a:xfrm>
          <a:prstGeom prst="ellipse">
            <a:avLst/>
          </a:prstGeom>
          <a:solidFill>
            <a:srgbClr val="440C1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7" name="Google Shape;337;p49"/>
          <p:cNvSpPr/>
          <p:nvPr/>
        </p:nvSpPr>
        <p:spPr>
          <a:xfrm>
            <a:off x="6047525" y="2105075"/>
            <a:ext cx="186000" cy="186000"/>
          </a:xfrm>
          <a:prstGeom prst="ellipse">
            <a:avLst/>
          </a:prstGeom>
          <a:solidFill>
            <a:srgbClr val="440C1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8" name="Google Shape;338;p49"/>
          <p:cNvSpPr/>
          <p:nvPr/>
        </p:nvSpPr>
        <p:spPr>
          <a:xfrm>
            <a:off x="6352325" y="2105075"/>
            <a:ext cx="186000" cy="186000"/>
          </a:xfrm>
          <a:prstGeom prst="ellipse">
            <a:avLst/>
          </a:prstGeom>
          <a:solidFill>
            <a:srgbClr val="440C1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9" name="Google Shape;339;p49"/>
          <p:cNvSpPr/>
          <p:nvPr/>
        </p:nvSpPr>
        <p:spPr>
          <a:xfrm>
            <a:off x="6657125" y="2105075"/>
            <a:ext cx="186000" cy="186000"/>
          </a:xfrm>
          <a:prstGeom prst="ellipse">
            <a:avLst/>
          </a:prstGeom>
          <a:solidFill>
            <a:srgbClr val="440C1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0" name="Google Shape;340;p49"/>
          <p:cNvSpPr/>
          <p:nvPr/>
        </p:nvSpPr>
        <p:spPr>
          <a:xfrm>
            <a:off x="4523525" y="2390825"/>
            <a:ext cx="186000" cy="186000"/>
          </a:xfrm>
          <a:prstGeom prst="ellipse">
            <a:avLst/>
          </a:prstGeom>
          <a:solidFill>
            <a:srgbClr val="440C1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1" name="Google Shape;341;p49"/>
          <p:cNvSpPr/>
          <p:nvPr/>
        </p:nvSpPr>
        <p:spPr>
          <a:xfrm>
            <a:off x="4828325" y="2390825"/>
            <a:ext cx="186000" cy="186000"/>
          </a:xfrm>
          <a:prstGeom prst="ellipse">
            <a:avLst/>
          </a:prstGeom>
          <a:solidFill>
            <a:srgbClr val="440C1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2" name="Google Shape;342;p49"/>
          <p:cNvSpPr/>
          <p:nvPr/>
        </p:nvSpPr>
        <p:spPr>
          <a:xfrm>
            <a:off x="5133125" y="2390825"/>
            <a:ext cx="186000" cy="186000"/>
          </a:xfrm>
          <a:prstGeom prst="ellipse">
            <a:avLst/>
          </a:prstGeom>
          <a:solidFill>
            <a:srgbClr val="440C1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3" name="Google Shape;343;p49"/>
          <p:cNvSpPr/>
          <p:nvPr/>
        </p:nvSpPr>
        <p:spPr>
          <a:xfrm>
            <a:off x="5437925" y="2390825"/>
            <a:ext cx="186000" cy="186000"/>
          </a:xfrm>
          <a:prstGeom prst="ellipse">
            <a:avLst/>
          </a:prstGeom>
          <a:solidFill>
            <a:srgbClr val="440C1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4" name="Google Shape;344;p49"/>
          <p:cNvSpPr/>
          <p:nvPr/>
        </p:nvSpPr>
        <p:spPr>
          <a:xfrm>
            <a:off x="5742725" y="2390825"/>
            <a:ext cx="186000" cy="186000"/>
          </a:xfrm>
          <a:prstGeom prst="ellipse">
            <a:avLst/>
          </a:prstGeom>
          <a:solidFill>
            <a:srgbClr val="440C1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5" name="Google Shape;345;p49"/>
          <p:cNvSpPr/>
          <p:nvPr/>
        </p:nvSpPr>
        <p:spPr>
          <a:xfrm>
            <a:off x="6047525" y="2390825"/>
            <a:ext cx="186000" cy="186000"/>
          </a:xfrm>
          <a:prstGeom prst="ellipse">
            <a:avLst/>
          </a:prstGeom>
          <a:solidFill>
            <a:srgbClr val="440C1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6" name="Google Shape;346;p49"/>
          <p:cNvSpPr/>
          <p:nvPr/>
        </p:nvSpPr>
        <p:spPr>
          <a:xfrm>
            <a:off x="6352325" y="2390825"/>
            <a:ext cx="186000" cy="186000"/>
          </a:xfrm>
          <a:prstGeom prst="ellipse">
            <a:avLst/>
          </a:prstGeom>
          <a:solidFill>
            <a:srgbClr val="440C1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7" name="Google Shape;347;p49"/>
          <p:cNvSpPr/>
          <p:nvPr/>
        </p:nvSpPr>
        <p:spPr>
          <a:xfrm>
            <a:off x="6657125" y="2390825"/>
            <a:ext cx="186000" cy="186000"/>
          </a:xfrm>
          <a:prstGeom prst="ellipse">
            <a:avLst/>
          </a:prstGeom>
          <a:solidFill>
            <a:srgbClr val="440C1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8" name="Google Shape;348;p49"/>
          <p:cNvSpPr/>
          <p:nvPr/>
        </p:nvSpPr>
        <p:spPr>
          <a:xfrm>
            <a:off x="4523525" y="2676575"/>
            <a:ext cx="186000" cy="186000"/>
          </a:xfrm>
          <a:prstGeom prst="ellipse">
            <a:avLst/>
          </a:prstGeom>
          <a:solidFill>
            <a:srgbClr val="440C1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9" name="Google Shape;349;p49"/>
          <p:cNvSpPr/>
          <p:nvPr/>
        </p:nvSpPr>
        <p:spPr>
          <a:xfrm>
            <a:off x="4828325" y="2676575"/>
            <a:ext cx="186000" cy="186000"/>
          </a:xfrm>
          <a:prstGeom prst="ellipse">
            <a:avLst/>
          </a:prstGeom>
          <a:solidFill>
            <a:srgbClr val="440C1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0" name="Google Shape;350;p49"/>
          <p:cNvSpPr/>
          <p:nvPr/>
        </p:nvSpPr>
        <p:spPr>
          <a:xfrm>
            <a:off x="5133125" y="2676575"/>
            <a:ext cx="186000" cy="186000"/>
          </a:xfrm>
          <a:prstGeom prst="ellipse">
            <a:avLst/>
          </a:prstGeom>
          <a:solidFill>
            <a:srgbClr val="440C1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1" name="Google Shape;351;p49"/>
          <p:cNvSpPr/>
          <p:nvPr/>
        </p:nvSpPr>
        <p:spPr>
          <a:xfrm>
            <a:off x="5437925" y="2676575"/>
            <a:ext cx="186000" cy="186000"/>
          </a:xfrm>
          <a:prstGeom prst="ellipse">
            <a:avLst/>
          </a:prstGeom>
          <a:solidFill>
            <a:srgbClr val="440C1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2" name="Google Shape;352;p49"/>
          <p:cNvSpPr/>
          <p:nvPr/>
        </p:nvSpPr>
        <p:spPr>
          <a:xfrm>
            <a:off x="5742725" y="2676575"/>
            <a:ext cx="186000" cy="186000"/>
          </a:xfrm>
          <a:prstGeom prst="ellipse">
            <a:avLst/>
          </a:prstGeom>
          <a:solidFill>
            <a:srgbClr val="440C1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3" name="Google Shape;353;p49"/>
          <p:cNvSpPr/>
          <p:nvPr/>
        </p:nvSpPr>
        <p:spPr>
          <a:xfrm>
            <a:off x="6047525" y="2676575"/>
            <a:ext cx="186000" cy="186000"/>
          </a:xfrm>
          <a:prstGeom prst="ellipse">
            <a:avLst/>
          </a:prstGeom>
          <a:solidFill>
            <a:srgbClr val="53976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4" name="Google Shape;354;p49"/>
          <p:cNvSpPr/>
          <p:nvPr/>
        </p:nvSpPr>
        <p:spPr>
          <a:xfrm>
            <a:off x="6352325" y="2676575"/>
            <a:ext cx="186000" cy="186000"/>
          </a:xfrm>
          <a:prstGeom prst="ellipse">
            <a:avLst/>
          </a:prstGeom>
          <a:solidFill>
            <a:srgbClr val="53976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5" name="Google Shape;355;p49"/>
          <p:cNvSpPr/>
          <p:nvPr/>
        </p:nvSpPr>
        <p:spPr>
          <a:xfrm>
            <a:off x="6657125" y="2676575"/>
            <a:ext cx="186000" cy="186000"/>
          </a:xfrm>
          <a:prstGeom prst="ellipse">
            <a:avLst/>
          </a:prstGeom>
          <a:solidFill>
            <a:srgbClr val="53976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6" name="Google Shape;356;p49"/>
          <p:cNvSpPr/>
          <p:nvPr/>
        </p:nvSpPr>
        <p:spPr>
          <a:xfrm>
            <a:off x="4523525" y="2962325"/>
            <a:ext cx="186000" cy="186000"/>
          </a:xfrm>
          <a:prstGeom prst="ellipse">
            <a:avLst/>
          </a:prstGeom>
          <a:solidFill>
            <a:srgbClr val="440C1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7" name="Google Shape;357;p49"/>
          <p:cNvSpPr/>
          <p:nvPr/>
        </p:nvSpPr>
        <p:spPr>
          <a:xfrm>
            <a:off x="4828325" y="2962325"/>
            <a:ext cx="186000" cy="186000"/>
          </a:xfrm>
          <a:prstGeom prst="ellipse">
            <a:avLst/>
          </a:prstGeom>
          <a:solidFill>
            <a:srgbClr val="440C1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8" name="Google Shape;358;p49"/>
          <p:cNvSpPr/>
          <p:nvPr/>
        </p:nvSpPr>
        <p:spPr>
          <a:xfrm>
            <a:off x="5133125" y="2962325"/>
            <a:ext cx="186000" cy="186000"/>
          </a:xfrm>
          <a:prstGeom prst="ellipse">
            <a:avLst/>
          </a:prstGeom>
          <a:solidFill>
            <a:srgbClr val="440C1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9" name="Google Shape;359;p49"/>
          <p:cNvSpPr/>
          <p:nvPr/>
        </p:nvSpPr>
        <p:spPr>
          <a:xfrm>
            <a:off x="5437925" y="2962325"/>
            <a:ext cx="186000" cy="186000"/>
          </a:xfrm>
          <a:prstGeom prst="ellipse">
            <a:avLst/>
          </a:prstGeom>
          <a:solidFill>
            <a:srgbClr val="440C1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0" name="Google Shape;360;p49"/>
          <p:cNvSpPr/>
          <p:nvPr/>
        </p:nvSpPr>
        <p:spPr>
          <a:xfrm>
            <a:off x="5742725" y="2962325"/>
            <a:ext cx="186000" cy="186000"/>
          </a:xfrm>
          <a:prstGeom prst="ellipse">
            <a:avLst/>
          </a:prstGeom>
          <a:solidFill>
            <a:srgbClr val="440C1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1" name="Google Shape;361;p49"/>
          <p:cNvSpPr/>
          <p:nvPr/>
        </p:nvSpPr>
        <p:spPr>
          <a:xfrm>
            <a:off x="6047525" y="2962325"/>
            <a:ext cx="186000" cy="186000"/>
          </a:xfrm>
          <a:prstGeom prst="ellipse">
            <a:avLst/>
          </a:prstGeom>
          <a:solidFill>
            <a:srgbClr val="53976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2" name="Google Shape;362;p49"/>
          <p:cNvSpPr/>
          <p:nvPr/>
        </p:nvSpPr>
        <p:spPr>
          <a:xfrm>
            <a:off x="6352325" y="2962325"/>
            <a:ext cx="186000" cy="186000"/>
          </a:xfrm>
          <a:prstGeom prst="ellipse">
            <a:avLst/>
          </a:prstGeom>
          <a:solidFill>
            <a:srgbClr val="53976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3" name="Google Shape;363;p49"/>
          <p:cNvSpPr/>
          <p:nvPr/>
        </p:nvSpPr>
        <p:spPr>
          <a:xfrm>
            <a:off x="6657125" y="2962325"/>
            <a:ext cx="186000" cy="186000"/>
          </a:xfrm>
          <a:prstGeom prst="ellipse">
            <a:avLst/>
          </a:prstGeom>
          <a:solidFill>
            <a:srgbClr val="53976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4" name="Google Shape;364;p49"/>
          <p:cNvSpPr/>
          <p:nvPr/>
        </p:nvSpPr>
        <p:spPr>
          <a:xfrm>
            <a:off x="4523525" y="3248075"/>
            <a:ext cx="186000" cy="186000"/>
          </a:xfrm>
          <a:prstGeom prst="ellipse">
            <a:avLst/>
          </a:prstGeom>
          <a:solidFill>
            <a:srgbClr val="440C1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5" name="Google Shape;365;p49"/>
          <p:cNvSpPr/>
          <p:nvPr/>
        </p:nvSpPr>
        <p:spPr>
          <a:xfrm>
            <a:off x="4828325" y="3248075"/>
            <a:ext cx="186000" cy="186000"/>
          </a:xfrm>
          <a:prstGeom prst="ellipse">
            <a:avLst/>
          </a:prstGeom>
          <a:solidFill>
            <a:srgbClr val="440C1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6" name="Google Shape;366;p49"/>
          <p:cNvSpPr/>
          <p:nvPr/>
        </p:nvSpPr>
        <p:spPr>
          <a:xfrm>
            <a:off x="5133125" y="3248075"/>
            <a:ext cx="186000" cy="186000"/>
          </a:xfrm>
          <a:prstGeom prst="ellipse">
            <a:avLst/>
          </a:prstGeom>
          <a:solidFill>
            <a:srgbClr val="440C1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7" name="Google Shape;367;p49"/>
          <p:cNvSpPr/>
          <p:nvPr/>
        </p:nvSpPr>
        <p:spPr>
          <a:xfrm>
            <a:off x="5437925" y="3248075"/>
            <a:ext cx="186000" cy="186000"/>
          </a:xfrm>
          <a:prstGeom prst="ellipse">
            <a:avLst/>
          </a:prstGeom>
          <a:solidFill>
            <a:srgbClr val="440C1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8" name="Google Shape;368;p49"/>
          <p:cNvSpPr/>
          <p:nvPr/>
        </p:nvSpPr>
        <p:spPr>
          <a:xfrm>
            <a:off x="5742725" y="3248075"/>
            <a:ext cx="186000" cy="186000"/>
          </a:xfrm>
          <a:prstGeom prst="ellipse">
            <a:avLst/>
          </a:prstGeom>
          <a:solidFill>
            <a:srgbClr val="440C1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9" name="Google Shape;369;p49"/>
          <p:cNvSpPr/>
          <p:nvPr/>
        </p:nvSpPr>
        <p:spPr>
          <a:xfrm>
            <a:off x="6047525" y="3248075"/>
            <a:ext cx="186000" cy="186000"/>
          </a:xfrm>
          <a:prstGeom prst="ellipse">
            <a:avLst/>
          </a:prstGeom>
          <a:solidFill>
            <a:srgbClr val="53976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0" name="Google Shape;370;p49"/>
          <p:cNvSpPr/>
          <p:nvPr/>
        </p:nvSpPr>
        <p:spPr>
          <a:xfrm>
            <a:off x="6352325" y="3248075"/>
            <a:ext cx="186000" cy="186000"/>
          </a:xfrm>
          <a:prstGeom prst="ellipse">
            <a:avLst/>
          </a:prstGeom>
          <a:solidFill>
            <a:srgbClr val="53976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1" name="Google Shape;371;p49"/>
          <p:cNvSpPr/>
          <p:nvPr/>
        </p:nvSpPr>
        <p:spPr>
          <a:xfrm>
            <a:off x="6657125" y="3248075"/>
            <a:ext cx="186000" cy="186000"/>
          </a:xfrm>
          <a:prstGeom prst="ellipse">
            <a:avLst/>
          </a:prstGeom>
          <a:solidFill>
            <a:srgbClr val="53976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2" name="Google Shape;372;p49"/>
          <p:cNvSpPr/>
          <p:nvPr/>
        </p:nvSpPr>
        <p:spPr>
          <a:xfrm>
            <a:off x="4523525" y="3533825"/>
            <a:ext cx="186000" cy="186000"/>
          </a:xfrm>
          <a:prstGeom prst="ellipse">
            <a:avLst/>
          </a:prstGeom>
          <a:solidFill>
            <a:srgbClr val="440C1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3" name="Google Shape;373;p49"/>
          <p:cNvSpPr/>
          <p:nvPr/>
        </p:nvSpPr>
        <p:spPr>
          <a:xfrm>
            <a:off x="4828325" y="3533825"/>
            <a:ext cx="186000" cy="186000"/>
          </a:xfrm>
          <a:prstGeom prst="ellipse">
            <a:avLst/>
          </a:prstGeom>
          <a:solidFill>
            <a:srgbClr val="440C1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4" name="Google Shape;374;p49"/>
          <p:cNvSpPr/>
          <p:nvPr/>
        </p:nvSpPr>
        <p:spPr>
          <a:xfrm>
            <a:off x="5133125" y="3533825"/>
            <a:ext cx="186000" cy="186000"/>
          </a:xfrm>
          <a:prstGeom prst="ellipse">
            <a:avLst/>
          </a:prstGeom>
          <a:solidFill>
            <a:srgbClr val="440C1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5" name="Google Shape;375;p49"/>
          <p:cNvSpPr/>
          <p:nvPr/>
        </p:nvSpPr>
        <p:spPr>
          <a:xfrm>
            <a:off x="5437925" y="3533825"/>
            <a:ext cx="186000" cy="186000"/>
          </a:xfrm>
          <a:prstGeom prst="ellipse">
            <a:avLst/>
          </a:prstGeom>
          <a:solidFill>
            <a:srgbClr val="440C1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6" name="Google Shape;376;p49"/>
          <p:cNvSpPr/>
          <p:nvPr/>
        </p:nvSpPr>
        <p:spPr>
          <a:xfrm>
            <a:off x="5742725" y="3533825"/>
            <a:ext cx="186000" cy="186000"/>
          </a:xfrm>
          <a:prstGeom prst="ellipse">
            <a:avLst/>
          </a:prstGeom>
          <a:solidFill>
            <a:srgbClr val="440C1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7" name="Google Shape;377;p49"/>
          <p:cNvSpPr/>
          <p:nvPr/>
        </p:nvSpPr>
        <p:spPr>
          <a:xfrm>
            <a:off x="6047525" y="3533825"/>
            <a:ext cx="186000" cy="186000"/>
          </a:xfrm>
          <a:prstGeom prst="ellipse">
            <a:avLst/>
          </a:prstGeom>
          <a:solidFill>
            <a:srgbClr val="53976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8" name="Google Shape;378;p49"/>
          <p:cNvSpPr/>
          <p:nvPr/>
        </p:nvSpPr>
        <p:spPr>
          <a:xfrm>
            <a:off x="6352325" y="3533825"/>
            <a:ext cx="186000" cy="186000"/>
          </a:xfrm>
          <a:prstGeom prst="ellipse">
            <a:avLst/>
          </a:prstGeom>
          <a:solidFill>
            <a:srgbClr val="53976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9" name="Google Shape;379;p49"/>
          <p:cNvSpPr/>
          <p:nvPr/>
        </p:nvSpPr>
        <p:spPr>
          <a:xfrm>
            <a:off x="6657125" y="3533825"/>
            <a:ext cx="186000" cy="186000"/>
          </a:xfrm>
          <a:prstGeom prst="ellipse">
            <a:avLst/>
          </a:prstGeom>
          <a:solidFill>
            <a:srgbClr val="53976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0" name="Google Shape;380;p49"/>
          <p:cNvSpPr/>
          <p:nvPr/>
        </p:nvSpPr>
        <p:spPr>
          <a:xfrm>
            <a:off x="6961925" y="2676575"/>
            <a:ext cx="186000" cy="186000"/>
          </a:xfrm>
          <a:prstGeom prst="ellipse">
            <a:avLst/>
          </a:prstGeom>
          <a:solidFill>
            <a:srgbClr val="53976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1" name="Google Shape;381;p49"/>
          <p:cNvSpPr/>
          <p:nvPr/>
        </p:nvSpPr>
        <p:spPr>
          <a:xfrm>
            <a:off x="7266725" y="2676575"/>
            <a:ext cx="186000" cy="186000"/>
          </a:xfrm>
          <a:prstGeom prst="ellipse">
            <a:avLst/>
          </a:prstGeom>
          <a:solidFill>
            <a:srgbClr val="53976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2" name="Google Shape;382;p49"/>
          <p:cNvSpPr/>
          <p:nvPr/>
        </p:nvSpPr>
        <p:spPr>
          <a:xfrm>
            <a:off x="7571525" y="2676575"/>
            <a:ext cx="186000" cy="186000"/>
          </a:xfrm>
          <a:prstGeom prst="ellipse">
            <a:avLst/>
          </a:prstGeom>
          <a:solidFill>
            <a:srgbClr val="53976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3" name="Google Shape;383;p49"/>
          <p:cNvSpPr/>
          <p:nvPr/>
        </p:nvSpPr>
        <p:spPr>
          <a:xfrm>
            <a:off x="6961925" y="2962325"/>
            <a:ext cx="186000" cy="186000"/>
          </a:xfrm>
          <a:prstGeom prst="ellipse">
            <a:avLst/>
          </a:prstGeom>
          <a:solidFill>
            <a:srgbClr val="53976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4" name="Google Shape;384;p49"/>
          <p:cNvSpPr/>
          <p:nvPr/>
        </p:nvSpPr>
        <p:spPr>
          <a:xfrm>
            <a:off x="7266725" y="2962325"/>
            <a:ext cx="186000" cy="186000"/>
          </a:xfrm>
          <a:prstGeom prst="ellipse">
            <a:avLst/>
          </a:prstGeom>
          <a:solidFill>
            <a:srgbClr val="53976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5" name="Google Shape;385;p49"/>
          <p:cNvSpPr/>
          <p:nvPr/>
        </p:nvSpPr>
        <p:spPr>
          <a:xfrm>
            <a:off x="7571525" y="2962325"/>
            <a:ext cx="186000" cy="186000"/>
          </a:xfrm>
          <a:prstGeom prst="ellipse">
            <a:avLst/>
          </a:prstGeom>
          <a:solidFill>
            <a:srgbClr val="53976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6" name="Google Shape;386;p49"/>
          <p:cNvSpPr/>
          <p:nvPr/>
        </p:nvSpPr>
        <p:spPr>
          <a:xfrm>
            <a:off x="6961925" y="3248075"/>
            <a:ext cx="186000" cy="186000"/>
          </a:xfrm>
          <a:prstGeom prst="ellipse">
            <a:avLst/>
          </a:prstGeom>
          <a:solidFill>
            <a:srgbClr val="53976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7" name="Google Shape;387;p49"/>
          <p:cNvSpPr/>
          <p:nvPr/>
        </p:nvSpPr>
        <p:spPr>
          <a:xfrm>
            <a:off x="7266725" y="3248075"/>
            <a:ext cx="186000" cy="186000"/>
          </a:xfrm>
          <a:prstGeom prst="ellipse">
            <a:avLst/>
          </a:prstGeom>
          <a:solidFill>
            <a:srgbClr val="53976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8" name="Google Shape;388;p49"/>
          <p:cNvSpPr/>
          <p:nvPr/>
        </p:nvSpPr>
        <p:spPr>
          <a:xfrm>
            <a:off x="7571525" y="3248075"/>
            <a:ext cx="186000" cy="186000"/>
          </a:xfrm>
          <a:prstGeom prst="ellipse">
            <a:avLst/>
          </a:prstGeom>
          <a:solidFill>
            <a:srgbClr val="53976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9" name="Google Shape;389;p49"/>
          <p:cNvSpPr/>
          <p:nvPr/>
        </p:nvSpPr>
        <p:spPr>
          <a:xfrm>
            <a:off x="6961925" y="3533825"/>
            <a:ext cx="186000" cy="186000"/>
          </a:xfrm>
          <a:prstGeom prst="ellipse">
            <a:avLst/>
          </a:prstGeom>
          <a:solidFill>
            <a:srgbClr val="53976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0" name="Google Shape;390;p49"/>
          <p:cNvSpPr/>
          <p:nvPr/>
        </p:nvSpPr>
        <p:spPr>
          <a:xfrm>
            <a:off x="7266725" y="3533825"/>
            <a:ext cx="186000" cy="186000"/>
          </a:xfrm>
          <a:prstGeom prst="ellipse">
            <a:avLst/>
          </a:prstGeom>
          <a:solidFill>
            <a:srgbClr val="53976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1" name="Google Shape;391;p49"/>
          <p:cNvSpPr/>
          <p:nvPr/>
        </p:nvSpPr>
        <p:spPr>
          <a:xfrm>
            <a:off x="7571525" y="3533825"/>
            <a:ext cx="186000" cy="186000"/>
          </a:xfrm>
          <a:prstGeom prst="ellipse">
            <a:avLst/>
          </a:prstGeom>
          <a:solidFill>
            <a:srgbClr val="53976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2" name="Google Shape;392;p49"/>
          <p:cNvSpPr/>
          <p:nvPr/>
        </p:nvSpPr>
        <p:spPr>
          <a:xfrm>
            <a:off x="6047525" y="3819575"/>
            <a:ext cx="186000" cy="186000"/>
          </a:xfrm>
          <a:prstGeom prst="ellipse">
            <a:avLst/>
          </a:prstGeom>
          <a:solidFill>
            <a:srgbClr val="53976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3" name="Google Shape;393;p49"/>
          <p:cNvSpPr/>
          <p:nvPr/>
        </p:nvSpPr>
        <p:spPr>
          <a:xfrm>
            <a:off x="6352325" y="3819575"/>
            <a:ext cx="186000" cy="186000"/>
          </a:xfrm>
          <a:prstGeom prst="ellipse">
            <a:avLst/>
          </a:prstGeom>
          <a:solidFill>
            <a:srgbClr val="53976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4" name="Google Shape;394;p49"/>
          <p:cNvSpPr/>
          <p:nvPr/>
        </p:nvSpPr>
        <p:spPr>
          <a:xfrm>
            <a:off x="6657125" y="3819575"/>
            <a:ext cx="186000" cy="186000"/>
          </a:xfrm>
          <a:prstGeom prst="ellipse">
            <a:avLst/>
          </a:prstGeom>
          <a:solidFill>
            <a:srgbClr val="53976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5" name="Google Shape;395;p49"/>
          <p:cNvSpPr/>
          <p:nvPr/>
        </p:nvSpPr>
        <p:spPr>
          <a:xfrm>
            <a:off x="6047525" y="4105325"/>
            <a:ext cx="186000" cy="186000"/>
          </a:xfrm>
          <a:prstGeom prst="ellipse">
            <a:avLst/>
          </a:prstGeom>
          <a:solidFill>
            <a:srgbClr val="53976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6" name="Google Shape;396;p49"/>
          <p:cNvSpPr/>
          <p:nvPr/>
        </p:nvSpPr>
        <p:spPr>
          <a:xfrm>
            <a:off x="6352325" y="4105325"/>
            <a:ext cx="186000" cy="186000"/>
          </a:xfrm>
          <a:prstGeom prst="ellipse">
            <a:avLst/>
          </a:prstGeom>
          <a:solidFill>
            <a:srgbClr val="53976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7" name="Google Shape;397;p49"/>
          <p:cNvSpPr/>
          <p:nvPr/>
        </p:nvSpPr>
        <p:spPr>
          <a:xfrm>
            <a:off x="6657125" y="4105325"/>
            <a:ext cx="186000" cy="186000"/>
          </a:xfrm>
          <a:prstGeom prst="ellipse">
            <a:avLst/>
          </a:prstGeom>
          <a:solidFill>
            <a:srgbClr val="53976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8" name="Google Shape;398;p49"/>
          <p:cNvSpPr/>
          <p:nvPr/>
        </p:nvSpPr>
        <p:spPr>
          <a:xfrm>
            <a:off x="6961925" y="3819575"/>
            <a:ext cx="186000" cy="186000"/>
          </a:xfrm>
          <a:prstGeom prst="ellipse">
            <a:avLst/>
          </a:prstGeom>
          <a:solidFill>
            <a:srgbClr val="53976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9" name="Google Shape;399;p49"/>
          <p:cNvSpPr/>
          <p:nvPr/>
        </p:nvSpPr>
        <p:spPr>
          <a:xfrm>
            <a:off x="7266725" y="3819575"/>
            <a:ext cx="186000" cy="186000"/>
          </a:xfrm>
          <a:prstGeom prst="ellipse">
            <a:avLst/>
          </a:prstGeom>
          <a:solidFill>
            <a:srgbClr val="53976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0" name="Google Shape;400;p49"/>
          <p:cNvSpPr/>
          <p:nvPr/>
        </p:nvSpPr>
        <p:spPr>
          <a:xfrm>
            <a:off x="7571525" y="3819575"/>
            <a:ext cx="186000" cy="186000"/>
          </a:xfrm>
          <a:prstGeom prst="ellipse">
            <a:avLst/>
          </a:prstGeom>
          <a:solidFill>
            <a:srgbClr val="53976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1" name="Google Shape;401;p49"/>
          <p:cNvSpPr/>
          <p:nvPr/>
        </p:nvSpPr>
        <p:spPr>
          <a:xfrm>
            <a:off x="6961925" y="4105325"/>
            <a:ext cx="186000" cy="186000"/>
          </a:xfrm>
          <a:prstGeom prst="ellipse">
            <a:avLst/>
          </a:prstGeom>
          <a:solidFill>
            <a:srgbClr val="53976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2" name="Google Shape;402;p49"/>
          <p:cNvSpPr/>
          <p:nvPr/>
        </p:nvSpPr>
        <p:spPr>
          <a:xfrm>
            <a:off x="7266725" y="4105325"/>
            <a:ext cx="186000" cy="186000"/>
          </a:xfrm>
          <a:prstGeom prst="ellipse">
            <a:avLst/>
          </a:prstGeom>
          <a:solidFill>
            <a:srgbClr val="53976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3" name="Google Shape;403;p49"/>
          <p:cNvSpPr/>
          <p:nvPr/>
        </p:nvSpPr>
        <p:spPr>
          <a:xfrm>
            <a:off x="7571525" y="4105325"/>
            <a:ext cx="186000" cy="186000"/>
          </a:xfrm>
          <a:prstGeom prst="ellipse">
            <a:avLst/>
          </a:prstGeom>
          <a:solidFill>
            <a:srgbClr val="53976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" name="Google Shape;408;p50"/>
          <p:cNvSpPr txBox="1">
            <a:spLocks noGrp="1"/>
          </p:cNvSpPr>
          <p:nvPr>
            <p:ph type="body" idx="1"/>
          </p:nvPr>
        </p:nvSpPr>
        <p:spPr>
          <a:xfrm>
            <a:off x="218900" y="1544000"/>
            <a:ext cx="3500100" cy="325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nb-NO" dirty="0">
                <a:solidFill>
                  <a:schemeClr val="tx1"/>
                </a:solidFill>
              </a:rPr>
              <a:t>Finne personer å mobilisere til kampanje</a:t>
            </a:r>
          </a:p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nb-NO" dirty="0">
                <a:solidFill>
                  <a:schemeClr val="tx1"/>
                </a:solidFill>
              </a:rPr>
              <a:t>Inkluder de som har sagt de vil være med</a:t>
            </a:r>
          </a:p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nb-NO" dirty="0">
                <a:solidFill>
                  <a:schemeClr val="tx1"/>
                </a:solidFill>
              </a:rPr>
              <a:t>Legg til folk som har deltatt før</a:t>
            </a:r>
          </a:p>
        </p:txBody>
      </p:sp>
      <p:sp>
        <p:nvSpPr>
          <p:cNvPr id="409" name="Google Shape;409;p50"/>
          <p:cNvSpPr txBox="1">
            <a:spLocks noGrp="1"/>
          </p:cNvSpPr>
          <p:nvPr>
            <p:ph type="title"/>
          </p:nvPr>
        </p:nvSpPr>
        <p:spPr>
          <a:xfrm>
            <a:off x="218905" y="617333"/>
            <a:ext cx="2808000" cy="839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b="1" dirty="0"/>
              <a:t>Eksempel:</a:t>
            </a:r>
            <a:br>
              <a:rPr lang="en-GB" dirty="0"/>
            </a:br>
            <a:r>
              <a:rPr lang="en-GB" dirty="0" err="1"/>
              <a:t>Finne</a:t>
            </a:r>
            <a:r>
              <a:rPr lang="en-GB" dirty="0"/>
              <a:t> </a:t>
            </a:r>
            <a:r>
              <a:rPr lang="en-GB" dirty="0" err="1"/>
              <a:t>rett</a:t>
            </a:r>
            <a:r>
              <a:rPr lang="en-GB" dirty="0"/>
              <a:t> person </a:t>
            </a:r>
            <a:r>
              <a:rPr lang="en-GB" dirty="0" err="1"/>
              <a:t>til</a:t>
            </a:r>
            <a:r>
              <a:rPr lang="en-GB" dirty="0"/>
              <a:t> </a:t>
            </a:r>
            <a:r>
              <a:rPr lang="en-GB" dirty="0" err="1"/>
              <a:t>rett</a:t>
            </a:r>
            <a:r>
              <a:rPr lang="en-GB" dirty="0"/>
              <a:t> </a:t>
            </a:r>
            <a:r>
              <a:rPr lang="en-GB" dirty="0" err="1"/>
              <a:t>oppgave</a:t>
            </a:r>
            <a:endParaRPr dirty="0"/>
          </a:p>
        </p:txBody>
      </p:sp>
      <p:sp>
        <p:nvSpPr>
          <p:cNvPr id="410" name="Google Shape;410;p50"/>
          <p:cNvSpPr/>
          <p:nvPr/>
        </p:nvSpPr>
        <p:spPr>
          <a:xfrm>
            <a:off x="4523525" y="2105075"/>
            <a:ext cx="186000" cy="186000"/>
          </a:xfrm>
          <a:prstGeom prst="ellipse">
            <a:avLst/>
          </a:prstGeom>
          <a:solidFill>
            <a:srgbClr val="440C1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1" name="Google Shape;411;p50"/>
          <p:cNvSpPr/>
          <p:nvPr/>
        </p:nvSpPr>
        <p:spPr>
          <a:xfrm>
            <a:off x="4828325" y="2105075"/>
            <a:ext cx="186000" cy="186000"/>
          </a:xfrm>
          <a:prstGeom prst="ellipse">
            <a:avLst/>
          </a:prstGeom>
          <a:solidFill>
            <a:srgbClr val="440C1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2" name="Google Shape;412;p50"/>
          <p:cNvSpPr/>
          <p:nvPr/>
        </p:nvSpPr>
        <p:spPr>
          <a:xfrm>
            <a:off x="5133125" y="2105075"/>
            <a:ext cx="186000" cy="186000"/>
          </a:xfrm>
          <a:prstGeom prst="ellipse">
            <a:avLst/>
          </a:prstGeom>
          <a:solidFill>
            <a:srgbClr val="440C1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3" name="Google Shape;413;p50"/>
          <p:cNvSpPr/>
          <p:nvPr/>
        </p:nvSpPr>
        <p:spPr>
          <a:xfrm>
            <a:off x="5437925" y="2105075"/>
            <a:ext cx="186000" cy="186000"/>
          </a:xfrm>
          <a:prstGeom prst="ellipse">
            <a:avLst/>
          </a:prstGeom>
          <a:solidFill>
            <a:srgbClr val="440C1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4" name="Google Shape;414;p50"/>
          <p:cNvSpPr/>
          <p:nvPr/>
        </p:nvSpPr>
        <p:spPr>
          <a:xfrm>
            <a:off x="5742725" y="2105075"/>
            <a:ext cx="186000" cy="186000"/>
          </a:xfrm>
          <a:prstGeom prst="ellipse">
            <a:avLst/>
          </a:prstGeom>
          <a:solidFill>
            <a:srgbClr val="440C1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5" name="Google Shape;415;p50"/>
          <p:cNvSpPr/>
          <p:nvPr/>
        </p:nvSpPr>
        <p:spPr>
          <a:xfrm>
            <a:off x="6047525" y="2105075"/>
            <a:ext cx="186000" cy="186000"/>
          </a:xfrm>
          <a:prstGeom prst="ellipse">
            <a:avLst/>
          </a:prstGeom>
          <a:solidFill>
            <a:srgbClr val="440C1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6" name="Google Shape;416;p50"/>
          <p:cNvSpPr/>
          <p:nvPr/>
        </p:nvSpPr>
        <p:spPr>
          <a:xfrm>
            <a:off x="6352325" y="2105075"/>
            <a:ext cx="186000" cy="186000"/>
          </a:xfrm>
          <a:prstGeom prst="ellipse">
            <a:avLst/>
          </a:prstGeom>
          <a:solidFill>
            <a:srgbClr val="440C1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7" name="Google Shape;417;p50"/>
          <p:cNvSpPr/>
          <p:nvPr/>
        </p:nvSpPr>
        <p:spPr>
          <a:xfrm>
            <a:off x="6657125" y="2105075"/>
            <a:ext cx="186000" cy="186000"/>
          </a:xfrm>
          <a:prstGeom prst="ellipse">
            <a:avLst/>
          </a:prstGeom>
          <a:solidFill>
            <a:srgbClr val="440C1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8" name="Google Shape;418;p50"/>
          <p:cNvSpPr/>
          <p:nvPr/>
        </p:nvSpPr>
        <p:spPr>
          <a:xfrm>
            <a:off x="4523525" y="2390825"/>
            <a:ext cx="186000" cy="186000"/>
          </a:xfrm>
          <a:prstGeom prst="ellipse">
            <a:avLst/>
          </a:prstGeom>
          <a:solidFill>
            <a:srgbClr val="440C1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9" name="Google Shape;419;p50"/>
          <p:cNvSpPr/>
          <p:nvPr/>
        </p:nvSpPr>
        <p:spPr>
          <a:xfrm>
            <a:off x="4828325" y="2390825"/>
            <a:ext cx="186000" cy="186000"/>
          </a:xfrm>
          <a:prstGeom prst="ellipse">
            <a:avLst/>
          </a:prstGeom>
          <a:solidFill>
            <a:srgbClr val="440C1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0" name="Google Shape;420;p50"/>
          <p:cNvSpPr/>
          <p:nvPr/>
        </p:nvSpPr>
        <p:spPr>
          <a:xfrm>
            <a:off x="5133125" y="2390825"/>
            <a:ext cx="186000" cy="186000"/>
          </a:xfrm>
          <a:prstGeom prst="ellipse">
            <a:avLst/>
          </a:prstGeom>
          <a:solidFill>
            <a:srgbClr val="440C1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1" name="Google Shape;421;p50"/>
          <p:cNvSpPr/>
          <p:nvPr/>
        </p:nvSpPr>
        <p:spPr>
          <a:xfrm>
            <a:off x="5437925" y="2390825"/>
            <a:ext cx="186000" cy="186000"/>
          </a:xfrm>
          <a:prstGeom prst="ellipse">
            <a:avLst/>
          </a:prstGeom>
          <a:solidFill>
            <a:srgbClr val="440C1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2" name="Google Shape;422;p50"/>
          <p:cNvSpPr/>
          <p:nvPr/>
        </p:nvSpPr>
        <p:spPr>
          <a:xfrm>
            <a:off x="5742725" y="2390825"/>
            <a:ext cx="186000" cy="186000"/>
          </a:xfrm>
          <a:prstGeom prst="ellipse">
            <a:avLst/>
          </a:prstGeom>
          <a:solidFill>
            <a:srgbClr val="440C1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3" name="Google Shape;423;p50"/>
          <p:cNvSpPr/>
          <p:nvPr/>
        </p:nvSpPr>
        <p:spPr>
          <a:xfrm>
            <a:off x="6047525" y="2390825"/>
            <a:ext cx="186000" cy="186000"/>
          </a:xfrm>
          <a:prstGeom prst="ellipse">
            <a:avLst/>
          </a:prstGeom>
          <a:solidFill>
            <a:srgbClr val="440C1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4" name="Google Shape;424;p50"/>
          <p:cNvSpPr/>
          <p:nvPr/>
        </p:nvSpPr>
        <p:spPr>
          <a:xfrm>
            <a:off x="6352325" y="2390825"/>
            <a:ext cx="186000" cy="186000"/>
          </a:xfrm>
          <a:prstGeom prst="ellipse">
            <a:avLst/>
          </a:prstGeom>
          <a:solidFill>
            <a:srgbClr val="440C1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5" name="Google Shape;425;p50"/>
          <p:cNvSpPr/>
          <p:nvPr/>
        </p:nvSpPr>
        <p:spPr>
          <a:xfrm>
            <a:off x="6657125" y="2390825"/>
            <a:ext cx="186000" cy="186000"/>
          </a:xfrm>
          <a:prstGeom prst="ellipse">
            <a:avLst/>
          </a:prstGeom>
          <a:solidFill>
            <a:srgbClr val="440C1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6" name="Google Shape;426;p50"/>
          <p:cNvSpPr/>
          <p:nvPr/>
        </p:nvSpPr>
        <p:spPr>
          <a:xfrm>
            <a:off x="4523525" y="2676575"/>
            <a:ext cx="186000" cy="186000"/>
          </a:xfrm>
          <a:prstGeom prst="ellipse">
            <a:avLst/>
          </a:prstGeom>
          <a:solidFill>
            <a:srgbClr val="440C1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7" name="Google Shape;427;p50"/>
          <p:cNvSpPr/>
          <p:nvPr/>
        </p:nvSpPr>
        <p:spPr>
          <a:xfrm>
            <a:off x="4828325" y="2676575"/>
            <a:ext cx="186000" cy="186000"/>
          </a:xfrm>
          <a:prstGeom prst="ellipse">
            <a:avLst/>
          </a:prstGeom>
          <a:solidFill>
            <a:srgbClr val="440C1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8" name="Google Shape;428;p50"/>
          <p:cNvSpPr/>
          <p:nvPr/>
        </p:nvSpPr>
        <p:spPr>
          <a:xfrm>
            <a:off x="5133125" y="2676575"/>
            <a:ext cx="186000" cy="186000"/>
          </a:xfrm>
          <a:prstGeom prst="ellipse">
            <a:avLst/>
          </a:prstGeom>
          <a:solidFill>
            <a:srgbClr val="440C1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9" name="Google Shape;429;p50"/>
          <p:cNvSpPr/>
          <p:nvPr/>
        </p:nvSpPr>
        <p:spPr>
          <a:xfrm>
            <a:off x="5437925" y="2676575"/>
            <a:ext cx="186000" cy="186000"/>
          </a:xfrm>
          <a:prstGeom prst="ellipse">
            <a:avLst/>
          </a:prstGeom>
          <a:solidFill>
            <a:srgbClr val="440C1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0" name="Google Shape;430;p50"/>
          <p:cNvSpPr/>
          <p:nvPr/>
        </p:nvSpPr>
        <p:spPr>
          <a:xfrm>
            <a:off x="5742725" y="2676575"/>
            <a:ext cx="186000" cy="186000"/>
          </a:xfrm>
          <a:prstGeom prst="ellipse">
            <a:avLst/>
          </a:prstGeom>
          <a:solidFill>
            <a:srgbClr val="440C1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1" name="Google Shape;431;p50"/>
          <p:cNvSpPr/>
          <p:nvPr/>
        </p:nvSpPr>
        <p:spPr>
          <a:xfrm>
            <a:off x="6047525" y="2676575"/>
            <a:ext cx="186000" cy="186000"/>
          </a:xfrm>
          <a:prstGeom prst="ellipse">
            <a:avLst/>
          </a:prstGeom>
          <a:solidFill>
            <a:srgbClr val="440C1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2" name="Google Shape;432;p50"/>
          <p:cNvSpPr/>
          <p:nvPr/>
        </p:nvSpPr>
        <p:spPr>
          <a:xfrm>
            <a:off x="6352325" y="2676575"/>
            <a:ext cx="186000" cy="186000"/>
          </a:xfrm>
          <a:prstGeom prst="ellipse">
            <a:avLst/>
          </a:prstGeom>
          <a:solidFill>
            <a:srgbClr val="440C1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3" name="Google Shape;433;p50"/>
          <p:cNvSpPr/>
          <p:nvPr/>
        </p:nvSpPr>
        <p:spPr>
          <a:xfrm>
            <a:off x="6657125" y="2676575"/>
            <a:ext cx="186000" cy="186000"/>
          </a:xfrm>
          <a:prstGeom prst="ellipse">
            <a:avLst/>
          </a:prstGeom>
          <a:solidFill>
            <a:srgbClr val="440C1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4" name="Google Shape;434;p50"/>
          <p:cNvSpPr/>
          <p:nvPr/>
        </p:nvSpPr>
        <p:spPr>
          <a:xfrm>
            <a:off x="4523525" y="2962325"/>
            <a:ext cx="186000" cy="186000"/>
          </a:xfrm>
          <a:prstGeom prst="ellipse">
            <a:avLst/>
          </a:prstGeom>
          <a:solidFill>
            <a:srgbClr val="440C1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5" name="Google Shape;435;p50"/>
          <p:cNvSpPr/>
          <p:nvPr/>
        </p:nvSpPr>
        <p:spPr>
          <a:xfrm>
            <a:off x="4828325" y="2962325"/>
            <a:ext cx="186000" cy="186000"/>
          </a:xfrm>
          <a:prstGeom prst="ellipse">
            <a:avLst/>
          </a:prstGeom>
          <a:solidFill>
            <a:srgbClr val="440C1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6" name="Google Shape;436;p50"/>
          <p:cNvSpPr/>
          <p:nvPr/>
        </p:nvSpPr>
        <p:spPr>
          <a:xfrm>
            <a:off x="5133125" y="2962325"/>
            <a:ext cx="186000" cy="186000"/>
          </a:xfrm>
          <a:prstGeom prst="ellipse">
            <a:avLst/>
          </a:prstGeom>
          <a:solidFill>
            <a:srgbClr val="440C1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7" name="Google Shape;437;p50"/>
          <p:cNvSpPr/>
          <p:nvPr/>
        </p:nvSpPr>
        <p:spPr>
          <a:xfrm>
            <a:off x="5437925" y="2962325"/>
            <a:ext cx="186000" cy="186000"/>
          </a:xfrm>
          <a:prstGeom prst="ellipse">
            <a:avLst/>
          </a:prstGeom>
          <a:solidFill>
            <a:srgbClr val="440C1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8" name="Google Shape;438;p50"/>
          <p:cNvSpPr/>
          <p:nvPr/>
        </p:nvSpPr>
        <p:spPr>
          <a:xfrm>
            <a:off x="5742725" y="2962325"/>
            <a:ext cx="186000" cy="186000"/>
          </a:xfrm>
          <a:prstGeom prst="ellipse">
            <a:avLst/>
          </a:prstGeom>
          <a:solidFill>
            <a:srgbClr val="440C1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9" name="Google Shape;439;p50"/>
          <p:cNvSpPr/>
          <p:nvPr/>
        </p:nvSpPr>
        <p:spPr>
          <a:xfrm>
            <a:off x="6047525" y="2962325"/>
            <a:ext cx="186000" cy="186000"/>
          </a:xfrm>
          <a:prstGeom prst="ellipse">
            <a:avLst/>
          </a:prstGeom>
          <a:solidFill>
            <a:srgbClr val="440C1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0" name="Google Shape;440;p50"/>
          <p:cNvSpPr/>
          <p:nvPr/>
        </p:nvSpPr>
        <p:spPr>
          <a:xfrm>
            <a:off x="6352325" y="2962325"/>
            <a:ext cx="186000" cy="186000"/>
          </a:xfrm>
          <a:prstGeom prst="ellipse">
            <a:avLst/>
          </a:prstGeom>
          <a:solidFill>
            <a:srgbClr val="440C1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1" name="Google Shape;441;p50"/>
          <p:cNvSpPr/>
          <p:nvPr/>
        </p:nvSpPr>
        <p:spPr>
          <a:xfrm>
            <a:off x="6657125" y="2962325"/>
            <a:ext cx="186000" cy="186000"/>
          </a:xfrm>
          <a:prstGeom prst="ellipse">
            <a:avLst/>
          </a:prstGeom>
          <a:solidFill>
            <a:srgbClr val="440C1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2" name="Google Shape;442;p50"/>
          <p:cNvSpPr/>
          <p:nvPr/>
        </p:nvSpPr>
        <p:spPr>
          <a:xfrm>
            <a:off x="4523525" y="3248075"/>
            <a:ext cx="186000" cy="186000"/>
          </a:xfrm>
          <a:prstGeom prst="ellipse">
            <a:avLst/>
          </a:prstGeom>
          <a:solidFill>
            <a:srgbClr val="440C1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3" name="Google Shape;443;p50"/>
          <p:cNvSpPr/>
          <p:nvPr/>
        </p:nvSpPr>
        <p:spPr>
          <a:xfrm>
            <a:off x="4828325" y="3248075"/>
            <a:ext cx="186000" cy="186000"/>
          </a:xfrm>
          <a:prstGeom prst="ellipse">
            <a:avLst/>
          </a:prstGeom>
          <a:solidFill>
            <a:srgbClr val="440C1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4" name="Google Shape;444;p50"/>
          <p:cNvSpPr/>
          <p:nvPr/>
        </p:nvSpPr>
        <p:spPr>
          <a:xfrm>
            <a:off x="5133125" y="3248075"/>
            <a:ext cx="186000" cy="186000"/>
          </a:xfrm>
          <a:prstGeom prst="ellipse">
            <a:avLst/>
          </a:prstGeom>
          <a:solidFill>
            <a:srgbClr val="440C1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5" name="Google Shape;445;p50"/>
          <p:cNvSpPr/>
          <p:nvPr/>
        </p:nvSpPr>
        <p:spPr>
          <a:xfrm>
            <a:off x="5437925" y="3248075"/>
            <a:ext cx="186000" cy="186000"/>
          </a:xfrm>
          <a:prstGeom prst="ellipse">
            <a:avLst/>
          </a:prstGeom>
          <a:solidFill>
            <a:srgbClr val="440C1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6" name="Google Shape;446;p50"/>
          <p:cNvSpPr/>
          <p:nvPr/>
        </p:nvSpPr>
        <p:spPr>
          <a:xfrm>
            <a:off x="5742725" y="3248075"/>
            <a:ext cx="186000" cy="186000"/>
          </a:xfrm>
          <a:prstGeom prst="ellipse">
            <a:avLst/>
          </a:prstGeom>
          <a:solidFill>
            <a:srgbClr val="440C1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7" name="Google Shape;447;p50"/>
          <p:cNvSpPr/>
          <p:nvPr/>
        </p:nvSpPr>
        <p:spPr>
          <a:xfrm>
            <a:off x="6047525" y="3248075"/>
            <a:ext cx="186000" cy="186000"/>
          </a:xfrm>
          <a:prstGeom prst="ellipse">
            <a:avLst/>
          </a:prstGeom>
          <a:solidFill>
            <a:srgbClr val="440C1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8" name="Google Shape;448;p50"/>
          <p:cNvSpPr/>
          <p:nvPr/>
        </p:nvSpPr>
        <p:spPr>
          <a:xfrm>
            <a:off x="6352325" y="3248075"/>
            <a:ext cx="186000" cy="186000"/>
          </a:xfrm>
          <a:prstGeom prst="ellipse">
            <a:avLst/>
          </a:prstGeom>
          <a:solidFill>
            <a:srgbClr val="440C1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9" name="Google Shape;449;p50"/>
          <p:cNvSpPr/>
          <p:nvPr/>
        </p:nvSpPr>
        <p:spPr>
          <a:xfrm>
            <a:off x="6657125" y="3248075"/>
            <a:ext cx="186000" cy="186000"/>
          </a:xfrm>
          <a:prstGeom prst="ellipse">
            <a:avLst/>
          </a:prstGeom>
          <a:solidFill>
            <a:srgbClr val="440C1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50" name="Google Shape;450;p50"/>
          <p:cNvSpPr/>
          <p:nvPr/>
        </p:nvSpPr>
        <p:spPr>
          <a:xfrm>
            <a:off x="4523525" y="3533825"/>
            <a:ext cx="186000" cy="186000"/>
          </a:xfrm>
          <a:prstGeom prst="ellipse">
            <a:avLst/>
          </a:prstGeom>
          <a:solidFill>
            <a:srgbClr val="440C1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51" name="Google Shape;451;p50"/>
          <p:cNvSpPr/>
          <p:nvPr/>
        </p:nvSpPr>
        <p:spPr>
          <a:xfrm>
            <a:off x="4828325" y="3533825"/>
            <a:ext cx="186000" cy="186000"/>
          </a:xfrm>
          <a:prstGeom prst="ellipse">
            <a:avLst/>
          </a:prstGeom>
          <a:solidFill>
            <a:srgbClr val="440C1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52" name="Google Shape;452;p50"/>
          <p:cNvSpPr/>
          <p:nvPr/>
        </p:nvSpPr>
        <p:spPr>
          <a:xfrm>
            <a:off x="5133125" y="3533825"/>
            <a:ext cx="186000" cy="186000"/>
          </a:xfrm>
          <a:prstGeom prst="ellipse">
            <a:avLst/>
          </a:prstGeom>
          <a:solidFill>
            <a:srgbClr val="440C1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53" name="Google Shape;453;p50"/>
          <p:cNvSpPr/>
          <p:nvPr/>
        </p:nvSpPr>
        <p:spPr>
          <a:xfrm>
            <a:off x="5437925" y="3533825"/>
            <a:ext cx="186000" cy="186000"/>
          </a:xfrm>
          <a:prstGeom prst="ellipse">
            <a:avLst/>
          </a:prstGeom>
          <a:solidFill>
            <a:srgbClr val="440C1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54" name="Google Shape;454;p50"/>
          <p:cNvSpPr/>
          <p:nvPr/>
        </p:nvSpPr>
        <p:spPr>
          <a:xfrm>
            <a:off x="5742725" y="3533825"/>
            <a:ext cx="186000" cy="186000"/>
          </a:xfrm>
          <a:prstGeom prst="ellipse">
            <a:avLst/>
          </a:prstGeom>
          <a:solidFill>
            <a:srgbClr val="440C1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55" name="Google Shape;455;p50"/>
          <p:cNvSpPr/>
          <p:nvPr/>
        </p:nvSpPr>
        <p:spPr>
          <a:xfrm>
            <a:off x="6047525" y="3533825"/>
            <a:ext cx="186000" cy="186000"/>
          </a:xfrm>
          <a:prstGeom prst="ellipse">
            <a:avLst/>
          </a:prstGeom>
          <a:solidFill>
            <a:srgbClr val="440C1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56" name="Google Shape;456;p50"/>
          <p:cNvSpPr/>
          <p:nvPr/>
        </p:nvSpPr>
        <p:spPr>
          <a:xfrm>
            <a:off x="6352325" y="3533825"/>
            <a:ext cx="186000" cy="186000"/>
          </a:xfrm>
          <a:prstGeom prst="ellipse">
            <a:avLst/>
          </a:prstGeom>
          <a:solidFill>
            <a:srgbClr val="440C1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57" name="Google Shape;457;p50"/>
          <p:cNvSpPr/>
          <p:nvPr/>
        </p:nvSpPr>
        <p:spPr>
          <a:xfrm>
            <a:off x="6657125" y="3533825"/>
            <a:ext cx="186000" cy="186000"/>
          </a:xfrm>
          <a:prstGeom prst="ellipse">
            <a:avLst/>
          </a:prstGeom>
          <a:solidFill>
            <a:srgbClr val="440C1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58" name="Google Shape;458;p50"/>
          <p:cNvSpPr/>
          <p:nvPr/>
        </p:nvSpPr>
        <p:spPr>
          <a:xfrm>
            <a:off x="6961925" y="2676575"/>
            <a:ext cx="186000" cy="186000"/>
          </a:xfrm>
          <a:prstGeom prst="ellipse">
            <a:avLst/>
          </a:prstGeom>
          <a:solidFill>
            <a:srgbClr val="440C1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59" name="Google Shape;459;p50"/>
          <p:cNvSpPr/>
          <p:nvPr/>
        </p:nvSpPr>
        <p:spPr>
          <a:xfrm>
            <a:off x="7266725" y="2676575"/>
            <a:ext cx="186000" cy="186000"/>
          </a:xfrm>
          <a:prstGeom prst="ellipse">
            <a:avLst/>
          </a:prstGeom>
          <a:solidFill>
            <a:srgbClr val="440C1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60" name="Google Shape;460;p50"/>
          <p:cNvSpPr/>
          <p:nvPr/>
        </p:nvSpPr>
        <p:spPr>
          <a:xfrm>
            <a:off x="7571525" y="2676575"/>
            <a:ext cx="186000" cy="186000"/>
          </a:xfrm>
          <a:prstGeom prst="ellipse">
            <a:avLst/>
          </a:prstGeom>
          <a:solidFill>
            <a:srgbClr val="440C1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61" name="Google Shape;461;p50"/>
          <p:cNvSpPr/>
          <p:nvPr/>
        </p:nvSpPr>
        <p:spPr>
          <a:xfrm>
            <a:off x="6961925" y="2962325"/>
            <a:ext cx="186000" cy="186000"/>
          </a:xfrm>
          <a:prstGeom prst="ellipse">
            <a:avLst/>
          </a:prstGeom>
          <a:solidFill>
            <a:srgbClr val="440C1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62" name="Google Shape;462;p50"/>
          <p:cNvSpPr/>
          <p:nvPr/>
        </p:nvSpPr>
        <p:spPr>
          <a:xfrm>
            <a:off x="7266725" y="2962325"/>
            <a:ext cx="186000" cy="186000"/>
          </a:xfrm>
          <a:prstGeom prst="ellipse">
            <a:avLst/>
          </a:prstGeom>
          <a:solidFill>
            <a:srgbClr val="440C1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63" name="Google Shape;463;p50"/>
          <p:cNvSpPr/>
          <p:nvPr/>
        </p:nvSpPr>
        <p:spPr>
          <a:xfrm>
            <a:off x="7571525" y="2962325"/>
            <a:ext cx="186000" cy="186000"/>
          </a:xfrm>
          <a:prstGeom prst="ellipse">
            <a:avLst/>
          </a:prstGeom>
          <a:solidFill>
            <a:srgbClr val="440C1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64" name="Google Shape;464;p50"/>
          <p:cNvSpPr/>
          <p:nvPr/>
        </p:nvSpPr>
        <p:spPr>
          <a:xfrm>
            <a:off x="6961925" y="3248075"/>
            <a:ext cx="186000" cy="186000"/>
          </a:xfrm>
          <a:prstGeom prst="ellipse">
            <a:avLst/>
          </a:prstGeom>
          <a:solidFill>
            <a:srgbClr val="440C1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65" name="Google Shape;465;p50"/>
          <p:cNvSpPr/>
          <p:nvPr/>
        </p:nvSpPr>
        <p:spPr>
          <a:xfrm>
            <a:off x="7266725" y="3248075"/>
            <a:ext cx="186000" cy="186000"/>
          </a:xfrm>
          <a:prstGeom prst="ellipse">
            <a:avLst/>
          </a:prstGeom>
          <a:solidFill>
            <a:srgbClr val="440C1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66" name="Google Shape;466;p50"/>
          <p:cNvSpPr/>
          <p:nvPr/>
        </p:nvSpPr>
        <p:spPr>
          <a:xfrm>
            <a:off x="7571525" y="3248075"/>
            <a:ext cx="186000" cy="186000"/>
          </a:xfrm>
          <a:prstGeom prst="ellipse">
            <a:avLst/>
          </a:prstGeom>
          <a:solidFill>
            <a:srgbClr val="440C1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67" name="Google Shape;467;p50"/>
          <p:cNvSpPr/>
          <p:nvPr/>
        </p:nvSpPr>
        <p:spPr>
          <a:xfrm>
            <a:off x="6961925" y="3533825"/>
            <a:ext cx="186000" cy="186000"/>
          </a:xfrm>
          <a:prstGeom prst="ellipse">
            <a:avLst/>
          </a:prstGeom>
          <a:solidFill>
            <a:srgbClr val="440C1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68" name="Google Shape;468;p50"/>
          <p:cNvSpPr/>
          <p:nvPr/>
        </p:nvSpPr>
        <p:spPr>
          <a:xfrm>
            <a:off x="7266725" y="3533825"/>
            <a:ext cx="186000" cy="186000"/>
          </a:xfrm>
          <a:prstGeom prst="ellipse">
            <a:avLst/>
          </a:prstGeom>
          <a:solidFill>
            <a:srgbClr val="440C1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69" name="Google Shape;469;p50"/>
          <p:cNvSpPr/>
          <p:nvPr/>
        </p:nvSpPr>
        <p:spPr>
          <a:xfrm>
            <a:off x="7571525" y="3533825"/>
            <a:ext cx="186000" cy="186000"/>
          </a:xfrm>
          <a:prstGeom prst="ellipse">
            <a:avLst/>
          </a:prstGeom>
          <a:solidFill>
            <a:srgbClr val="440C1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70" name="Google Shape;470;p50"/>
          <p:cNvSpPr/>
          <p:nvPr/>
        </p:nvSpPr>
        <p:spPr>
          <a:xfrm>
            <a:off x="6047525" y="3819575"/>
            <a:ext cx="186000" cy="186000"/>
          </a:xfrm>
          <a:prstGeom prst="ellipse">
            <a:avLst/>
          </a:prstGeom>
          <a:solidFill>
            <a:srgbClr val="440C1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71" name="Google Shape;471;p50"/>
          <p:cNvSpPr/>
          <p:nvPr/>
        </p:nvSpPr>
        <p:spPr>
          <a:xfrm>
            <a:off x="6352325" y="3819575"/>
            <a:ext cx="186000" cy="186000"/>
          </a:xfrm>
          <a:prstGeom prst="ellipse">
            <a:avLst/>
          </a:prstGeom>
          <a:solidFill>
            <a:srgbClr val="440C1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72" name="Google Shape;472;p50"/>
          <p:cNvSpPr/>
          <p:nvPr/>
        </p:nvSpPr>
        <p:spPr>
          <a:xfrm>
            <a:off x="6657125" y="3819575"/>
            <a:ext cx="186000" cy="186000"/>
          </a:xfrm>
          <a:prstGeom prst="ellipse">
            <a:avLst/>
          </a:prstGeom>
          <a:solidFill>
            <a:srgbClr val="440C1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73" name="Google Shape;473;p50"/>
          <p:cNvSpPr/>
          <p:nvPr/>
        </p:nvSpPr>
        <p:spPr>
          <a:xfrm>
            <a:off x="6047525" y="4105325"/>
            <a:ext cx="186000" cy="186000"/>
          </a:xfrm>
          <a:prstGeom prst="ellipse">
            <a:avLst/>
          </a:prstGeom>
          <a:solidFill>
            <a:srgbClr val="440C1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74" name="Google Shape;474;p50"/>
          <p:cNvSpPr/>
          <p:nvPr/>
        </p:nvSpPr>
        <p:spPr>
          <a:xfrm>
            <a:off x="6352325" y="4105325"/>
            <a:ext cx="186000" cy="186000"/>
          </a:xfrm>
          <a:prstGeom prst="ellipse">
            <a:avLst/>
          </a:prstGeom>
          <a:solidFill>
            <a:srgbClr val="440C1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75" name="Google Shape;475;p50"/>
          <p:cNvSpPr/>
          <p:nvPr/>
        </p:nvSpPr>
        <p:spPr>
          <a:xfrm>
            <a:off x="6657125" y="4105325"/>
            <a:ext cx="186000" cy="186000"/>
          </a:xfrm>
          <a:prstGeom prst="ellipse">
            <a:avLst/>
          </a:prstGeom>
          <a:solidFill>
            <a:srgbClr val="440C1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76" name="Google Shape;476;p50"/>
          <p:cNvSpPr/>
          <p:nvPr/>
        </p:nvSpPr>
        <p:spPr>
          <a:xfrm>
            <a:off x="6961925" y="3819575"/>
            <a:ext cx="186000" cy="186000"/>
          </a:xfrm>
          <a:prstGeom prst="ellipse">
            <a:avLst/>
          </a:prstGeom>
          <a:solidFill>
            <a:srgbClr val="440C1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77" name="Google Shape;477;p50"/>
          <p:cNvSpPr/>
          <p:nvPr/>
        </p:nvSpPr>
        <p:spPr>
          <a:xfrm>
            <a:off x="7266725" y="3819575"/>
            <a:ext cx="186000" cy="186000"/>
          </a:xfrm>
          <a:prstGeom prst="ellipse">
            <a:avLst/>
          </a:prstGeom>
          <a:solidFill>
            <a:srgbClr val="440C1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78" name="Google Shape;478;p50"/>
          <p:cNvSpPr/>
          <p:nvPr/>
        </p:nvSpPr>
        <p:spPr>
          <a:xfrm>
            <a:off x="7571525" y="3819575"/>
            <a:ext cx="186000" cy="186000"/>
          </a:xfrm>
          <a:prstGeom prst="ellipse">
            <a:avLst/>
          </a:prstGeom>
          <a:solidFill>
            <a:srgbClr val="440C1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79" name="Google Shape;479;p50"/>
          <p:cNvSpPr/>
          <p:nvPr/>
        </p:nvSpPr>
        <p:spPr>
          <a:xfrm>
            <a:off x="6961925" y="4105325"/>
            <a:ext cx="186000" cy="186000"/>
          </a:xfrm>
          <a:prstGeom prst="ellipse">
            <a:avLst/>
          </a:prstGeom>
          <a:solidFill>
            <a:srgbClr val="440C1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80" name="Google Shape;480;p50"/>
          <p:cNvSpPr/>
          <p:nvPr/>
        </p:nvSpPr>
        <p:spPr>
          <a:xfrm>
            <a:off x="7266725" y="4105325"/>
            <a:ext cx="186000" cy="186000"/>
          </a:xfrm>
          <a:prstGeom prst="ellipse">
            <a:avLst/>
          </a:prstGeom>
          <a:solidFill>
            <a:srgbClr val="440C1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81" name="Google Shape;481;p50"/>
          <p:cNvSpPr/>
          <p:nvPr/>
        </p:nvSpPr>
        <p:spPr>
          <a:xfrm>
            <a:off x="7571525" y="4105325"/>
            <a:ext cx="186000" cy="186000"/>
          </a:xfrm>
          <a:prstGeom prst="ellipse">
            <a:avLst/>
          </a:prstGeom>
          <a:solidFill>
            <a:srgbClr val="440C1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6" name="Google Shape;486;p51"/>
          <p:cNvSpPr txBox="1">
            <a:spLocks noGrp="1"/>
          </p:cNvSpPr>
          <p:nvPr>
            <p:ph type="body" idx="1"/>
          </p:nvPr>
        </p:nvSpPr>
        <p:spPr>
          <a:xfrm>
            <a:off x="218900" y="1544000"/>
            <a:ext cx="3271500" cy="325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nb-NO" dirty="0">
                <a:solidFill>
                  <a:schemeClr val="tx1"/>
                </a:solidFill>
              </a:rPr>
              <a:t>Finne personer å mobilisere til kampanje</a:t>
            </a:r>
          </a:p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nb-NO" dirty="0">
                <a:solidFill>
                  <a:schemeClr val="tx1"/>
                </a:solidFill>
              </a:rPr>
              <a:t>Inkluder de som har sagt de vil være med</a:t>
            </a:r>
          </a:p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nb-NO" dirty="0">
                <a:solidFill>
                  <a:schemeClr val="tx1"/>
                </a:solidFill>
              </a:rPr>
              <a:t>Legg til folk som har deltatt før</a:t>
            </a:r>
          </a:p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n-GB" dirty="0" err="1">
                <a:solidFill>
                  <a:srgbClr val="EB4040"/>
                </a:solidFill>
              </a:rPr>
              <a:t>Ekskluder</a:t>
            </a:r>
            <a:r>
              <a:rPr lang="en-GB" dirty="0">
                <a:solidFill>
                  <a:srgbClr val="EB4040"/>
                </a:solidFill>
              </a:rPr>
              <a:t> de </a:t>
            </a:r>
            <a:r>
              <a:rPr lang="en-GB" dirty="0" err="1">
                <a:solidFill>
                  <a:srgbClr val="EB4040"/>
                </a:solidFill>
              </a:rPr>
              <a:t>som</a:t>
            </a:r>
            <a:r>
              <a:rPr lang="en-GB" dirty="0">
                <a:solidFill>
                  <a:srgbClr val="EB4040"/>
                </a:solidFill>
              </a:rPr>
              <a:t> alt er </a:t>
            </a:r>
            <a:r>
              <a:rPr lang="en-GB" dirty="0" err="1">
                <a:solidFill>
                  <a:srgbClr val="EB4040"/>
                </a:solidFill>
              </a:rPr>
              <a:t>aktive</a:t>
            </a:r>
            <a:endParaRPr dirty="0">
              <a:solidFill>
                <a:srgbClr val="EB4040"/>
              </a:solidFill>
            </a:endParaRPr>
          </a:p>
        </p:txBody>
      </p:sp>
      <p:sp>
        <p:nvSpPr>
          <p:cNvPr id="487" name="Google Shape;487;p51"/>
          <p:cNvSpPr txBox="1">
            <a:spLocks noGrp="1"/>
          </p:cNvSpPr>
          <p:nvPr>
            <p:ph type="title"/>
          </p:nvPr>
        </p:nvSpPr>
        <p:spPr>
          <a:xfrm>
            <a:off x="218905" y="617333"/>
            <a:ext cx="2808000" cy="839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b="1" dirty="0"/>
              <a:t>Eksempel:</a:t>
            </a:r>
            <a:br>
              <a:rPr lang="en-GB" dirty="0"/>
            </a:br>
            <a:r>
              <a:rPr lang="en-GB" dirty="0" err="1"/>
              <a:t>Finne</a:t>
            </a:r>
            <a:r>
              <a:rPr lang="en-GB" dirty="0"/>
              <a:t> </a:t>
            </a:r>
            <a:r>
              <a:rPr lang="en-GB" dirty="0" err="1"/>
              <a:t>rett</a:t>
            </a:r>
            <a:r>
              <a:rPr lang="en-GB" dirty="0"/>
              <a:t> person </a:t>
            </a:r>
            <a:r>
              <a:rPr lang="en-GB" dirty="0" err="1"/>
              <a:t>til</a:t>
            </a:r>
            <a:r>
              <a:rPr lang="en-GB" dirty="0"/>
              <a:t> </a:t>
            </a:r>
            <a:r>
              <a:rPr lang="en-GB" dirty="0" err="1"/>
              <a:t>rett</a:t>
            </a:r>
            <a:r>
              <a:rPr lang="en-GB" dirty="0"/>
              <a:t> </a:t>
            </a:r>
            <a:r>
              <a:rPr lang="en-GB" dirty="0" err="1"/>
              <a:t>oppgave</a:t>
            </a:r>
            <a:endParaRPr dirty="0"/>
          </a:p>
        </p:txBody>
      </p:sp>
      <p:sp>
        <p:nvSpPr>
          <p:cNvPr id="488" name="Google Shape;488;p51"/>
          <p:cNvSpPr/>
          <p:nvPr/>
        </p:nvSpPr>
        <p:spPr>
          <a:xfrm>
            <a:off x="4523525" y="2105075"/>
            <a:ext cx="186000" cy="186000"/>
          </a:xfrm>
          <a:prstGeom prst="ellipse">
            <a:avLst/>
          </a:prstGeom>
          <a:solidFill>
            <a:srgbClr val="440C1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89" name="Google Shape;489;p51"/>
          <p:cNvSpPr/>
          <p:nvPr/>
        </p:nvSpPr>
        <p:spPr>
          <a:xfrm>
            <a:off x="4828325" y="2105075"/>
            <a:ext cx="186000" cy="186000"/>
          </a:xfrm>
          <a:prstGeom prst="ellipse">
            <a:avLst/>
          </a:prstGeom>
          <a:solidFill>
            <a:srgbClr val="440C1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90" name="Google Shape;490;p51"/>
          <p:cNvSpPr/>
          <p:nvPr/>
        </p:nvSpPr>
        <p:spPr>
          <a:xfrm>
            <a:off x="5133125" y="2105075"/>
            <a:ext cx="186000" cy="186000"/>
          </a:xfrm>
          <a:prstGeom prst="ellipse">
            <a:avLst/>
          </a:prstGeom>
          <a:solidFill>
            <a:srgbClr val="440C1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91" name="Google Shape;491;p51"/>
          <p:cNvSpPr/>
          <p:nvPr/>
        </p:nvSpPr>
        <p:spPr>
          <a:xfrm>
            <a:off x="5437925" y="2105075"/>
            <a:ext cx="186000" cy="186000"/>
          </a:xfrm>
          <a:prstGeom prst="ellipse">
            <a:avLst/>
          </a:prstGeom>
          <a:solidFill>
            <a:srgbClr val="440C1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92" name="Google Shape;492;p51"/>
          <p:cNvSpPr/>
          <p:nvPr/>
        </p:nvSpPr>
        <p:spPr>
          <a:xfrm>
            <a:off x="5742725" y="2105075"/>
            <a:ext cx="186000" cy="186000"/>
          </a:xfrm>
          <a:prstGeom prst="ellipse">
            <a:avLst/>
          </a:prstGeom>
          <a:solidFill>
            <a:srgbClr val="440C1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93" name="Google Shape;493;p51"/>
          <p:cNvSpPr/>
          <p:nvPr/>
        </p:nvSpPr>
        <p:spPr>
          <a:xfrm>
            <a:off x="6047525" y="2105075"/>
            <a:ext cx="186000" cy="186000"/>
          </a:xfrm>
          <a:prstGeom prst="ellipse">
            <a:avLst/>
          </a:prstGeom>
          <a:solidFill>
            <a:srgbClr val="440C1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94" name="Google Shape;494;p51"/>
          <p:cNvSpPr/>
          <p:nvPr/>
        </p:nvSpPr>
        <p:spPr>
          <a:xfrm>
            <a:off x="6352325" y="2105075"/>
            <a:ext cx="186000" cy="186000"/>
          </a:xfrm>
          <a:prstGeom prst="ellipse">
            <a:avLst/>
          </a:prstGeom>
          <a:solidFill>
            <a:srgbClr val="440C1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95" name="Google Shape;495;p51"/>
          <p:cNvSpPr/>
          <p:nvPr/>
        </p:nvSpPr>
        <p:spPr>
          <a:xfrm>
            <a:off x="6657125" y="2105075"/>
            <a:ext cx="186000" cy="186000"/>
          </a:xfrm>
          <a:prstGeom prst="ellipse">
            <a:avLst/>
          </a:prstGeom>
          <a:solidFill>
            <a:srgbClr val="440C1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96" name="Google Shape;496;p51"/>
          <p:cNvSpPr/>
          <p:nvPr/>
        </p:nvSpPr>
        <p:spPr>
          <a:xfrm>
            <a:off x="4523525" y="2390825"/>
            <a:ext cx="186000" cy="186000"/>
          </a:xfrm>
          <a:prstGeom prst="ellipse">
            <a:avLst/>
          </a:prstGeom>
          <a:solidFill>
            <a:srgbClr val="440C1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97" name="Google Shape;497;p51"/>
          <p:cNvSpPr/>
          <p:nvPr/>
        </p:nvSpPr>
        <p:spPr>
          <a:xfrm>
            <a:off x="4828325" y="2390825"/>
            <a:ext cx="186000" cy="186000"/>
          </a:xfrm>
          <a:prstGeom prst="ellipse">
            <a:avLst/>
          </a:prstGeom>
          <a:solidFill>
            <a:srgbClr val="440C1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98" name="Google Shape;498;p51"/>
          <p:cNvSpPr/>
          <p:nvPr/>
        </p:nvSpPr>
        <p:spPr>
          <a:xfrm>
            <a:off x="5133125" y="2390825"/>
            <a:ext cx="186000" cy="186000"/>
          </a:xfrm>
          <a:prstGeom prst="ellipse">
            <a:avLst/>
          </a:prstGeom>
          <a:solidFill>
            <a:srgbClr val="440C1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99" name="Google Shape;499;p51"/>
          <p:cNvSpPr/>
          <p:nvPr/>
        </p:nvSpPr>
        <p:spPr>
          <a:xfrm>
            <a:off x="5437925" y="2390825"/>
            <a:ext cx="186000" cy="186000"/>
          </a:xfrm>
          <a:prstGeom prst="ellipse">
            <a:avLst/>
          </a:prstGeom>
          <a:solidFill>
            <a:srgbClr val="440C1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00" name="Google Shape;500;p51"/>
          <p:cNvSpPr/>
          <p:nvPr/>
        </p:nvSpPr>
        <p:spPr>
          <a:xfrm>
            <a:off x="5742725" y="2390825"/>
            <a:ext cx="186000" cy="186000"/>
          </a:xfrm>
          <a:prstGeom prst="ellipse">
            <a:avLst/>
          </a:prstGeom>
          <a:solidFill>
            <a:srgbClr val="440C1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01" name="Google Shape;501;p51"/>
          <p:cNvSpPr/>
          <p:nvPr/>
        </p:nvSpPr>
        <p:spPr>
          <a:xfrm>
            <a:off x="6047525" y="2390825"/>
            <a:ext cx="186000" cy="186000"/>
          </a:xfrm>
          <a:prstGeom prst="ellipse">
            <a:avLst/>
          </a:prstGeom>
          <a:solidFill>
            <a:srgbClr val="440C1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02" name="Google Shape;502;p51"/>
          <p:cNvSpPr/>
          <p:nvPr/>
        </p:nvSpPr>
        <p:spPr>
          <a:xfrm>
            <a:off x="6352325" y="2390825"/>
            <a:ext cx="186000" cy="186000"/>
          </a:xfrm>
          <a:prstGeom prst="ellipse">
            <a:avLst/>
          </a:prstGeom>
          <a:solidFill>
            <a:srgbClr val="440C1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03" name="Google Shape;503;p51"/>
          <p:cNvSpPr/>
          <p:nvPr/>
        </p:nvSpPr>
        <p:spPr>
          <a:xfrm>
            <a:off x="6657125" y="2390825"/>
            <a:ext cx="186000" cy="186000"/>
          </a:xfrm>
          <a:prstGeom prst="ellipse">
            <a:avLst/>
          </a:prstGeom>
          <a:solidFill>
            <a:srgbClr val="440C1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04" name="Google Shape;504;p51"/>
          <p:cNvSpPr/>
          <p:nvPr/>
        </p:nvSpPr>
        <p:spPr>
          <a:xfrm>
            <a:off x="4523525" y="2676575"/>
            <a:ext cx="186000" cy="186000"/>
          </a:xfrm>
          <a:prstGeom prst="ellipse">
            <a:avLst/>
          </a:prstGeom>
          <a:solidFill>
            <a:srgbClr val="440C1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05" name="Google Shape;505;p51"/>
          <p:cNvSpPr/>
          <p:nvPr/>
        </p:nvSpPr>
        <p:spPr>
          <a:xfrm>
            <a:off x="4828325" y="2676575"/>
            <a:ext cx="186000" cy="186000"/>
          </a:xfrm>
          <a:prstGeom prst="ellipse">
            <a:avLst/>
          </a:prstGeom>
          <a:solidFill>
            <a:srgbClr val="440C1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06" name="Google Shape;506;p51"/>
          <p:cNvSpPr/>
          <p:nvPr/>
        </p:nvSpPr>
        <p:spPr>
          <a:xfrm>
            <a:off x="5133125" y="2676575"/>
            <a:ext cx="186000" cy="186000"/>
          </a:xfrm>
          <a:prstGeom prst="ellipse">
            <a:avLst/>
          </a:prstGeom>
          <a:solidFill>
            <a:srgbClr val="440C1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07" name="Google Shape;507;p51"/>
          <p:cNvSpPr/>
          <p:nvPr/>
        </p:nvSpPr>
        <p:spPr>
          <a:xfrm>
            <a:off x="5437925" y="2676575"/>
            <a:ext cx="186000" cy="186000"/>
          </a:xfrm>
          <a:prstGeom prst="ellipse">
            <a:avLst/>
          </a:prstGeom>
          <a:solidFill>
            <a:srgbClr val="440C1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08" name="Google Shape;508;p51"/>
          <p:cNvSpPr/>
          <p:nvPr/>
        </p:nvSpPr>
        <p:spPr>
          <a:xfrm>
            <a:off x="5742725" y="2676575"/>
            <a:ext cx="186000" cy="186000"/>
          </a:xfrm>
          <a:prstGeom prst="ellipse">
            <a:avLst/>
          </a:prstGeom>
          <a:solidFill>
            <a:srgbClr val="440C1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09" name="Google Shape;509;p51"/>
          <p:cNvSpPr/>
          <p:nvPr/>
        </p:nvSpPr>
        <p:spPr>
          <a:xfrm>
            <a:off x="6047525" y="2676575"/>
            <a:ext cx="186000" cy="186000"/>
          </a:xfrm>
          <a:prstGeom prst="ellipse">
            <a:avLst/>
          </a:prstGeom>
          <a:solidFill>
            <a:srgbClr val="440C1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10" name="Google Shape;510;p51"/>
          <p:cNvSpPr/>
          <p:nvPr/>
        </p:nvSpPr>
        <p:spPr>
          <a:xfrm>
            <a:off x="6352325" y="2676575"/>
            <a:ext cx="186000" cy="186000"/>
          </a:xfrm>
          <a:prstGeom prst="ellipse">
            <a:avLst/>
          </a:prstGeom>
          <a:solidFill>
            <a:srgbClr val="440C1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11" name="Google Shape;511;p51"/>
          <p:cNvSpPr/>
          <p:nvPr/>
        </p:nvSpPr>
        <p:spPr>
          <a:xfrm>
            <a:off x="6657125" y="2676575"/>
            <a:ext cx="186000" cy="186000"/>
          </a:xfrm>
          <a:prstGeom prst="ellipse">
            <a:avLst/>
          </a:prstGeom>
          <a:solidFill>
            <a:srgbClr val="440C1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12" name="Google Shape;512;p51"/>
          <p:cNvSpPr/>
          <p:nvPr/>
        </p:nvSpPr>
        <p:spPr>
          <a:xfrm>
            <a:off x="4523525" y="2962325"/>
            <a:ext cx="186000" cy="186000"/>
          </a:xfrm>
          <a:prstGeom prst="ellipse">
            <a:avLst/>
          </a:prstGeom>
          <a:solidFill>
            <a:srgbClr val="440C1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13" name="Google Shape;513;p51"/>
          <p:cNvSpPr/>
          <p:nvPr/>
        </p:nvSpPr>
        <p:spPr>
          <a:xfrm>
            <a:off x="4828325" y="2962325"/>
            <a:ext cx="186000" cy="186000"/>
          </a:xfrm>
          <a:prstGeom prst="ellipse">
            <a:avLst/>
          </a:prstGeom>
          <a:solidFill>
            <a:srgbClr val="440C1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14" name="Google Shape;514;p51"/>
          <p:cNvSpPr/>
          <p:nvPr/>
        </p:nvSpPr>
        <p:spPr>
          <a:xfrm>
            <a:off x="5133125" y="2962325"/>
            <a:ext cx="186000" cy="186000"/>
          </a:xfrm>
          <a:prstGeom prst="ellipse">
            <a:avLst/>
          </a:prstGeom>
          <a:solidFill>
            <a:srgbClr val="440C1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15" name="Google Shape;515;p51"/>
          <p:cNvSpPr/>
          <p:nvPr/>
        </p:nvSpPr>
        <p:spPr>
          <a:xfrm>
            <a:off x="5437925" y="2962325"/>
            <a:ext cx="186000" cy="186000"/>
          </a:xfrm>
          <a:prstGeom prst="ellipse">
            <a:avLst/>
          </a:prstGeom>
          <a:solidFill>
            <a:srgbClr val="440C1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16" name="Google Shape;516;p51"/>
          <p:cNvSpPr/>
          <p:nvPr/>
        </p:nvSpPr>
        <p:spPr>
          <a:xfrm>
            <a:off x="5742725" y="2962325"/>
            <a:ext cx="186000" cy="186000"/>
          </a:xfrm>
          <a:prstGeom prst="ellipse">
            <a:avLst/>
          </a:prstGeom>
          <a:solidFill>
            <a:srgbClr val="440C1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17" name="Google Shape;517;p51"/>
          <p:cNvSpPr/>
          <p:nvPr/>
        </p:nvSpPr>
        <p:spPr>
          <a:xfrm>
            <a:off x="6047525" y="2962325"/>
            <a:ext cx="186000" cy="186000"/>
          </a:xfrm>
          <a:prstGeom prst="ellipse">
            <a:avLst/>
          </a:prstGeom>
          <a:solidFill>
            <a:srgbClr val="440C1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18" name="Google Shape;518;p51"/>
          <p:cNvSpPr/>
          <p:nvPr/>
        </p:nvSpPr>
        <p:spPr>
          <a:xfrm>
            <a:off x="6352325" y="2962325"/>
            <a:ext cx="186000" cy="186000"/>
          </a:xfrm>
          <a:prstGeom prst="ellipse">
            <a:avLst/>
          </a:prstGeom>
          <a:solidFill>
            <a:srgbClr val="440C1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19" name="Google Shape;519;p51"/>
          <p:cNvSpPr/>
          <p:nvPr/>
        </p:nvSpPr>
        <p:spPr>
          <a:xfrm>
            <a:off x="6657125" y="2962325"/>
            <a:ext cx="186000" cy="186000"/>
          </a:xfrm>
          <a:prstGeom prst="ellipse">
            <a:avLst/>
          </a:prstGeom>
          <a:solidFill>
            <a:srgbClr val="440C1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20" name="Google Shape;520;p51"/>
          <p:cNvSpPr/>
          <p:nvPr/>
        </p:nvSpPr>
        <p:spPr>
          <a:xfrm>
            <a:off x="4523525" y="3248075"/>
            <a:ext cx="186000" cy="186000"/>
          </a:xfrm>
          <a:prstGeom prst="ellipse">
            <a:avLst/>
          </a:prstGeom>
          <a:solidFill>
            <a:srgbClr val="440C1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21" name="Google Shape;521;p51"/>
          <p:cNvSpPr/>
          <p:nvPr/>
        </p:nvSpPr>
        <p:spPr>
          <a:xfrm>
            <a:off x="4828325" y="3248075"/>
            <a:ext cx="186000" cy="186000"/>
          </a:xfrm>
          <a:prstGeom prst="ellipse">
            <a:avLst/>
          </a:prstGeom>
          <a:solidFill>
            <a:srgbClr val="440C1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22" name="Google Shape;522;p51"/>
          <p:cNvSpPr/>
          <p:nvPr/>
        </p:nvSpPr>
        <p:spPr>
          <a:xfrm>
            <a:off x="5133125" y="3248075"/>
            <a:ext cx="186000" cy="186000"/>
          </a:xfrm>
          <a:prstGeom prst="ellipse">
            <a:avLst/>
          </a:prstGeom>
          <a:solidFill>
            <a:srgbClr val="EB404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23" name="Google Shape;523;p51"/>
          <p:cNvSpPr/>
          <p:nvPr/>
        </p:nvSpPr>
        <p:spPr>
          <a:xfrm>
            <a:off x="5437925" y="3248075"/>
            <a:ext cx="186000" cy="186000"/>
          </a:xfrm>
          <a:prstGeom prst="ellipse">
            <a:avLst/>
          </a:prstGeom>
          <a:solidFill>
            <a:srgbClr val="EB404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24" name="Google Shape;524;p51"/>
          <p:cNvSpPr/>
          <p:nvPr/>
        </p:nvSpPr>
        <p:spPr>
          <a:xfrm>
            <a:off x="5742725" y="3248075"/>
            <a:ext cx="186000" cy="186000"/>
          </a:xfrm>
          <a:prstGeom prst="ellipse">
            <a:avLst/>
          </a:prstGeom>
          <a:solidFill>
            <a:srgbClr val="EB404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25" name="Google Shape;525;p51"/>
          <p:cNvSpPr/>
          <p:nvPr/>
        </p:nvSpPr>
        <p:spPr>
          <a:xfrm>
            <a:off x="6047525" y="3248075"/>
            <a:ext cx="186000" cy="186000"/>
          </a:xfrm>
          <a:prstGeom prst="ellipse">
            <a:avLst/>
          </a:prstGeom>
          <a:solidFill>
            <a:srgbClr val="EB404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26" name="Google Shape;526;p51"/>
          <p:cNvSpPr/>
          <p:nvPr/>
        </p:nvSpPr>
        <p:spPr>
          <a:xfrm>
            <a:off x="6352325" y="3248075"/>
            <a:ext cx="186000" cy="186000"/>
          </a:xfrm>
          <a:prstGeom prst="ellipse">
            <a:avLst/>
          </a:prstGeom>
          <a:solidFill>
            <a:srgbClr val="EB404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27" name="Google Shape;527;p51"/>
          <p:cNvSpPr/>
          <p:nvPr/>
        </p:nvSpPr>
        <p:spPr>
          <a:xfrm>
            <a:off x="6657125" y="3248075"/>
            <a:ext cx="186000" cy="186000"/>
          </a:xfrm>
          <a:prstGeom prst="ellipse">
            <a:avLst/>
          </a:prstGeom>
          <a:solidFill>
            <a:srgbClr val="EB404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28" name="Google Shape;528;p51"/>
          <p:cNvSpPr/>
          <p:nvPr/>
        </p:nvSpPr>
        <p:spPr>
          <a:xfrm>
            <a:off x="4523525" y="3533825"/>
            <a:ext cx="186000" cy="186000"/>
          </a:xfrm>
          <a:prstGeom prst="ellipse">
            <a:avLst/>
          </a:prstGeom>
          <a:solidFill>
            <a:srgbClr val="440C1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29" name="Google Shape;529;p51"/>
          <p:cNvSpPr/>
          <p:nvPr/>
        </p:nvSpPr>
        <p:spPr>
          <a:xfrm>
            <a:off x="4828325" y="3533825"/>
            <a:ext cx="186000" cy="186000"/>
          </a:xfrm>
          <a:prstGeom prst="ellipse">
            <a:avLst/>
          </a:prstGeom>
          <a:solidFill>
            <a:srgbClr val="440C1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0" name="Google Shape;530;p51"/>
          <p:cNvSpPr/>
          <p:nvPr/>
        </p:nvSpPr>
        <p:spPr>
          <a:xfrm>
            <a:off x="5133125" y="3533825"/>
            <a:ext cx="186000" cy="186000"/>
          </a:xfrm>
          <a:prstGeom prst="ellipse">
            <a:avLst/>
          </a:prstGeom>
          <a:solidFill>
            <a:srgbClr val="EB404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1" name="Google Shape;531;p51"/>
          <p:cNvSpPr/>
          <p:nvPr/>
        </p:nvSpPr>
        <p:spPr>
          <a:xfrm>
            <a:off x="5437925" y="3533825"/>
            <a:ext cx="186000" cy="186000"/>
          </a:xfrm>
          <a:prstGeom prst="ellipse">
            <a:avLst/>
          </a:prstGeom>
          <a:solidFill>
            <a:srgbClr val="EB404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2" name="Google Shape;532;p51"/>
          <p:cNvSpPr/>
          <p:nvPr/>
        </p:nvSpPr>
        <p:spPr>
          <a:xfrm>
            <a:off x="5742725" y="3533825"/>
            <a:ext cx="186000" cy="186000"/>
          </a:xfrm>
          <a:prstGeom prst="ellipse">
            <a:avLst/>
          </a:prstGeom>
          <a:solidFill>
            <a:srgbClr val="EB404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3" name="Google Shape;533;p51"/>
          <p:cNvSpPr/>
          <p:nvPr/>
        </p:nvSpPr>
        <p:spPr>
          <a:xfrm>
            <a:off x="6047525" y="3533825"/>
            <a:ext cx="186000" cy="186000"/>
          </a:xfrm>
          <a:prstGeom prst="ellipse">
            <a:avLst/>
          </a:prstGeom>
          <a:solidFill>
            <a:srgbClr val="EB404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4" name="Google Shape;534;p51"/>
          <p:cNvSpPr/>
          <p:nvPr/>
        </p:nvSpPr>
        <p:spPr>
          <a:xfrm>
            <a:off x="6352325" y="3533825"/>
            <a:ext cx="186000" cy="186000"/>
          </a:xfrm>
          <a:prstGeom prst="ellipse">
            <a:avLst/>
          </a:prstGeom>
          <a:solidFill>
            <a:srgbClr val="EB404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5" name="Google Shape;535;p51"/>
          <p:cNvSpPr/>
          <p:nvPr/>
        </p:nvSpPr>
        <p:spPr>
          <a:xfrm>
            <a:off x="6657125" y="3533825"/>
            <a:ext cx="186000" cy="186000"/>
          </a:xfrm>
          <a:prstGeom prst="ellipse">
            <a:avLst/>
          </a:prstGeom>
          <a:solidFill>
            <a:srgbClr val="EB404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6" name="Google Shape;536;p51"/>
          <p:cNvSpPr/>
          <p:nvPr/>
        </p:nvSpPr>
        <p:spPr>
          <a:xfrm>
            <a:off x="6961925" y="2676575"/>
            <a:ext cx="186000" cy="186000"/>
          </a:xfrm>
          <a:prstGeom prst="ellipse">
            <a:avLst/>
          </a:prstGeom>
          <a:solidFill>
            <a:srgbClr val="440C1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7" name="Google Shape;537;p51"/>
          <p:cNvSpPr/>
          <p:nvPr/>
        </p:nvSpPr>
        <p:spPr>
          <a:xfrm>
            <a:off x="7266725" y="2676575"/>
            <a:ext cx="186000" cy="186000"/>
          </a:xfrm>
          <a:prstGeom prst="ellipse">
            <a:avLst/>
          </a:prstGeom>
          <a:solidFill>
            <a:srgbClr val="440C1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8" name="Google Shape;538;p51"/>
          <p:cNvSpPr/>
          <p:nvPr/>
        </p:nvSpPr>
        <p:spPr>
          <a:xfrm>
            <a:off x="7571525" y="2676575"/>
            <a:ext cx="186000" cy="186000"/>
          </a:xfrm>
          <a:prstGeom prst="ellipse">
            <a:avLst/>
          </a:prstGeom>
          <a:solidFill>
            <a:srgbClr val="440C1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9" name="Google Shape;539;p51"/>
          <p:cNvSpPr/>
          <p:nvPr/>
        </p:nvSpPr>
        <p:spPr>
          <a:xfrm>
            <a:off x="6961925" y="2962325"/>
            <a:ext cx="186000" cy="186000"/>
          </a:xfrm>
          <a:prstGeom prst="ellipse">
            <a:avLst/>
          </a:prstGeom>
          <a:solidFill>
            <a:srgbClr val="440C1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0" name="Google Shape;540;p51"/>
          <p:cNvSpPr/>
          <p:nvPr/>
        </p:nvSpPr>
        <p:spPr>
          <a:xfrm>
            <a:off x="7266725" y="2962325"/>
            <a:ext cx="186000" cy="186000"/>
          </a:xfrm>
          <a:prstGeom prst="ellipse">
            <a:avLst/>
          </a:prstGeom>
          <a:solidFill>
            <a:srgbClr val="440C1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1" name="Google Shape;541;p51"/>
          <p:cNvSpPr/>
          <p:nvPr/>
        </p:nvSpPr>
        <p:spPr>
          <a:xfrm>
            <a:off x="7571525" y="2962325"/>
            <a:ext cx="186000" cy="186000"/>
          </a:xfrm>
          <a:prstGeom prst="ellipse">
            <a:avLst/>
          </a:prstGeom>
          <a:solidFill>
            <a:srgbClr val="440C1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2" name="Google Shape;542;p51"/>
          <p:cNvSpPr/>
          <p:nvPr/>
        </p:nvSpPr>
        <p:spPr>
          <a:xfrm>
            <a:off x="6961925" y="3248075"/>
            <a:ext cx="186000" cy="186000"/>
          </a:xfrm>
          <a:prstGeom prst="ellipse">
            <a:avLst/>
          </a:prstGeom>
          <a:solidFill>
            <a:srgbClr val="440C1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3" name="Google Shape;543;p51"/>
          <p:cNvSpPr/>
          <p:nvPr/>
        </p:nvSpPr>
        <p:spPr>
          <a:xfrm>
            <a:off x="7266725" y="3248075"/>
            <a:ext cx="186000" cy="186000"/>
          </a:xfrm>
          <a:prstGeom prst="ellipse">
            <a:avLst/>
          </a:prstGeom>
          <a:solidFill>
            <a:srgbClr val="440C1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4" name="Google Shape;544;p51"/>
          <p:cNvSpPr/>
          <p:nvPr/>
        </p:nvSpPr>
        <p:spPr>
          <a:xfrm>
            <a:off x="7571525" y="3248075"/>
            <a:ext cx="186000" cy="186000"/>
          </a:xfrm>
          <a:prstGeom prst="ellipse">
            <a:avLst/>
          </a:prstGeom>
          <a:solidFill>
            <a:srgbClr val="440C1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5" name="Google Shape;545;p51"/>
          <p:cNvSpPr/>
          <p:nvPr/>
        </p:nvSpPr>
        <p:spPr>
          <a:xfrm>
            <a:off x="6961925" y="3533825"/>
            <a:ext cx="186000" cy="186000"/>
          </a:xfrm>
          <a:prstGeom prst="ellipse">
            <a:avLst/>
          </a:prstGeom>
          <a:solidFill>
            <a:srgbClr val="440C1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6" name="Google Shape;546;p51"/>
          <p:cNvSpPr/>
          <p:nvPr/>
        </p:nvSpPr>
        <p:spPr>
          <a:xfrm>
            <a:off x="7266725" y="3533825"/>
            <a:ext cx="186000" cy="186000"/>
          </a:xfrm>
          <a:prstGeom prst="ellipse">
            <a:avLst/>
          </a:prstGeom>
          <a:solidFill>
            <a:srgbClr val="440C1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7" name="Google Shape;547;p51"/>
          <p:cNvSpPr/>
          <p:nvPr/>
        </p:nvSpPr>
        <p:spPr>
          <a:xfrm>
            <a:off x="7571525" y="3533825"/>
            <a:ext cx="186000" cy="186000"/>
          </a:xfrm>
          <a:prstGeom prst="ellipse">
            <a:avLst/>
          </a:prstGeom>
          <a:solidFill>
            <a:srgbClr val="440C1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8" name="Google Shape;548;p51"/>
          <p:cNvSpPr/>
          <p:nvPr/>
        </p:nvSpPr>
        <p:spPr>
          <a:xfrm>
            <a:off x="6047525" y="3819575"/>
            <a:ext cx="186000" cy="186000"/>
          </a:xfrm>
          <a:prstGeom prst="ellipse">
            <a:avLst/>
          </a:prstGeom>
          <a:solidFill>
            <a:srgbClr val="EB404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9" name="Google Shape;549;p51"/>
          <p:cNvSpPr/>
          <p:nvPr/>
        </p:nvSpPr>
        <p:spPr>
          <a:xfrm>
            <a:off x="6352325" y="3819575"/>
            <a:ext cx="186000" cy="186000"/>
          </a:xfrm>
          <a:prstGeom prst="ellipse">
            <a:avLst/>
          </a:prstGeom>
          <a:solidFill>
            <a:srgbClr val="EB404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0" name="Google Shape;550;p51"/>
          <p:cNvSpPr/>
          <p:nvPr/>
        </p:nvSpPr>
        <p:spPr>
          <a:xfrm>
            <a:off x="6657125" y="3819575"/>
            <a:ext cx="186000" cy="186000"/>
          </a:xfrm>
          <a:prstGeom prst="ellipse">
            <a:avLst/>
          </a:prstGeom>
          <a:solidFill>
            <a:srgbClr val="EB404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1" name="Google Shape;551;p51"/>
          <p:cNvSpPr/>
          <p:nvPr/>
        </p:nvSpPr>
        <p:spPr>
          <a:xfrm>
            <a:off x="6047525" y="4105325"/>
            <a:ext cx="186000" cy="186000"/>
          </a:xfrm>
          <a:prstGeom prst="ellipse">
            <a:avLst/>
          </a:prstGeom>
          <a:solidFill>
            <a:srgbClr val="EB404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2" name="Google Shape;552;p51"/>
          <p:cNvSpPr/>
          <p:nvPr/>
        </p:nvSpPr>
        <p:spPr>
          <a:xfrm>
            <a:off x="6352325" y="4105325"/>
            <a:ext cx="186000" cy="186000"/>
          </a:xfrm>
          <a:prstGeom prst="ellipse">
            <a:avLst/>
          </a:prstGeom>
          <a:solidFill>
            <a:srgbClr val="EB404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3" name="Google Shape;553;p51"/>
          <p:cNvSpPr/>
          <p:nvPr/>
        </p:nvSpPr>
        <p:spPr>
          <a:xfrm>
            <a:off x="6657125" y="4105325"/>
            <a:ext cx="186000" cy="186000"/>
          </a:xfrm>
          <a:prstGeom prst="ellipse">
            <a:avLst/>
          </a:prstGeom>
          <a:solidFill>
            <a:srgbClr val="EB404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4" name="Google Shape;554;p51"/>
          <p:cNvSpPr/>
          <p:nvPr/>
        </p:nvSpPr>
        <p:spPr>
          <a:xfrm>
            <a:off x="6961925" y="3819575"/>
            <a:ext cx="186000" cy="186000"/>
          </a:xfrm>
          <a:prstGeom prst="ellipse">
            <a:avLst/>
          </a:prstGeom>
          <a:solidFill>
            <a:srgbClr val="440C1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5" name="Google Shape;555;p51"/>
          <p:cNvSpPr/>
          <p:nvPr/>
        </p:nvSpPr>
        <p:spPr>
          <a:xfrm>
            <a:off x="7266725" y="3819575"/>
            <a:ext cx="186000" cy="186000"/>
          </a:xfrm>
          <a:prstGeom prst="ellipse">
            <a:avLst/>
          </a:prstGeom>
          <a:solidFill>
            <a:srgbClr val="440C1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6" name="Google Shape;556;p51"/>
          <p:cNvSpPr/>
          <p:nvPr/>
        </p:nvSpPr>
        <p:spPr>
          <a:xfrm>
            <a:off x="7571525" y="3819575"/>
            <a:ext cx="186000" cy="186000"/>
          </a:xfrm>
          <a:prstGeom prst="ellipse">
            <a:avLst/>
          </a:prstGeom>
          <a:solidFill>
            <a:srgbClr val="440C1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7" name="Google Shape;557;p51"/>
          <p:cNvSpPr/>
          <p:nvPr/>
        </p:nvSpPr>
        <p:spPr>
          <a:xfrm>
            <a:off x="6961925" y="4105325"/>
            <a:ext cx="186000" cy="186000"/>
          </a:xfrm>
          <a:prstGeom prst="ellipse">
            <a:avLst/>
          </a:prstGeom>
          <a:solidFill>
            <a:srgbClr val="440C1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8" name="Google Shape;558;p51"/>
          <p:cNvSpPr/>
          <p:nvPr/>
        </p:nvSpPr>
        <p:spPr>
          <a:xfrm>
            <a:off x="7266725" y="4105325"/>
            <a:ext cx="186000" cy="186000"/>
          </a:xfrm>
          <a:prstGeom prst="ellipse">
            <a:avLst/>
          </a:prstGeom>
          <a:solidFill>
            <a:srgbClr val="440C1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9" name="Google Shape;559;p51"/>
          <p:cNvSpPr/>
          <p:nvPr/>
        </p:nvSpPr>
        <p:spPr>
          <a:xfrm>
            <a:off x="7571525" y="4105325"/>
            <a:ext cx="186000" cy="186000"/>
          </a:xfrm>
          <a:prstGeom prst="ellipse">
            <a:avLst/>
          </a:prstGeom>
          <a:solidFill>
            <a:srgbClr val="440C1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4" name="Google Shape;564;p52"/>
          <p:cNvSpPr txBox="1">
            <a:spLocks noGrp="1"/>
          </p:cNvSpPr>
          <p:nvPr>
            <p:ph type="body" idx="1"/>
          </p:nvPr>
        </p:nvSpPr>
        <p:spPr>
          <a:xfrm>
            <a:off x="218900" y="1544000"/>
            <a:ext cx="3195300" cy="325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nb-NO" dirty="0">
                <a:solidFill>
                  <a:schemeClr val="tx1"/>
                </a:solidFill>
              </a:rPr>
              <a:t>Finne personer å mobilisere til kampanje</a:t>
            </a:r>
          </a:p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nb-NO" dirty="0">
                <a:solidFill>
                  <a:schemeClr val="tx1"/>
                </a:solidFill>
              </a:rPr>
              <a:t>Inkluder de som har sagt de vil være med</a:t>
            </a:r>
          </a:p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nb-NO" dirty="0">
                <a:solidFill>
                  <a:schemeClr val="tx1"/>
                </a:solidFill>
              </a:rPr>
              <a:t>Legg til folk som har deltatt før</a:t>
            </a:r>
          </a:p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nb-NO" dirty="0">
                <a:solidFill>
                  <a:schemeClr val="tx1"/>
                </a:solidFill>
              </a:rPr>
              <a:t>Ekskluder de som alt er aktive</a:t>
            </a:r>
          </a:p>
        </p:txBody>
      </p:sp>
      <p:sp>
        <p:nvSpPr>
          <p:cNvPr id="565" name="Google Shape;565;p52"/>
          <p:cNvSpPr txBox="1">
            <a:spLocks noGrp="1"/>
          </p:cNvSpPr>
          <p:nvPr>
            <p:ph type="title"/>
          </p:nvPr>
        </p:nvSpPr>
        <p:spPr>
          <a:xfrm>
            <a:off x="218905" y="617333"/>
            <a:ext cx="2808000" cy="839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b="1" dirty="0"/>
              <a:t>Eksempel:</a:t>
            </a:r>
            <a:br>
              <a:rPr lang="en-GB" dirty="0"/>
            </a:br>
            <a:r>
              <a:rPr lang="en-GB" dirty="0" err="1"/>
              <a:t>Finne</a:t>
            </a:r>
            <a:r>
              <a:rPr lang="en-GB" dirty="0"/>
              <a:t> </a:t>
            </a:r>
            <a:r>
              <a:rPr lang="en-GB" dirty="0" err="1"/>
              <a:t>rett</a:t>
            </a:r>
            <a:r>
              <a:rPr lang="en-GB" dirty="0"/>
              <a:t> person </a:t>
            </a:r>
            <a:r>
              <a:rPr lang="en-GB" dirty="0" err="1"/>
              <a:t>til</a:t>
            </a:r>
            <a:r>
              <a:rPr lang="en-GB" dirty="0"/>
              <a:t> </a:t>
            </a:r>
            <a:r>
              <a:rPr lang="en-GB" dirty="0" err="1"/>
              <a:t>rett</a:t>
            </a:r>
            <a:r>
              <a:rPr lang="en-GB" dirty="0"/>
              <a:t> </a:t>
            </a:r>
            <a:r>
              <a:rPr lang="en-GB" dirty="0" err="1"/>
              <a:t>oppgave</a:t>
            </a:r>
            <a:endParaRPr dirty="0"/>
          </a:p>
        </p:txBody>
      </p:sp>
      <p:sp>
        <p:nvSpPr>
          <p:cNvPr id="566" name="Google Shape;566;p52"/>
          <p:cNvSpPr/>
          <p:nvPr/>
        </p:nvSpPr>
        <p:spPr>
          <a:xfrm>
            <a:off x="4523525" y="2105075"/>
            <a:ext cx="186000" cy="186000"/>
          </a:xfrm>
          <a:prstGeom prst="ellipse">
            <a:avLst/>
          </a:prstGeom>
          <a:solidFill>
            <a:srgbClr val="440C1A"/>
          </a:solidFill>
          <a:ln>
            <a:solidFill>
              <a:srgbClr val="440C1A"/>
            </a:solidFill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7" name="Google Shape;567;p52"/>
          <p:cNvSpPr/>
          <p:nvPr/>
        </p:nvSpPr>
        <p:spPr>
          <a:xfrm>
            <a:off x="4828325" y="2105075"/>
            <a:ext cx="186000" cy="186000"/>
          </a:xfrm>
          <a:prstGeom prst="ellipse">
            <a:avLst/>
          </a:prstGeom>
          <a:solidFill>
            <a:srgbClr val="440C1A"/>
          </a:solidFill>
          <a:ln>
            <a:solidFill>
              <a:srgbClr val="440C1A"/>
            </a:solidFill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8" name="Google Shape;568;p52"/>
          <p:cNvSpPr/>
          <p:nvPr/>
        </p:nvSpPr>
        <p:spPr>
          <a:xfrm>
            <a:off x="5133125" y="2105075"/>
            <a:ext cx="186000" cy="186000"/>
          </a:xfrm>
          <a:prstGeom prst="ellipse">
            <a:avLst/>
          </a:prstGeom>
          <a:solidFill>
            <a:srgbClr val="440C1A"/>
          </a:solidFill>
          <a:ln>
            <a:solidFill>
              <a:srgbClr val="440C1A"/>
            </a:solidFill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9" name="Google Shape;569;p52"/>
          <p:cNvSpPr/>
          <p:nvPr/>
        </p:nvSpPr>
        <p:spPr>
          <a:xfrm>
            <a:off x="5437925" y="2105075"/>
            <a:ext cx="186000" cy="186000"/>
          </a:xfrm>
          <a:prstGeom prst="ellipse">
            <a:avLst/>
          </a:prstGeom>
          <a:solidFill>
            <a:srgbClr val="440C1A"/>
          </a:solidFill>
          <a:ln>
            <a:solidFill>
              <a:srgbClr val="440C1A"/>
            </a:solidFill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0" name="Google Shape;570;p52"/>
          <p:cNvSpPr/>
          <p:nvPr/>
        </p:nvSpPr>
        <p:spPr>
          <a:xfrm>
            <a:off x="5742725" y="2105075"/>
            <a:ext cx="186000" cy="186000"/>
          </a:xfrm>
          <a:prstGeom prst="ellipse">
            <a:avLst/>
          </a:prstGeom>
          <a:solidFill>
            <a:srgbClr val="440C1A"/>
          </a:solidFill>
          <a:ln>
            <a:solidFill>
              <a:srgbClr val="440C1A"/>
            </a:solidFill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1" name="Google Shape;571;p52"/>
          <p:cNvSpPr/>
          <p:nvPr/>
        </p:nvSpPr>
        <p:spPr>
          <a:xfrm>
            <a:off x="6047525" y="2105075"/>
            <a:ext cx="186000" cy="186000"/>
          </a:xfrm>
          <a:prstGeom prst="ellipse">
            <a:avLst/>
          </a:prstGeom>
          <a:solidFill>
            <a:srgbClr val="440C1A"/>
          </a:solidFill>
          <a:ln>
            <a:solidFill>
              <a:srgbClr val="440C1A"/>
            </a:solidFill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2" name="Google Shape;572;p52"/>
          <p:cNvSpPr/>
          <p:nvPr/>
        </p:nvSpPr>
        <p:spPr>
          <a:xfrm>
            <a:off x="6352325" y="2105075"/>
            <a:ext cx="186000" cy="186000"/>
          </a:xfrm>
          <a:prstGeom prst="ellipse">
            <a:avLst/>
          </a:prstGeom>
          <a:solidFill>
            <a:srgbClr val="440C1A"/>
          </a:solidFill>
          <a:ln>
            <a:solidFill>
              <a:srgbClr val="440C1A"/>
            </a:solidFill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3" name="Google Shape;573;p52"/>
          <p:cNvSpPr/>
          <p:nvPr/>
        </p:nvSpPr>
        <p:spPr>
          <a:xfrm>
            <a:off x="6657125" y="2105075"/>
            <a:ext cx="186000" cy="186000"/>
          </a:xfrm>
          <a:prstGeom prst="ellipse">
            <a:avLst/>
          </a:prstGeom>
          <a:solidFill>
            <a:srgbClr val="440C1A"/>
          </a:solidFill>
          <a:ln>
            <a:solidFill>
              <a:srgbClr val="440C1A"/>
            </a:solidFill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4" name="Google Shape;574;p52"/>
          <p:cNvSpPr/>
          <p:nvPr/>
        </p:nvSpPr>
        <p:spPr>
          <a:xfrm>
            <a:off x="4523525" y="2390825"/>
            <a:ext cx="186000" cy="186000"/>
          </a:xfrm>
          <a:prstGeom prst="ellipse">
            <a:avLst/>
          </a:prstGeom>
          <a:solidFill>
            <a:srgbClr val="440C1A"/>
          </a:solidFill>
          <a:ln>
            <a:solidFill>
              <a:srgbClr val="440C1A"/>
            </a:solidFill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5" name="Google Shape;575;p52"/>
          <p:cNvSpPr/>
          <p:nvPr/>
        </p:nvSpPr>
        <p:spPr>
          <a:xfrm>
            <a:off x="4828325" y="2390825"/>
            <a:ext cx="186000" cy="186000"/>
          </a:xfrm>
          <a:prstGeom prst="ellipse">
            <a:avLst/>
          </a:prstGeom>
          <a:solidFill>
            <a:srgbClr val="440C1A"/>
          </a:solidFill>
          <a:ln>
            <a:solidFill>
              <a:srgbClr val="440C1A"/>
            </a:solidFill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6" name="Google Shape;576;p52"/>
          <p:cNvSpPr/>
          <p:nvPr/>
        </p:nvSpPr>
        <p:spPr>
          <a:xfrm>
            <a:off x="5133125" y="2390825"/>
            <a:ext cx="186000" cy="186000"/>
          </a:xfrm>
          <a:prstGeom prst="ellipse">
            <a:avLst/>
          </a:prstGeom>
          <a:solidFill>
            <a:srgbClr val="440C1A"/>
          </a:solidFill>
          <a:ln>
            <a:solidFill>
              <a:srgbClr val="440C1A"/>
            </a:solidFill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7" name="Google Shape;577;p52"/>
          <p:cNvSpPr/>
          <p:nvPr/>
        </p:nvSpPr>
        <p:spPr>
          <a:xfrm>
            <a:off x="5437925" y="2390825"/>
            <a:ext cx="186000" cy="186000"/>
          </a:xfrm>
          <a:prstGeom prst="ellipse">
            <a:avLst/>
          </a:prstGeom>
          <a:solidFill>
            <a:srgbClr val="440C1A"/>
          </a:solidFill>
          <a:ln>
            <a:solidFill>
              <a:srgbClr val="440C1A"/>
            </a:solidFill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8" name="Google Shape;578;p52"/>
          <p:cNvSpPr/>
          <p:nvPr/>
        </p:nvSpPr>
        <p:spPr>
          <a:xfrm>
            <a:off x="5742725" y="2390825"/>
            <a:ext cx="186000" cy="186000"/>
          </a:xfrm>
          <a:prstGeom prst="ellipse">
            <a:avLst/>
          </a:prstGeom>
          <a:solidFill>
            <a:srgbClr val="440C1A"/>
          </a:solidFill>
          <a:ln>
            <a:solidFill>
              <a:srgbClr val="440C1A"/>
            </a:solidFill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9" name="Google Shape;579;p52"/>
          <p:cNvSpPr/>
          <p:nvPr/>
        </p:nvSpPr>
        <p:spPr>
          <a:xfrm>
            <a:off x="6047525" y="2390825"/>
            <a:ext cx="186000" cy="186000"/>
          </a:xfrm>
          <a:prstGeom prst="ellipse">
            <a:avLst/>
          </a:prstGeom>
          <a:solidFill>
            <a:srgbClr val="440C1A"/>
          </a:solidFill>
          <a:ln>
            <a:solidFill>
              <a:srgbClr val="440C1A"/>
            </a:solidFill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0" name="Google Shape;580;p52"/>
          <p:cNvSpPr/>
          <p:nvPr/>
        </p:nvSpPr>
        <p:spPr>
          <a:xfrm>
            <a:off x="6352325" y="2390825"/>
            <a:ext cx="186000" cy="186000"/>
          </a:xfrm>
          <a:prstGeom prst="ellipse">
            <a:avLst/>
          </a:prstGeom>
          <a:solidFill>
            <a:srgbClr val="440C1A"/>
          </a:solidFill>
          <a:ln>
            <a:solidFill>
              <a:srgbClr val="440C1A"/>
            </a:solidFill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1" name="Google Shape;581;p52"/>
          <p:cNvSpPr/>
          <p:nvPr/>
        </p:nvSpPr>
        <p:spPr>
          <a:xfrm>
            <a:off x="6657125" y="2390825"/>
            <a:ext cx="186000" cy="186000"/>
          </a:xfrm>
          <a:prstGeom prst="ellipse">
            <a:avLst/>
          </a:prstGeom>
          <a:solidFill>
            <a:srgbClr val="440C1A"/>
          </a:solidFill>
          <a:ln>
            <a:solidFill>
              <a:srgbClr val="440C1A"/>
            </a:solidFill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2" name="Google Shape;582;p52"/>
          <p:cNvSpPr/>
          <p:nvPr/>
        </p:nvSpPr>
        <p:spPr>
          <a:xfrm>
            <a:off x="4523525" y="2676575"/>
            <a:ext cx="186000" cy="186000"/>
          </a:xfrm>
          <a:prstGeom prst="ellipse">
            <a:avLst/>
          </a:prstGeom>
          <a:solidFill>
            <a:srgbClr val="440C1A"/>
          </a:solidFill>
          <a:ln>
            <a:solidFill>
              <a:srgbClr val="440C1A"/>
            </a:solidFill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3" name="Google Shape;583;p52"/>
          <p:cNvSpPr/>
          <p:nvPr/>
        </p:nvSpPr>
        <p:spPr>
          <a:xfrm>
            <a:off x="4828325" y="2676575"/>
            <a:ext cx="186000" cy="186000"/>
          </a:xfrm>
          <a:prstGeom prst="ellipse">
            <a:avLst/>
          </a:prstGeom>
          <a:solidFill>
            <a:srgbClr val="440C1A"/>
          </a:solidFill>
          <a:ln>
            <a:solidFill>
              <a:srgbClr val="440C1A"/>
            </a:solidFill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4" name="Google Shape;584;p52"/>
          <p:cNvSpPr/>
          <p:nvPr/>
        </p:nvSpPr>
        <p:spPr>
          <a:xfrm>
            <a:off x="5133125" y="2676575"/>
            <a:ext cx="186000" cy="186000"/>
          </a:xfrm>
          <a:prstGeom prst="ellipse">
            <a:avLst/>
          </a:prstGeom>
          <a:solidFill>
            <a:srgbClr val="440C1A"/>
          </a:solidFill>
          <a:ln>
            <a:solidFill>
              <a:srgbClr val="440C1A"/>
            </a:solidFill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5" name="Google Shape;585;p52"/>
          <p:cNvSpPr/>
          <p:nvPr/>
        </p:nvSpPr>
        <p:spPr>
          <a:xfrm>
            <a:off x="5437925" y="2676575"/>
            <a:ext cx="186000" cy="186000"/>
          </a:xfrm>
          <a:prstGeom prst="ellipse">
            <a:avLst/>
          </a:prstGeom>
          <a:solidFill>
            <a:srgbClr val="440C1A"/>
          </a:solidFill>
          <a:ln>
            <a:solidFill>
              <a:srgbClr val="440C1A"/>
            </a:solidFill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6" name="Google Shape;586;p52"/>
          <p:cNvSpPr/>
          <p:nvPr/>
        </p:nvSpPr>
        <p:spPr>
          <a:xfrm>
            <a:off x="5742725" y="2676575"/>
            <a:ext cx="186000" cy="186000"/>
          </a:xfrm>
          <a:prstGeom prst="ellipse">
            <a:avLst/>
          </a:prstGeom>
          <a:solidFill>
            <a:srgbClr val="440C1A"/>
          </a:solidFill>
          <a:ln>
            <a:solidFill>
              <a:srgbClr val="440C1A"/>
            </a:solidFill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7" name="Google Shape;587;p52"/>
          <p:cNvSpPr/>
          <p:nvPr/>
        </p:nvSpPr>
        <p:spPr>
          <a:xfrm>
            <a:off x="6047525" y="2676575"/>
            <a:ext cx="186000" cy="186000"/>
          </a:xfrm>
          <a:prstGeom prst="ellipse">
            <a:avLst/>
          </a:prstGeom>
          <a:solidFill>
            <a:srgbClr val="440C1A"/>
          </a:solidFill>
          <a:ln>
            <a:solidFill>
              <a:srgbClr val="440C1A"/>
            </a:solidFill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8" name="Google Shape;588;p52"/>
          <p:cNvSpPr/>
          <p:nvPr/>
        </p:nvSpPr>
        <p:spPr>
          <a:xfrm>
            <a:off x="6352325" y="2676575"/>
            <a:ext cx="186000" cy="186000"/>
          </a:xfrm>
          <a:prstGeom prst="ellipse">
            <a:avLst/>
          </a:prstGeom>
          <a:solidFill>
            <a:srgbClr val="440C1A"/>
          </a:solidFill>
          <a:ln>
            <a:solidFill>
              <a:srgbClr val="440C1A"/>
            </a:solidFill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9" name="Google Shape;589;p52"/>
          <p:cNvSpPr/>
          <p:nvPr/>
        </p:nvSpPr>
        <p:spPr>
          <a:xfrm>
            <a:off x="6657125" y="2676575"/>
            <a:ext cx="186000" cy="186000"/>
          </a:xfrm>
          <a:prstGeom prst="ellipse">
            <a:avLst/>
          </a:prstGeom>
          <a:solidFill>
            <a:srgbClr val="440C1A"/>
          </a:solidFill>
          <a:ln>
            <a:solidFill>
              <a:srgbClr val="440C1A"/>
            </a:solidFill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0" name="Google Shape;590;p52"/>
          <p:cNvSpPr/>
          <p:nvPr/>
        </p:nvSpPr>
        <p:spPr>
          <a:xfrm>
            <a:off x="4523525" y="2962325"/>
            <a:ext cx="186000" cy="186000"/>
          </a:xfrm>
          <a:prstGeom prst="ellipse">
            <a:avLst/>
          </a:prstGeom>
          <a:solidFill>
            <a:srgbClr val="440C1A"/>
          </a:solidFill>
          <a:ln>
            <a:solidFill>
              <a:srgbClr val="440C1A"/>
            </a:solidFill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1" name="Google Shape;591;p52"/>
          <p:cNvSpPr/>
          <p:nvPr/>
        </p:nvSpPr>
        <p:spPr>
          <a:xfrm>
            <a:off x="4828325" y="2962325"/>
            <a:ext cx="186000" cy="186000"/>
          </a:xfrm>
          <a:prstGeom prst="ellipse">
            <a:avLst/>
          </a:prstGeom>
          <a:solidFill>
            <a:srgbClr val="440C1A"/>
          </a:solidFill>
          <a:ln>
            <a:solidFill>
              <a:srgbClr val="440C1A"/>
            </a:solidFill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2" name="Google Shape;592;p52"/>
          <p:cNvSpPr/>
          <p:nvPr/>
        </p:nvSpPr>
        <p:spPr>
          <a:xfrm>
            <a:off x="5133125" y="2962325"/>
            <a:ext cx="186000" cy="186000"/>
          </a:xfrm>
          <a:prstGeom prst="ellipse">
            <a:avLst/>
          </a:prstGeom>
          <a:solidFill>
            <a:srgbClr val="440C1A"/>
          </a:solidFill>
          <a:ln>
            <a:solidFill>
              <a:srgbClr val="440C1A"/>
            </a:solidFill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3" name="Google Shape;593;p52"/>
          <p:cNvSpPr/>
          <p:nvPr/>
        </p:nvSpPr>
        <p:spPr>
          <a:xfrm>
            <a:off x="5437925" y="2962325"/>
            <a:ext cx="186000" cy="186000"/>
          </a:xfrm>
          <a:prstGeom prst="ellipse">
            <a:avLst/>
          </a:prstGeom>
          <a:solidFill>
            <a:srgbClr val="440C1A"/>
          </a:solidFill>
          <a:ln>
            <a:solidFill>
              <a:srgbClr val="440C1A"/>
            </a:solidFill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4" name="Google Shape;594;p52"/>
          <p:cNvSpPr/>
          <p:nvPr/>
        </p:nvSpPr>
        <p:spPr>
          <a:xfrm>
            <a:off x="5742725" y="2962325"/>
            <a:ext cx="186000" cy="186000"/>
          </a:xfrm>
          <a:prstGeom prst="ellipse">
            <a:avLst/>
          </a:prstGeom>
          <a:solidFill>
            <a:srgbClr val="440C1A"/>
          </a:solidFill>
          <a:ln>
            <a:solidFill>
              <a:srgbClr val="440C1A"/>
            </a:solidFill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5" name="Google Shape;595;p52"/>
          <p:cNvSpPr/>
          <p:nvPr/>
        </p:nvSpPr>
        <p:spPr>
          <a:xfrm>
            <a:off x="6047525" y="2962325"/>
            <a:ext cx="186000" cy="186000"/>
          </a:xfrm>
          <a:prstGeom prst="ellipse">
            <a:avLst/>
          </a:prstGeom>
          <a:solidFill>
            <a:srgbClr val="440C1A"/>
          </a:solidFill>
          <a:ln>
            <a:solidFill>
              <a:srgbClr val="440C1A"/>
            </a:solidFill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6" name="Google Shape;596;p52"/>
          <p:cNvSpPr/>
          <p:nvPr/>
        </p:nvSpPr>
        <p:spPr>
          <a:xfrm>
            <a:off x="6352325" y="2962325"/>
            <a:ext cx="186000" cy="186000"/>
          </a:xfrm>
          <a:prstGeom prst="ellipse">
            <a:avLst/>
          </a:prstGeom>
          <a:solidFill>
            <a:srgbClr val="440C1A"/>
          </a:solidFill>
          <a:ln>
            <a:solidFill>
              <a:srgbClr val="440C1A"/>
            </a:solidFill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7" name="Google Shape;597;p52"/>
          <p:cNvSpPr/>
          <p:nvPr/>
        </p:nvSpPr>
        <p:spPr>
          <a:xfrm>
            <a:off x="6657125" y="2962325"/>
            <a:ext cx="186000" cy="186000"/>
          </a:xfrm>
          <a:prstGeom prst="ellipse">
            <a:avLst/>
          </a:prstGeom>
          <a:solidFill>
            <a:srgbClr val="440C1A"/>
          </a:solidFill>
          <a:ln>
            <a:solidFill>
              <a:srgbClr val="440C1A"/>
            </a:solidFill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8" name="Google Shape;598;p52"/>
          <p:cNvSpPr/>
          <p:nvPr/>
        </p:nvSpPr>
        <p:spPr>
          <a:xfrm>
            <a:off x="4523525" y="3248075"/>
            <a:ext cx="186000" cy="186000"/>
          </a:xfrm>
          <a:prstGeom prst="ellipse">
            <a:avLst/>
          </a:prstGeom>
          <a:solidFill>
            <a:srgbClr val="440C1A"/>
          </a:solidFill>
          <a:ln>
            <a:solidFill>
              <a:srgbClr val="440C1A"/>
            </a:solidFill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9" name="Google Shape;599;p52"/>
          <p:cNvSpPr/>
          <p:nvPr/>
        </p:nvSpPr>
        <p:spPr>
          <a:xfrm>
            <a:off x="4828325" y="3248075"/>
            <a:ext cx="186000" cy="186000"/>
          </a:xfrm>
          <a:prstGeom prst="ellipse">
            <a:avLst/>
          </a:prstGeom>
          <a:solidFill>
            <a:srgbClr val="440C1A"/>
          </a:solidFill>
          <a:ln>
            <a:solidFill>
              <a:srgbClr val="440C1A"/>
            </a:solidFill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0" name="Google Shape;600;p52"/>
          <p:cNvSpPr/>
          <p:nvPr/>
        </p:nvSpPr>
        <p:spPr>
          <a:xfrm>
            <a:off x="4523525" y="3533825"/>
            <a:ext cx="186000" cy="186000"/>
          </a:xfrm>
          <a:prstGeom prst="ellipse">
            <a:avLst/>
          </a:prstGeom>
          <a:solidFill>
            <a:srgbClr val="440C1A"/>
          </a:solidFill>
          <a:ln>
            <a:solidFill>
              <a:srgbClr val="440C1A"/>
            </a:solidFill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1" name="Google Shape;601;p52"/>
          <p:cNvSpPr/>
          <p:nvPr/>
        </p:nvSpPr>
        <p:spPr>
          <a:xfrm>
            <a:off x="4828325" y="3533825"/>
            <a:ext cx="186000" cy="186000"/>
          </a:xfrm>
          <a:prstGeom prst="ellipse">
            <a:avLst/>
          </a:prstGeom>
          <a:solidFill>
            <a:srgbClr val="440C1A"/>
          </a:solidFill>
          <a:ln>
            <a:solidFill>
              <a:srgbClr val="440C1A"/>
            </a:solidFill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2" name="Google Shape;602;p52"/>
          <p:cNvSpPr/>
          <p:nvPr/>
        </p:nvSpPr>
        <p:spPr>
          <a:xfrm>
            <a:off x="6961925" y="2676575"/>
            <a:ext cx="186000" cy="186000"/>
          </a:xfrm>
          <a:prstGeom prst="ellipse">
            <a:avLst/>
          </a:prstGeom>
          <a:solidFill>
            <a:srgbClr val="440C1A"/>
          </a:solidFill>
          <a:ln>
            <a:solidFill>
              <a:srgbClr val="440C1A"/>
            </a:solidFill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3" name="Google Shape;603;p52"/>
          <p:cNvSpPr/>
          <p:nvPr/>
        </p:nvSpPr>
        <p:spPr>
          <a:xfrm>
            <a:off x="7266725" y="2676575"/>
            <a:ext cx="186000" cy="186000"/>
          </a:xfrm>
          <a:prstGeom prst="ellipse">
            <a:avLst/>
          </a:prstGeom>
          <a:solidFill>
            <a:srgbClr val="440C1A"/>
          </a:solidFill>
          <a:ln>
            <a:solidFill>
              <a:srgbClr val="440C1A"/>
            </a:solidFill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4" name="Google Shape;604;p52"/>
          <p:cNvSpPr/>
          <p:nvPr/>
        </p:nvSpPr>
        <p:spPr>
          <a:xfrm>
            <a:off x="7571525" y="2676575"/>
            <a:ext cx="186000" cy="186000"/>
          </a:xfrm>
          <a:prstGeom prst="ellipse">
            <a:avLst/>
          </a:prstGeom>
          <a:solidFill>
            <a:srgbClr val="440C1A"/>
          </a:solidFill>
          <a:ln>
            <a:solidFill>
              <a:srgbClr val="440C1A"/>
            </a:solidFill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5" name="Google Shape;605;p52"/>
          <p:cNvSpPr/>
          <p:nvPr/>
        </p:nvSpPr>
        <p:spPr>
          <a:xfrm>
            <a:off x="6961925" y="2962325"/>
            <a:ext cx="186000" cy="186000"/>
          </a:xfrm>
          <a:prstGeom prst="ellipse">
            <a:avLst/>
          </a:prstGeom>
          <a:solidFill>
            <a:srgbClr val="440C1A"/>
          </a:solidFill>
          <a:ln>
            <a:solidFill>
              <a:srgbClr val="440C1A"/>
            </a:solidFill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6" name="Google Shape;606;p52"/>
          <p:cNvSpPr/>
          <p:nvPr/>
        </p:nvSpPr>
        <p:spPr>
          <a:xfrm>
            <a:off x="7266725" y="2962325"/>
            <a:ext cx="186000" cy="186000"/>
          </a:xfrm>
          <a:prstGeom prst="ellipse">
            <a:avLst/>
          </a:prstGeom>
          <a:solidFill>
            <a:srgbClr val="440C1A"/>
          </a:solidFill>
          <a:ln>
            <a:solidFill>
              <a:srgbClr val="440C1A"/>
            </a:solidFill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7" name="Google Shape;607;p52"/>
          <p:cNvSpPr/>
          <p:nvPr/>
        </p:nvSpPr>
        <p:spPr>
          <a:xfrm>
            <a:off x="7571525" y="2962325"/>
            <a:ext cx="186000" cy="186000"/>
          </a:xfrm>
          <a:prstGeom prst="ellipse">
            <a:avLst/>
          </a:prstGeom>
          <a:solidFill>
            <a:srgbClr val="440C1A"/>
          </a:solidFill>
          <a:ln>
            <a:solidFill>
              <a:srgbClr val="440C1A"/>
            </a:solidFill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8" name="Google Shape;608;p52"/>
          <p:cNvSpPr/>
          <p:nvPr/>
        </p:nvSpPr>
        <p:spPr>
          <a:xfrm>
            <a:off x="6961925" y="3248075"/>
            <a:ext cx="186000" cy="186000"/>
          </a:xfrm>
          <a:prstGeom prst="ellipse">
            <a:avLst/>
          </a:prstGeom>
          <a:solidFill>
            <a:srgbClr val="440C1A"/>
          </a:solidFill>
          <a:ln>
            <a:solidFill>
              <a:srgbClr val="440C1A"/>
            </a:solidFill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9" name="Google Shape;609;p52"/>
          <p:cNvSpPr/>
          <p:nvPr/>
        </p:nvSpPr>
        <p:spPr>
          <a:xfrm>
            <a:off x="7266725" y="3248075"/>
            <a:ext cx="186000" cy="186000"/>
          </a:xfrm>
          <a:prstGeom prst="ellipse">
            <a:avLst/>
          </a:prstGeom>
          <a:solidFill>
            <a:srgbClr val="440C1A"/>
          </a:solidFill>
          <a:ln>
            <a:solidFill>
              <a:srgbClr val="440C1A"/>
            </a:solidFill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0" name="Google Shape;610;p52"/>
          <p:cNvSpPr/>
          <p:nvPr/>
        </p:nvSpPr>
        <p:spPr>
          <a:xfrm>
            <a:off x="7571525" y="3248075"/>
            <a:ext cx="186000" cy="186000"/>
          </a:xfrm>
          <a:prstGeom prst="ellipse">
            <a:avLst/>
          </a:prstGeom>
          <a:solidFill>
            <a:srgbClr val="440C1A"/>
          </a:solidFill>
          <a:ln>
            <a:solidFill>
              <a:srgbClr val="440C1A"/>
            </a:solidFill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1" name="Google Shape;611;p52"/>
          <p:cNvSpPr/>
          <p:nvPr/>
        </p:nvSpPr>
        <p:spPr>
          <a:xfrm>
            <a:off x="6961925" y="3533825"/>
            <a:ext cx="186000" cy="186000"/>
          </a:xfrm>
          <a:prstGeom prst="ellipse">
            <a:avLst/>
          </a:prstGeom>
          <a:solidFill>
            <a:srgbClr val="440C1A"/>
          </a:solidFill>
          <a:ln>
            <a:solidFill>
              <a:srgbClr val="440C1A"/>
            </a:solidFill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2" name="Google Shape;612;p52"/>
          <p:cNvSpPr/>
          <p:nvPr/>
        </p:nvSpPr>
        <p:spPr>
          <a:xfrm>
            <a:off x="7266725" y="3533825"/>
            <a:ext cx="186000" cy="186000"/>
          </a:xfrm>
          <a:prstGeom prst="ellipse">
            <a:avLst/>
          </a:prstGeom>
          <a:solidFill>
            <a:srgbClr val="440C1A"/>
          </a:solidFill>
          <a:ln>
            <a:solidFill>
              <a:srgbClr val="440C1A"/>
            </a:solidFill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3" name="Google Shape;613;p52"/>
          <p:cNvSpPr/>
          <p:nvPr/>
        </p:nvSpPr>
        <p:spPr>
          <a:xfrm>
            <a:off x="7571525" y="3533825"/>
            <a:ext cx="186000" cy="186000"/>
          </a:xfrm>
          <a:prstGeom prst="ellipse">
            <a:avLst/>
          </a:prstGeom>
          <a:solidFill>
            <a:srgbClr val="440C1A"/>
          </a:solidFill>
          <a:ln>
            <a:solidFill>
              <a:srgbClr val="440C1A"/>
            </a:solidFill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4" name="Google Shape;614;p52"/>
          <p:cNvSpPr/>
          <p:nvPr/>
        </p:nvSpPr>
        <p:spPr>
          <a:xfrm>
            <a:off x="6961925" y="3819575"/>
            <a:ext cx="186000" cy="186000"/>
          </a:xfrm>
          <a:prstGeom prst="ellipse">
            <a:avLst/>
          </a:prstGeom>
          <a:solidFill>
            <a:srgbClr val="440C1A"/>
          </a:solidFill>
          <a:ln>
            <a:solidFill>
              <a:srgbClr val="440C1A"/>
            </a:solidFill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5" name="Google Shape;615;p52"/>
          <p:cNvSpPr/>
          <p:nvPr/>
        </p:nvSpPr>
        <p:spPr>
          <a:xfrm>
            <a:off x="7266725" y="3819575"/>
            <a:ext cx="186000" cy="186000"/>
          </a:xfrm>
          <a:prstGeom prst="ellipse">
            <a:avLst/>
          </a:prstGeom>
          <a:solidFill>
            <a:srgbClr val="440C1A"/>
          </a:solidFill>
          <a:ln>
            <a:solidFill>
              <a:srgbClr val="440C1A"/>
            </a:solidFill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6" name="Google Shape;616;p52"/>
          <p:cNvSpPr/>
          <p:nvPr/>
        </p:nvSpPr>
        <p:spPr>
          <a:xfrm>
            <a:off x="7571525" y="3819575"/>
            <a:ext cx="186000" cy="186000"/>
          </a:xfrm>
          <a:prstGeom prst="ellipse">
            <a:avLst/>
          </a:prstGeom>
          <a:solidFill>
            <a:srgbClr val="440C1A"/>
          </a:solidFill>
          <a:ln>
            <a:solidFill>
              <a:srgbClr val="440C1A"/>
            </a:solidFill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7" name="Google Shape;617;p52"/>
          <p:cNvSpPr/>
          <p:nvPr/>
        </p:nvSpPr>
        <p:spPr>
          <a:xfrm>
            <a:off x="6961925" y="4105325"/>
            <a:ext cx="186000" cy="186000"/>
          </a:xfrm>
          <a:prstGeom prst="ellipse">
            <a:avLst/>
          </a:prstGeom>
          <a:solidFill>
            <a:srgbClr val="440C1A"/>
          </a:solidFill>
          <a:ln>
            <a:solidFill>
              <a:srgbClr val="440C1A"/>
            </a:solidFill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8" name="Google Shape;618;p52"/>
          <p:cNvSpPr/>
          <p:nvPr/>
        </p:nvSpPr>
        <p:spPr>
          <a:xfrm>
            <a:off x="7266725" y="4105325"/>
            <a:ext cx="186000" cy="186000"/>
          </a:xfrm>
          <a:prstGeom prst="ellipse">
            <a:avLst/>
          </a:prstGeom>
          <a:solidFill>
            <a:srgbClr val="440C1A"/>
          </a:solidFill>
          <a:ln>
            <a:solidFill>
              <a:srgbClr val="440C1A"/>
            </a:solidFill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9" name="Google Shape;619;p52"/>
          <p:cNvSpPr/>
          <p:nvPr/>
        </p:nvSpPr>
        <p:spPr>
          <a:xfrm>
            <a:off x="7571525" y="4105325"/>
            <a:ext cx="186000" cy="186000"/>
          </a:xfrm>
          <a:prstGeom prst="ellipse">
            <a:avLst/>
          </a:prstGeom>
          <a:solidFill>
            <a:srgbClr val="440C1A"/>
          </a:solidFill>
          <a:ln>
            <a:solidFill>
              <a:srgbClr val="440C1A"/>
            </a:solidFill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" name="Google Shape;624;p53"/>
          <p:cNvSpPr txBox="1">
            <a:spLocks noGrp="1"/>
          </p:cNvSpPr>
          <p:nvPr>
            <p:ph type="body" idx="1"/>
          </p:nvPr>
        </p:nvSpPr>
        <p:spPr>
          <a:xfrm>
            <a:off x="218900" y="1544000"/>
            <a:ext cx="3195300" cy="325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nb-NO" dirty="0">
                <a:solidFill>
                  <a:schemeClr val="tx1"/>
                </a:solidFill>
              </a:rPr>
              <a:t>Finne personer å mobilisere til kampanje</a:t>
            </a:r>
          </a:p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nb-NO" dirty="0">
                <a:solidFill>
                  <a:schemeClr val="tx1"/>
                </a:solidFill>
              </a:rPr>
              <a:t>Inkluder de som har sagt de vil være med</a:t>
            </a:r>
          </a:p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nb-NO" dirty="0">
                <a:solidFill>
                  <a:schemeClr val="tx1"/>
                </a:solidFill>
              </a:rPr>
              <a:t>Legg til folk som har deltatt før</a:t>
            </a:r>
          </a:p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nb-NO" dirty="0">
                <a:solidFill>
                  <a:schemeClr val="tx1"/>
                </a:solidFill>
              </a:rPr>
              <a:t>Ekskluder de som alt er aktive</a:t>
            </a:r>
          </a:p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nb-NO" dirty="0">
                <a:solidFill>
                  <a:srgbClr val="539760"/>
                </a:solidFill>
              </a:rPr>
              <a:t>Kontakt noen og book dem</a:t>
            </a:r>
          </a:p>
        </p:txBody>
      </p:sp>
      <p:sp>
        <p:nvSpPr>
          <p:cNvPr id="625" name="Google Shape;625;p53"/>
          <p:cNvSpPr txBox="1">
            <a:spLocks noGrp="1"/>
          </p:cNvSpPr>
          <p:nvPr>
            <p:ph type="title"/>
          </p:nvPr>
        </p:nvSpPr>
        <p:spPr>
          <a:xfrm>
            <a:off x="218905" y="617333"/>
            <a:ext cx="2808000" cy="839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b="1" dirty="0"/>
              <a:t>Eksempel:</a:t>
            </a:r>
            <a:br>
              <a:rPr lang="en-GB" dirty="0"/>
            </a:br>
            <a:r>
              <a:rPr lang="en-GB" dirty="0" err="1"/>
              <a:t>Finne</a:t>
            </a:r>
            <a:r>
              <a:rPr lang="en-GB" dirty="0"/>
              <a:t> </a:t>
            </a:r>
            <a:r>
              <a:rPr lang="en-GB" dirty="0" err="1"/>
              <a:t>rett</a:t>
            </a:r>
            <a:r>
              <a:rPr lang="en-GB" dirty="0"/>
              <a:t> person </a:t>
            </a:r>
            <a:r>
              <a:rPr lang="en-GB" dirty="0" err="1"/>
              <a:t>til</a:t>
            </a:r>
            <a:r>
              <a:rPr lang="en-GB" dirty="0"/>
              <a:t> </a:t>
            </a:r>
            <a:r>
              <a:rPr lang="en-GB" dirty="0" err="1"/>
              <a:t>rett</a:t>
            </a:r>
            <a:r>
              <a:rPr lang="en-GB" dirty="0"/>
              <a:t> </a:t>
            </a:r>
            <a:r>
              <a:rPr lang="en-GB" dirty="0" err="1"/>
              <a:t>oppgave</a:t>
            </a:r>
            <a:endParaRPr dirty="0"/>
          </a:p>
        </p:txBody>
      </p:sp>
      <p:sp>
        <p:nvSpPr>
          <p:cNvPr id="626" name="Google Shape;626;p53"/>
          <p:cNvSpPr/>
          <p:nvPr/>
        </p:nvSpPr>
        <p:spPr>
          <a:xfrm>
            <a:off x="4523525" y="2105075"/>
            <a:ext cx="186000" cy="186000"/>
          </a:xfrm>
          <a:prstGeom prst="ellipse">
            <a:avLst/>
          </a:prstGeom>
          <a:solidFill>
            <a:srgbClr val="440C1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7" name="Google Shape;627;p53"/>
          <p:cNvSpPr/>
          <p:nvPr/>
        </p:nvSpPr>
        <p:spPr>
          <a:xfrm>
            <a:off x="4828325" y="2105075"/>
            <a:ext cx="186000" cy="186000"/>
          </a:xfrm>
          <a:prstGeom prst="ellipse">
            <a:avLst/>
          </a:prstGeom>
          <a:solidFill>
            <a:srgbClr val="440C1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8" name="Google Shape;628;p53"/>
          <p:cNvSpPr/>
          <p:nvPr/>
        </p:nvSpPr>
        <p:spPr>
          <a:xfrm>
            <a:off x="5133125" y="2105075"/>
            <a:ext cx="186000" cy="186000"/>
          </a:xfrm>
          <a:prstGeom prst="ellipse">
            <a:avLst/>
          </a:prstGeom>
          <a:solidFill>
            <a:srgbClr val="440C1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9" name="Google Shape;629;p53"/>
          <p:cNvSpPr/>
          <p:nvPr/>
        </p:nvSpPr>
        <p:spPr>
          <a:xfrm>
            <a:off x="5437925" y="2105075"/>
            <a:ext cx="186000" cy="186000"/>
          </a:xfrm>
          <a:prstGeom prst="ellipse">
            <a:avLst/>
          </a:prstGeom>
          <a:solidFill>
            <a:srgbClr val="440C1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0" name="Google Shape;630;p53"/>
          <p:cNvSpPr/>
          <p:nvPr/>
        </p:nvSpPr>
        <p:spPr>
          <a:xfrm>
            <a:off x="5742725" y="2105075"/>
            <a:ext cx="186000" cy="186000"/>
          </a:xfrm>
          <a:prstGeom prst="ellipse">
            <a:avLst/>
          </a:prstGeom>
          <a:solidFill>
            <a:srgbClr val="440C1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1" name="Google Shape;631;p53"/>
          <p:cNvSpPr/>
          <p:nvPr/>
        </p:nvSpPr>
        <p:spPr>
          <a:xfrm>
            <a:off x="6047525" y="2105075"/>
            <a:ext cx="186000" cy="186000"/>
          </a:xfrm>
          <a:prstGeom prst="ellipse">
            <a:avLst/>
          </a:prstGeom>
          <a:solidFill>
            <a:srgbClr val="440C1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2" name="Google Shape;632;p53"/>
          <p:cNvSpPr/>
          <p:nvPr/>
        </p:nvSpPr>
        <p:spPr>
          <a:xfrm>
            <a:off x="6352325" y="2105075"/>
            <a:ext cx="186000" cy="186000"/>
          </a:xfrm>
          <a:prstGeom prst="ellipse">
            <a:avLst/>
          </a:prstGeom>
          <a:solidFill>
            <a:srgbClr val="440C1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3" name="Google Shape;633;p53"/>
          <p:cNvSpPr/>
          <p:nvPr/>
        </p:nvSpPr>
        <p:spPr>
          <a:xfrm>
            <a:off x="6657125" y="2105075"/>
            <a:ext cx="186000" cy="186000"/>
          </a:xfrm>
          <a:prstGeom prst="ellipse">
            <a:avLst/>
          </a:prstGeom>
          <a:solidFill>
            <a:srgbClr val="440C1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4" name="Google Shape;634;p53"/>
          <p:cNvSpPr/>
          <p:nvPr/>
        </p:nvSpPr>
        <p:spPr>
          <a:xfrm>
            <a:off x="4523525" y="2390825"/>
            <a:ext cx="186000" cy="186000"/>
          </a:xfrm>
          <a:prstGeom prst="ellipse">
            <a:avLst/>
          </a:prstGeom>
          <a:solidFill>
            <a:srgbClr val="440C1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5" name="Google Shape;635;p53"/>
          <p:cNvSpPr/>
          <p:nvPr/>
        </p:nvSpPr>
        <p:spPr>
          <a:xfrm>
            <a:off x="4828325" y="2390825"/>
            <a:ext cx="186000" cy="186000"/>
          </a:xfrm>
          <a:prstGeom prst="ellipse">
            <a:avLst/>
          </a:prstGeom>
          <a:solidFill>
            <a:srgbClr val="440C1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6" name="Google Shape;636;p53"/>
          <p:cNvSpPr/>
          <p:nvPr/>
        </p:nvSpPr>
        <p:spPr>
          <a:xfrm>
            <a:off x="5133125" y="2390825"/>
            <a:ext cx="186000" cy="186000"/>
          </a:xfrm>
          <a:prstGeom prst="ellipse">
            <a:avLst/>
          </a:prstGeom>
          <a:solidFill>
            <a:srgbClr val="440C1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7" name="Google Shape;637;p53"/>
          <p:cNvSpPr/>
          <p:nvPr/>
        </p:nvSpPr>
        <p:spPr>
          <a:xfrm>
            <a:off x="5437925" y="2390825"/>
            <a:ext cx="186000" cy="186000"/>
          </a:xfrm>
          <a:prstGeom prst="ellipse">
            <a:avLst/>
          </a:prstGeom>
          <a:solidFill>
            <a:srgbClr val="440C1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8" name="Google Shape;638;p53"/>
          <p:cNvSpPr/>
          <p:nvPr/>
        </p:nvSpPr>
        <p:spPr>
          <a:xfrm>
            <a:off x="5742725" y="2390825"/>
            <a:ext cx="186000" cy="186000"/>
          </a:xfrm>
          <a:prstGeom prst="ellipse">
            <a:avLst/>
          </a:prstGeom>
          <a:solidFill>
            <a:srgbClr val="440C1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9" name="Google Shape;639;p53"/>
          <p:cNvSpPr/>
          <p:nvPr/>
        </p:nvSpPr>
        <p:spPr>
          <a:xfrm>
            <a:off x="6047525" y="2390825"/>
            <a:ext cx="186000" cy="186000"/>
          </a:xfrm>
          <a:prstGeom prst="ellipse">
            <a:avLst/>
          </a:prstGeom>
          <a:solidFill>
            <a:srgbClr val="440C1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0" name="Google Shape;640;p53"/>
          <p:cNvSpPr/>
          <p:nvPr/>
        </p:nvSpPr>
        <p:spPr>
          <a:xfrm>
            <a:off x="6352325" y="2390825"/>
            <a:ext cx="186000" cy="186000"/>
          </a:xfrm>
          <a:prstGeom prst="ellipse">
            <a:avLst/>
          </a:prstGeom>
          <a:solidFill>
            <a:srgbClr val="440C1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1" name="Google Shape;641;p53"/>
          <p:cNvSpPr/>
          <p:nvPr/>
        </p:nvSpPr>
        <p:spPr>
          <a:xfrm>
            <a:off x="6657125" y="2390825"/>
            <a:ext cx="186000" cy="186000"/>
          </a:xfrm>
          <a:prstGeom prst="ellipse">
            <a:avLst/>
          </a:prstGeom>
          <a:solidFill>
            <a:srgbClr val="440C1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2" name="Google Shape;642;p53"/>
          <p:cNvSpPr/>
          <p:nvPr/>
        </p:nvSpPr>
        <p:spPr>
          <a:xfrm>
            <a:off x="4523525" y="2676575"/>
            <a:ext cx="186000" cy="186000"/>
          </a:xfrm>
          <a:prstGeom prst="ellipse">
            <a:avLst/>
          </a:prstGeom>
          <a:solidFill>
            <a:srgbClr val="440C1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3" name="Google Shape;643;p53"/>
          <p:cNvSpPr/>
          <p:nvPr/>
        </p:nvSpPr>
        <p:spPr>
          <a:xfrm>
            <a:off x="4828325" y="2676575"/>
            <a:ext cx="186000" cy="186000"/>
          </a:xfrm>
          <a:prstGeom prst="ellipse">
            <a:avLst/>
          </a:prstGeom>
          <a:solidFill>
            <a:srgbClr val="440C1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4" name="Google Shape;644;p53"/>
          <p:cNvSpPr/>
          <p:nvPr/>
        </p:nvSpPr>
        <p:spPr>
          <a:xfrm>
            <a:off x="5133125" y="2676575"/>
            <a:ext cx="186000" cy="186000"/>
          </a:xfrm>
          <a:prstGeom prst="ellipse">
            <a:avLst/>
          </a:prstGeom>
          <a:solidFill>
            <a:srgbClr val="440C1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5" name="Google Shape;645;p53"/>
          <p:cNvSpPr/>
          <p:nvPr/>
        </p:nvSpPr>
        <p:spPr>
          <a:xfrm>
            <a:off x="5437925" y="2676575"/>
            <a:ext cx="186000" cy="186000"/>
          </a:xfrm>
          <a:prstGeom prst="ellipse">
            <a:avLst/>
          </a:prstGeom>
          <a:solidFill>
            <a:srgbClr val="440C1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6" name="Google Shape;646;p53"/>
          <p:cNvSpPr/>
          <p:nvPr/>
        </p:nvSpPr>
        <p:spPr>
          <a:xfrm>
            <a:off x="5742725" y="2676575"/>
            <a:ext cx="186000" cy="186000"/>
          </a:xfrm>
          <a:prstGeom prst="ellipse">
            <a:avLst/>
          </a:prstGeom>
          <a:solidFill>
            <a:srgbClr val="440C1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7" name="Google Shape;647;p53"/>
          <p:cNvSpPr/>
          <p:nvPr/>
        </p:nvSpPr>
        <p:spPr>
          <a:xfrm>
            <a:off x="6047525" y="2676575"/>
            <a:ext cx="186000" cy="186000"/>
          </a:xfrm>
          <a:prstGeom prst="ellipse">
            <a:avLst/>
          </a:prstGeom>
          <a:solidFill>
            <a:srgbClr val="440C1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8" name="Google Shape;648;p53"/>
          <p:cNvSpPr/>
          <p:nvPr/>
        </p:nvSpPr>
        <p:spPr>
          <a:xfrm>
            <a:off x="6352325" y="2676575"/>
            <a:ext cx="186000" cy="186000"/>
          </a:xfrm>
          <a:prstGeom prst="ellipse">
            <a:avLst/>
          </a:prstGeom>
          <a:solidFill>
            <a:srgbClr val="440C1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9" name="Google Shape;649;p53"/>
          <p:cNvSpPr/>
          <p:nvPr/>
        </p:nvSpPr>
        <p:spPr>
          <a:xfrm>
            <a:off x="6657125" y="2676575"/>
            <a:ext cx="186000" cy="186000"/>
          </a:xfrm>
          <a:prstGeom prst="ellipse">
            <a:avLst/>
          </a:prstGeom>
          <a:solidFill>
            <a:srgbClr val="440C1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0" name="Google Shape;650;p53"/>
          <p:cNvSpPr/>
          <p:nvPr/>
        </p:nvSpPr>
        <p:spPr>
          <a:xfrm>
            <a:off x="4523525" y="2962325"/>
            <a:ext cx="186000" cy="186000"/>
          </a:xfrm>
          <a:prstGeom prst="ellipse">
            <a:avLst/>
          </a:prstGeom>
          <a:solidFill>
            <a:srgbClr val="440C1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1" name="Google Shape;651;p53"/>
          <p:cNvSpPr/>
          <p:nvPr/>
        </p:nvSpPr>
        <p:spPr>
          <a:xfrm>
            <a:off x="4828325" y="2962325"/>
            <a:ext cx="186000" cy="186000"/>
          </a:xfrm>
          <a:prstGeom prst="ellipse">
            <a:avLst/>
          </a:prstGeom>
          <a:solidFill>
            <a:srgbClr val="440C1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2" name="Google Shape;652;p53"/>
          <p:cNvSpPr/>
          <p:nvPr/>
        </p:nvSpPr>
        <p:spPr>
          <a:xfrm>
            <a:off x="5133125" y="2962325"/>
            <a:ext cx="186000" cy="186000"/>
          </a:xfrm>
          <a:prstGeom prst="ellipse">
            <a:avLst/>
          </a:prstGeom>
          <a:solidFill>
            <a:srgbClr val="440C1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3" name="Google Shape;653;p53"/>
          <p:cNvSpPr/>
          <p:nvPr/>
        </p:nvSpPr>
        <p:spPr>
          <a:xfrm>
            <a:off x="5437925" y="2962325"/>
            <a:ext cx="186000" cy="186000"/>
          </a:xfrm>
          <a:prstGeom prst="ellipse">
            <a:avLst/>
          </a:prstGeom>
          <a:solidFill>
            <a:srgbClr val="440C1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4" name="Google Shape;654;p53"/>
          <p:cNvSpPr/>
          <p:nvPr/>
        </p:nvSpPr>
        <p:spPr>
          <a:xfrm>
            <a:off x="5742725" y="2962325"/>
            <a:ext cx="186000" cy="186000"/>
          </a:xfrm>
          <a:prstGeom prst="ellipse">
            <a:avLst/>
          </a:prstGeom>
          <a:solidFill>
            <a:srgbClr val="440C1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5" name="Google Shape;655;p53"/>
          <p:cNvSpPr/>
          <p:nvPr/>
        </p:nvSpPr>
        <p:spPr>
          <a:xfrm>
            <a:off x="6047525" y="2962325"/>
            <a:ext cx="186000" cy="186000"/>
          </a:xfrm>
          <a:prstGeom prst="ellipse">
            <a:avLst/>
          </a:prstGeom>
          <a:solidFill>
            <a:srgbClr val="440C1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6" name="Google Shape;656;p53"/>
          <p:cNvSpPr/>
          <p:nvPr/>
        </p:nvSpPr>
        <p:spPr>
          <a:xfrm>
            <a:off x="6352325" y="2962325"/>
            <a:ext cx="186000" cy="186000"/>
          </a:xfrm>
          <a:prstGeom prst="ellipse">
            <a:avLst/>
          </a:prstGeom>
          <a:solidFill>
            <a:srgbClr val="440C1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7" name="Google Shape;657;p53"/>
          <p:cNvSpPr/>
          <p:nvPr/>
        </p:nvSpPr>
        <p:spPr>
          <a:xfrm>
            <a:off x="6657125" y="2962325"/>
            <a:ext cx="186000" cy="186000"/>
          </a:xfrm>
          <a:prstGeom prst="ellipse">
            <a:avLst/>
          </a:prstGeom>
          <a:solidFill>
            <a:srgbClr val="440C1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8" name="Google Shape;658;p53"/>
          <p:cNvSpPr/>
          <p:nvPr/>
        </p:nvSpPr>
        <p:spPr>
          <a:xfrm>
            <a:off x="4523525" y="3248075"/>
            <a:ext cx="186000" cy="186000"/>
          </a:xfrm>
          <a:prstGeom prst="ellipse">
            <a:avLst/>
          </a:prstGeom>
          <a:solidFill>
            <a:srgbClr val="440C1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9" name="Google Shape;659;p53"/>
          <p:cNvSpPr/>
          <p:nvPr/>
        </p:nvSpPr>
        <p:spPr>
          <a:xfrm>
            <a:off x="4828325" y="3248075"/>
            <a:ext cx="186000" cy="186000"/>
          </a:xfrm>
          <a:prstGeom prst="ellipse">
            <a:avLst/>
          </a:prstGeom>
          <a:solidFill>
            <a:srgbClr val="440C1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0" name="Google Shape;660;p53"/>
          <p:cNvSpPr/>
          <p:nvPr/>
        </p:nvSpPr>
        <p:spPr>
          <a:xfrm>
            <a:off x="4523525" y="3533825"/>
            <a:ext cx="186000" cy="186000"/>
          </a:xfrm>
          <a:prstGeom prst="ellipse">
            <a:avLst/>
          </a:prstGeom>
          <a:solidFill>
            <a:srgbClr val="440C1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1" name="Google Shape;661;p53"/>
          <p:cNvSpPr/>
          <p:nvPr/>
        </p:nvSpPr>
        <p:spPr>
          <a:xfrm>
            <a:off x="4828325" y="3533825"/>
            <a:ext cx="186000" cy="186000"/>
          </a:xfrm>
          <a:prstGeom prst="ellipse">
            <a:avLst/>
          </a:prstGeom>
          <a:solidFill>
            <a:srgbClr val="440C1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2" name="Google Shape;662;p53"/>
          <p:cNvSpPr/>
          <p:nvPr/>
        </p:nvSpPr>
        <p:spPr>
          <a:xfrm>
            <a:off x="6961925" y="2676575"/>
            <a:ext cx="186000" cy="186000"/>
          </a:xfrm>
          <a:prstGeom prst="ellipse">
            <a:avLst/>
          </a:prstGeom>
          <a:solidFill>
            <a:srgbClr val="440C1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3" name="Google Shape;663;p53"/>
          <p:cNvSpPr/>
          <p:nvPr/>
        </p:nvSpPr>
        <p:spPr>
          <a:xfrm>
            <a:off x="7266725" y="2676575"/>
            <a:ext cx="186000" cy="186000"/>
          </a:xfrm>
          <a:prstGeom prst="ellipse">
            <a:avLst/>
          </a:prstGeom>
          <a:solidFill>
            <a:srgbClr val="440C1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4" name="Google Shape;664;p53"/>
          <p:cNvSpPr/>
          <p:nvPr/>
        </p:nvSpPr>
        <p:spPr>
          <a:xfrm>
            <a:off x="7571525" y="2676575"/>
            <a:ext cx="186000" cy="186000"/>
          </a:xfrm>
          <a:prstGeom prst="ellipse">
            <a:avLst/>
          </a:prstGeom>
          <a:solidFill>
            <a:srgbClr val="440C1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5" name="Google Shape;665;p53"/>
          <p:cNvSpPr/>
          <p:nvPr/>
        </p:nvSpPr>
        <p:spPr>
          <a:xfrm>
            <a:off x="6961925" y="2962325"/>
            <a:ext cx="186000" cy="186000"/>
          </a:xfrm>
          <a:prstGeom prst="ellipse">
            <a:avLst/>
          </a:prstGeom>
          <a:solidFill>
            <a:srgbClr val="440C1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6" name="Google Shape;666;p53"/>
          <p:cNvSpPr/>
          <p:nvPr/>
        </p:nvSpPr>
        <p:spPr>
          <a:xfrm>
            <a:off x="7266725" y="2962325"/>
            <a:ext cx="186000" cy="186000"/>
          </a:xfrm>
          <a:prstGeom prst="ellipse">
            <a:avLst/>
          </a:prstGeom>
          <a:solidFill>
            <a:srgbClr val="440C1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7" name="Google Shape;667;p53"/>
          <p:cNvSpPr/>
          <p:nvPr/>
        </p:nvSpPr>
        <p:spPr>
          <a:xfrm>
            <a:off x="7571525" y="2962325"/>
            <a:ext cx="186000" cy="186000"/>
          </a:xfrm>
          <a:prstGeom prst="ellipse">
            <a:avLst/>
          </a:prstGeom>
          <a:solidFill>
            <a:srgbClr val="440C1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8" name="Google Shape;668;p53"/>
          <p:cNvSpPr/>
          <p:nvPr/>
        </p:nvSpPr>
        <p:spPr>
          <a:xfrm>
            <a:off x="6961925" y="3248075"/>
            <a:ext cx="186000" cy="186000"/>
          </a:xfrm>
          <a:prstGeom prst="ellipse">
            <a:avLst/>
          </a:prstGeom>
          <a:solidFill>
            <a:srgbClr val="440C1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9" name="Google Shape;669;p53"/>
          <p:cNvSpPr/>
          <p:nvPr/>
        </p:nvSpPr>
        <p:spPr>
          <a:xfrm>
            <a:off x="7266725" y="3248075"/>
            <a:ext cx="186000" cy="186000"/>
          </a:xfrm>
          <a:prstGeom prst="ellipse">
            <a:avLst/>
          </a:prstGeom>
          <a:solidFill>
            <a:srgbClr val="440C1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0" name="Google Shape;670;p53"/>
          <p:cNvSpPr/>
          <p:nvPr/>
        </p:nvSpPr>
        <p:spPr>
          <a:xfrm>
            <a:off x="7571525" y="3248075"/>
            <a:ext cx="186000" cy="186000"/>
          </a:xfrm>
          <a:prstGeom prst="ellipse">
            <a:avLst/>
          </a:prstGeom>
          <a:solidFill>
            <a:srgbClr val="440C1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1" name="Google Shape;671;p53"/>
          <p:cNvSpPr/>
          <p:nvPr/>
        </p:nvSpPr>
        <p:spPr>
          <a:xfrm>
            <a:off x="6961925" y="3533825"/>
            <a:ext cx="186000" cy="186000"/>
          </a:xfrm>
          <a:prstGeom prst="ellipse">
            <a:avLst/>
          </a:prstGeom>
          <a:solidFill>
            <a:srgbClr val="440C1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2" name="Google Shape;672;p53"/>
          <p:cNvSpPr/>
          <p:nvPr/>
        </p:nvSpPr>
        <p:spPr>
          <a:xfrm>
            <a:off x="7266725" y="3533825"/>
            <a:ext cx="186000" cy="186000"/>
          </a:xfrm>
          <a:prstGeom prst="ellipse">
            <a:avLst/>
          </a:prstGeom>
          <a:solidFill>
            <a:srgbClr val="440C1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3" name="Google Shape;673;p53"/>
          <p:cNvSpPr/>
          <p:nvPr/>
        </p:nvSpPr>
        <p:spPr>
          <a:xfrm>
            <a:off x="7571525" y="3533825"/>
            <a:ext cx="186000" cy="186000"/>
          </a:xfrm>
          <a:prstGeom prst="ellipse">
            <a:avLst/>
          </a:prstGeom>
          <a:solidFill>
            <a:srgbClr val="440C1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4" name="Google Shape;674;p53"/>
          <p:cNvSpPr/>
          <p:nvPr/>
        </p:nvSpPr>
        <p:spPr>
          <a:xfrm>
            <a:off x="6961925" y="3819575"/>
            <a:ext cx="186000" cy="186000"/>
          </a:xfrm>
          <a:prstGeom prst="ellipse">
            <a:avLst/>
          </a:prstGeom>
          <a:solidFill>
            <a:srgbClr val="440C1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5" name="Google Shape;675;p53"/>
          <p:cNvSpPr/>
          <p:nvPr/>
        </p:nvSpPr>
        <p:spPr>
          <a:xfrm>
            <a:off x="7266725" y="3819575"/>
            <a:ext cx="186000" cy="186000"/>
          </a:xfrm>
          <a:prstGeom prst="ellipse">
            <a:avLst/>
          </a:prstGeom>
          <a:solidFill>
            <a:srgbClr val="440C1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6" name="Google Shape;676;p53"/>
          <p:cNvSpPr/>
          <p:nvPr/>
        </p:nvSpPr>
        <p:spPr>
          <a:xfrm>
            <a:off x="7571525" y="3819575"/>
            <a:ext cx="186000" cy="186000"/>
          </a:xfrm>
          <a:prstGeom prst="ellipse">
            <a:avLst/>
          </a:prstGeom>
          <a:solidFill>
            <a:srgbClr val="440C1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7" name="Google Shape;677;p53"/>
          <p:cNvSpPr/>
          <p:nvPr/>
        </p:nvSpPr>
        <p:spPr>
          <a:xfrm>
            <a:off x="6961925" y="4105325"/>
            <a:ext cx="186000" cy="186000"/>
          </a:xfrm>
          <a:prstGeom prst="ellipse">
            <a:avLst/>
          </a:prstGeom>
          <a:solidFill>
            <a:srgbClr val="53976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539760"/>
              </a:solidFill>
            </a:endParaRPr>
          </a:p>
        </p:txBody>
      </p:sp>
      <p:sp>
        <p:nvSpPr>
          <p:cNvPr id="678" name="Google Shape;678;p53"/>
          <p:cNvSpPr/>
          <p:nvPr/>
        </p:nvSpPr>
        <p:spPr>
          <a:xfrm>
            <a:off x="7266725" y="4105325"/>
            <a:ext cx="186000" cy="186000"/>
          </a:xfrm>
          <a:prstGeom prst="ellipse">
            <a:avLst/>
          </a:prstGeom>
          <a:solidFill>
            <a:srgbClr val="440C1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9" name="Google Shape;679;p53"/>
          <p:cNvSpPr/>
          <p:nvPr/>
        </p:nvSpPr>
        <p:spPr>
          <a:xfrm>
            <a:off x="7571525" y="4105325"/>
            <a:ext cx="186000" cy="186000"/>
          </a:xfrm>
          <a:prstGeom prst="ellipse">
            <a:avLst/>
          </a:prstGeom>
          <a:solidFill>
            <a:srgbClr val="440C1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4" name="Google Shape;684;p54"/>
          <p:cNvSpPr txBox="1">
            <a:spLocks noGrp="1"/>
          </p:cNvSpPr>
          <p:nvPr>
            <p:ph type="body" idx="1"/>
          </p:nvPr>
        </p:nvSpPr>
        <p:spPr>
          <a:xfrm>
            <a:off x="218900" y="1544000"/>
            <a:ext cx="3195300" cy="325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nb-NO" dirty="0">
                <a:solidFill>
                  <a:schemeClr val="tx1"/>
                </a:solidFill>
              </a:rPr>
              <a:t>Finne personer å mobilisere til kampanje</a:t>
            </a:r>
          </a:p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nb-NO" dirty="0">
                <a:solidFill>
                  <a:schemeClr val="tx1"/>
                </a:solidFill>
              </a:rPr>
              <a:t>Inkluder de som har sagt de vil være med</a:t>
            </a:r>
          </a:p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nb-NO" dirty="0">
                <a:solidFill>
                  <a:schemeClr val="tx1"/>
                </a:solidFill>
              </a:rPr>
              <a:t>Legg til folk som har deltatt før</a:t>
            </a:r>
          </a:p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nb-NO" dirty="0">
                <a:solidFill>
                  <a:schemeClr val="tx1"/>
                </a:solidFill>
              </a:rPr>
              <a:t>Ekskluder de som alt er aktive</a:t>
            </a:r>
          </a:p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nb-NO" dirty="0">
                <a:solidFill>
                  <a:schemeClr val="tx1"/>
                </a:solidFill>
              </a:rPr>
              <a:t>Kontakt noen og book dem</a:t>
            </a:r>
          </a:p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nb-NO" dirty="0">
                <a:solidFill>
                  <a:srgbClr val="EB4040"/>
                </a:solidFill>
              </a:rPr>
              <a:t>Personen er nå aktiv og ekskluderes</a:t>
            </a:r>
          </a:p>
        </p:txBody>
      </p:sp>
      <p:sp>
        <p:nvSpPr>
          <p:cNvPr id="685" name="Google Shape;685;p54"/>
          <p:cNvSpPr txBox="1">
            <a:spLocks noGrp="1"/>
          </p:cNvSpPr>
          <p:nvPr>
            <p:ph type="title"/>
          </p:nvPr>
        </p:nvSpPr>
        <p:spPr>
          <a:xfrm>
            <a:off x="218905" y="617333"/>
            <a:ext cx="2808000" cy="839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b="1" dirty="0"/>
              <a:t>Eksempel:</a:t>
            </a:r>
            <a:br>
              <a:rPr lang="en-GB" dirty="0"/>
            </a:br>
            <a:r>
              <a:rPr lang="en-GB" dirty="0" err="1"/>
              <a:t>Finne</a:t>
            </a:r>
            <a:r>
              <a:rPr lang="en-GB" dirty="0"/>
              <a:t> </a:t>
            </a:r>
            <a:r>
              <a:rPr lang="en-GB" dirty="0" err="1"/>
              <a:t>rett</a:t>
            </a:r>
            <a:r>
              <a:rPr lang="en-GB" dirty="0"/>
              <a:t> person </a:t>
            </a:r>
            <a:r>
              <a:rPr lang="en-GB" dirty="0" err="1"/>
              <a:t>til</a:t>
            </a:r>
            <a:r>
              <a:rPr lang="en-GB" dirty="0"/>
              <a:t> </a:t>
            </a:r>
            <a:r>
              <a:rPr lang="en-GB" dirty="0" err="1"/>
              <a:t>rett</a:t>
            </a:r>
            <a:r>
              <a:rPr lang="en-GB" dirty="0"/>
              <a:t> </a:t>
            </a:r>
            <a:r>
              <a:rPr lang="en-GB" dirty="0" err="1"/>
              <a:t>oppgave</a:t>
            </a:r>
            <a:endParaRPr dirty="0"/>
          </a:p>
        </p:txBody>
      </p:sp>
      <p:sp>
        <p:nvSpPr>
          <p:cNvPr id="686" name="Google Shape;686;p54"/>
          <p:cNvSpPr/>
          <p:nvPr/>
        </p:nvSpPr>
        <p:spPr>
          <a:xfrm>
            <a:off x="4523525" y="2105075"/>
            <a:ext cx="186000" cy="186000"/>
          </a:xfrm>
          <a:prstGeom prst="ellipse">
            <a:avLst/>
          </a:prstGeom>
          <a:solidFill>
            <a:srgbClr val="440C1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7" name="Google Shape;687;p54"/>
          <p:cNvSpPr/>
          <p:nvPr/>
        </p:nvSpPr>
        <p:spPr>
          <a:xfrm>
            <a:off x="4828325" y="2105075"/>
            <a:ext cx="186000" cy="186000"/>
          </a:xfrm>
          <a:prstGeom prst="ellipse">
            <a:avLst/>
          </a:prstGeom>
          <a:solidFill>
            <a:srgbClr val="440C1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8" name="Google Shape;688;p54"/>
          <p:cNvSpPr/>
          <p:nvPr/>
        </p:nvSpPr>
        <p:spPr>
          <a:xfrm>
            <a:off x="5133125" y="2105075"/>
            <a:ext cx="186000" cy="186000"/>
          </a:xfrm>
          <a:prstGeom prst="ellipse">
            <a:avLst/>
          </a:prstGeom>
          <a:solidFill>
            <a:srgbClr val="440C1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9" name="Google Shape;689;p54"/>
          <p:cNvSpPr/>
          <p:nvPr/>
        </p:nvSpPr>
        <p:spPr>
          <a:xfrm>
            <a:off x="5437925" y="2105075"/>
            <a:ext cx="186000" cy="186000"/>
          </a:xfrm>
          <a:prstGeom prst="ellipse">
            <a:avLst/>
          </a:prstGeom>
          <a:solidFill>
            <a:srgbClr val="440C1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0" name="Google Shape;690;p54"/>
          <p:cNvSpPr/>
          <p:nvPr/>
        </p:nvSpPr>
        <p:spPr>
          <a:xfrm>
            <a:off x="5742725" y="2105075"/>
            <a:ext cx="186000" cy="186000"/>
          </a:xfrm>
          <a:prstGeom prst="ellipse">
            <a:avLst/>
          </a:prstGeom>
          <a:solidFill>
            <a:srgbClr val="440C1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1" name="Google Shape;691;p54"/>
          <p:cNvSpPr/>
          <p:nvPr/>
        </p:nvSpPr>
        <p:spPr>
          <a:xfrm>
            <a:off x="6047525" y="2105075"/>
            <a:ext cx="186000" cy="186000"/>
          </a:xfrm>
          <a:prstGeom prst="ellipse">
            <a:avLst/>
          </a:prstGeom>
          <a:solidFill>
            <a:srgbClr val="440C1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2" name="Google Shape;692;p54"/>
          <p:cNvSpPr/>
          <p:nvPr/>
        </p:nvSpPr>
        <p:spPr>
          <a:xfrm>
            <a:off x="6352325" y="2105075"/>
            <a:ext cx="186000" cy="186000"/>
          </a:xfrm>
          <a:prstGeom prst="ellipse">
            <a:avLst/>
          </a:prstGeom>
          <a:solidFill>
            <a:srgbClr val="440C1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3" name="Google Shape;693;p54"/>
          <p:cNvSpPr/>
          <p:nvPr/>
        </p:nvSpPr>
        <p:spPr>
          <a:xfrm>
            <a:off x="6657125" y="2105075"/>
            <a:ext cx="186000" cy="186000"/>
          </a:xfrm>
          <a:prstGeom prst="ellipse">
            <a:avLst/>
          </a:prstGeom>
          <a:solidFill>
            <a:srgbClr val="440C1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4" name="Google Shape;694;p54"/>
          <p:cNvSpPr/>
          <p:nvPr/>
        </p:nvSpPr>
        <p:spPr>
          <a:xfrm>
            <a:off x="4523525" y="2390825"/>
            <a:ext cx="186000" cy="186000"/>
          </a:xfrm>
          <a:prstGeom prst="ellipse">
            <a:avLst/>
          </a:prstGeom>
          <a:solidFill>
            <a:srgbClr val="440C1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5" name="Google Shape;695;p54"/>
          <p:cNvSpPr/>
          <p:nvPr/>
        </p:nvSpPr>
        <p:spPr>
          <a:xfrm>
            <a:off x="4828325" y="2390825"/>
            <a:ext cx="186000" cy="186000"/>
          </a:xfrm>
          <a:prstGeom prst="ellipse">
            <a:avLst/>
          </a:prstGeom>
          <a:solidFill>
            <a:srgbClr val="440C1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6" name="Google Shape;696;p54"/>
          <p:cNvSpPr/>
          <p:nvPr/>
        </p:nvSpPr>
        <p:spPr>
          <a:xfrm>
            <a:off x="5133125" y="2390825"/>
            <a:ext cx="186000" cy="186000"/>
          </a:xfrm>
          <a:prstGeom prst="ellipse">
            <a:avLst/>
          </a:prstGeom>
          <a:solidFill>
            <a:srgbClr val="440C1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7" name="Google Shape;697;p54"/>
          <p:cNvSpPr/>
          <p:nvPr/>
        </p:nvSpPr>
        <p:spPr>
          <a:xfrm>
            <a:off x="5437925" y="2390825"/>
            <a:ext cx="186000" cy="186000"/>
          </a:xfrm>
          <a:prstGeom prst="ellipse">
            <a:avLst/>
          </a:prstGeom>
          <a:solidFill>
            <a:srgbClr val="440C1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8" name="Google Shape;698;p54"/>
          <p:cNvSpPr/>
          <p:nvPr/>
        </p:nvSpPr>
        <p:spPr>
          <a:xfrm>
            <a:off x="5742725" y="2390825"/>
            <a:ext cx="186000" cy="186000"/>
          </a:xfrm>
          <a:prstGeom prst="ellipse">
            <a:avLst/>
          </a:prstGeom>
          <a:solidFill>
            <a:srgbClr val="440C1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9" name="Google Shape;699;p54"/>
          <p:cNvSpPr/>
          <p:nvPr/>
        </p:nvSpPr>
        <p:spPr>
          <a:xfrm>
            <a:off x="6047525" y="2390825"/>
            <a:ext cx="186000" cy="186000"/>
          </a:xfrm>
          <a:prstGeom prst="ellipse">
            <a:avLst/>
          </a:prstGeom>
          <a:solidFill>
            <a:srgbClr val="440C1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00" name="Google Shape;700;p54"/>
          <p:cNvSpPr/>
          <p:nvPr/>
        </p:nvSpPr>
        <p:spPr>
          <a:xfrm>
            <a:off x="6352325" y="2390825"/>
            <a:ext cx="186000" cy="186000"/>
          </a:xfrm>
          <a:prstGeom prst="ellipse">
            <a:avLst/>
          </a:prstGeom>
          <a:solidFill>
            <a:srgbClr val="440C1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01" name="Google Shape;701;p54"/>
          <p:cNvSpPr/>
          <p:nvPr/>
        </p:nvSpPr>
        <p:spPr>
          <a:xfrm>
            <a:off x="6657125" y="2390825"/>
            <a:ext cx="186000" cy="186000"/>
          </a:xfrm>
          <a:prstGeom prst="ellipse">
            <a:avLst/>
          </a:prstGeom>
          <a:solidFill>
            <a:srgbClr val="440C1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02" name="Google Shape;702;p54"/>
          <p:cNvSpPr/>
          <p:nvPr/>
        </p:nvSpPr>
        <p:spPr>
          <a:xfrm>
            <a:off x="4523525" y="2676575"/>
            <a:ext cx="186000" cy="186000"/>
          </a:xfrm>
          <a:prstGeom prst="ellipse">
            <a:avLst/>
          </a:prstGeom>
          <a:solidFill>
            <a:srgbClr val="440C1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03" name="Google Shape;703;p54"/>
          <p:cNvSpPr/>
          <p:nvPr/>
        </p:nvSpPr>
        <p:spPr>
          <a:xfrm>
            <a:off x="4828325" y="2676575"/>
            <a:ext cx="186000" cy="186000"/>
          </a:xfrm>
          <a:prstGeom prst="ellipse">
            <a:avLst/>
          </a:prstGeom>
          <a:solidFill>
            <a:srgbClr val="440C1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04" name="Google Shape;704;p54"/>
          <p:cNvSpPr/>
          <p:nvPr/>
        </p:nvSpPr>
        <p:spPr>
          <a:xfrm>
            <a:off x="5133125" y="2676575"/>
            <a:ext cx="186000" cy="186000"/>
          </a:xfrm>
          <a:prstGeom prst="ellipse">
            <a:avLst/>
          </a:prstGeom>
          <a:solidFill>
            <a:srgbClr val="440C1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05" name="Google Shape;705;p54"/>
          <p:cNvSpPr/>
          <p:nvPr/>
        </p:nvSpPr>
        <p:spPr>
          <a:xfrm>
            <a:off x="5437925" y="2676575"/>
            <a:ext cx="186000" cy="186000"/>
          </a:xfrm>
          <a:prstGeom prst="ellipse">
            <a:avLst/>
          </a:prstGeom>
          <a:solidFill>
            <a:srgbClr val="440C1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06" name="Google Shape;706;p54"/>
          <p:cNvSpPr/>
          <p:nvPr/>
        </p:nvSpPr>
        <p:spPr>
          <a:xfrm>
            <a:off x="5742725" y="2676575"/>
            <a:ext cx="186000" cy="186000"/>
          </a:xfrm>
          <a:prstGeom prst="ellipse">
            <a:avLst/>
          </a:prstGeom>
          <a:solidFill>
            <a:srgbClr val="440C1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07" name="Google Shape;707;p54"/>
          <p:cNvSpPr/>
          <p:nvPr/>
        </p:nvSpPr>
        <p:spPr>
          <a:xfrm>
            <a:off x="6047525" y="2676575"/>
            <a:ext cx="186000" cy="186000"/>
          </a:xfrm>
          <a:prstGeom prst="ellipse">
            <a:avLst/>
          </a:prstGeom>
          <a:solidFill>
            <a:srgbClr val="440C1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08" name="Google Shape;708;p54"/>
          <p:cNvSpPr/>
          <p:nvPr/>
        </p:nvSpPr>
        <p:spPr>
          <a:xfrm>
            <a:off x="6352325" y="2676575"/>
            <a:ext cx="186000" cy="186000"/>
          </a:xfrm>
          <a:prstGeom prst="ellipse">
            <a:avLst/>
          </a:prstGeom>
          <a:solidFill>
            <a:srgbClr val="440C1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09" name="Google Shape;709;p54"/>
          <p:cNvSpPr/>
          <p:nvPr/>
        </p:nvSpPr>
        <p:spPr>
          <a:xfrm>
            <a:off x="6657125" y="2676575"/>
            <a:ext cx="186000" cy="186000"/>
          </a:xfrm>
          <a:prstGeom prst="ellipse">
            <a:avLst/>
          </a:prstGeom>
          <a:solidFill>
            <a:srgbClr val="440C1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0" name="Google Shape;710;p54"/>
          <p:cNvSpPr/>
          <p:nvPr/>
        </p:nvSpPr>
        <p:spPr>
          <a:xfrm>
            <a:off x="4523525" y="2962325"/>
            <a:ext cx="186000" cy="186000"/>
          </a:xfrm>
          <a:prstGeom prst="ellipse">
            <a:avLst/>
          </a:prstGeom>
          <a:solidFill>
            <a:srgbClr val="440C1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1" name="Google Shape;711;p54"/>
          <p:cNvSpPr/>
          <p:nvPr/>
        </p:nvSpPr>
        <p:spPr>
          <a:xfrm>
            <a:off x="4828325" y="2962325"/>
            <a:ext cx="186000" cy="186000"/>
          </a:xfrm>
          <a:prstGeom prst="ellipse">
            <a:avLst/>
          </a:prstGeom>
          <a:solidFill>
            <a:srgbClr val="440C1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2" name="Google Shape;712;p54"/>
          <p:cNvSpPr/>
          <p:nvPr/>
        </p:nvSpPr>
        <p:spPr>
          <a:xfrm>
            <a:off x="5133125" y="2962325"/>
            <a:ext cx="186000" cy="186000"/>
          </a:xfrm>
          <a:prstGeom prst="ellipse">
            <a:avLst/>
          </a:prstGeom>
          <a:solidFill>
            <a:srgbClr val="440C1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3" name="Google Shape;713;p54"/>
          <p:cNvSpPr/>
          <p:nvPr/>
        </p:nvSpPr>
        <p:spPr>
          <a:xfrm>
            <a:off x="5437925" y="2962325"/>
            <a:ext cx="186000" cy="186000"/>
          </a:xfrm>
          <a:prstGeom prst="ellipse">
            <a:avLst/>
          </a:prstGeom>
          <a:solidFill>
            <a:srgbClr val="440C1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4" name="Google Shape;714;p54"/>
          <p:cNvSpPr/>
          <p:nvPr/>
        </p:nvSpPr>
        <p:spPr>
          <a:xfrm>
            <a:off x="5742725" y="2962325"/>
            <a:ext cx="186000" cy="186000"/>
          </a:xfrm>
          <a:prstGeom prst="ellipse">
            <a:avLst/>
          </a:prstGeom>
          <a:solidFill>
            <a:srgbClr val="440C1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5" name="Google Shape;715;p54"/>
          <p:cNvSpPr/>
          <p:nvPr/>
        </p:nvSpPr>
        <p:spPr>
          <a:xfrm>
            <a:off x="6047525" y="2962325"/>
            <a:ext cx="186000" cy="186000"/>
          </a:xfrm>
          <a:prstGeom prst="ellipse">
            <a:avLst/>
          </a:prstGeom>
          <a:solidFill>
            <a:srgbClr val="440C1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6" name="Google Shape;716;p54"/>
          <p:cNvSpPr/>
          <p:nvPr/>
        </p:nvSpPr>
        <p:spPr>
          <a:xfrm>
            <a:off x="6352325" y="2962325"/>
            <a:ext cx="186000" cy="186000"/>
          </a:xfrm>
          <a:prstGeom prst="ellipse">
            <a:avLst/>
          </a:prstGeom>
          <a:solidFill>
            <a:srgbClr val="440C1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7" name="Google Shape;717;p54"/>
          <p:cNvSpPr/>
          <p:nvPr/>
        </p:nvSpPr>
        <p:spPr>
          <a:xfrm>
            <a:off x="6657125" y="2962325"/>
            <a:ext cx="186000" cy="186000"/>
          </a:xfrm>
          <a:prstGeom prst="ellipse">
            <a:avLst/>
          </a:prstGeom>
          <a:solidFill>
            <a:srgbClr val="440C1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8" name="Google Shape;718;p54"/>
          <p:cNvSpPr/>
          <p:nvPr/>
        </p:nvSpPr>
        <p:spPr>
          <a:xfrm>
            <a:off x="4523525" y="3248075"/>
            <a:ext cx="186000" cy="186000"/>
          </a:xfrm>
          <a:prstGeom prst="ellipse">
            <a:avLst/>
          </a:prstGeom>
          <a:solidFill>
            <a:srgbClr val="440C1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9" name="Google Shape;719;p54"/>
          <p:cNvSpPr/>
          <p:nvPr/>
        </p:nvSpPr>
        <p:spPr>
          <a:xfrm>
            <a:off x="4828325" y="3248075"/>
            <a:ext cx="186000" cy="186000"/>
          </a:xfrm>
          <a:prstGeom prst="ellipse">
            <a:avLst/>
          </a:prstGeom>
          <a:solidFill>
            <a:srgbClr val="440C1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0" name="Google Shape;720;p54"/>
          <p:cNvSpPr/>
          <p:nvPr/>
        </p:nvSpPr>
        <p:spPr>
          <a:xfrm>
            <a:off x="4523525" y="3533825"/>
            <a:ext cx="186000" cy="186000"/>
          </a:xfrm>
          <a:prstGeom prst="ellipse">
            <a:avLst/>
          </a:prstGeom>
          <a:solidFill>
            <a:srgbClr val="440C1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1" name="Google Shape;721;p54"/>
          <p:cNvSpPr/>
          <p:nvPr/>
        </p:nvSpPr>
        <p:spPr>
          <a:xfrm>
            <a:off x="4828325" y="3533825"/>
            <a:ext cx="186000" cy="186000"/>
          </a:xfrm>
          <a:prstGeom prst="ellipse">
            <a:avLst/>
          </a:prstGeom>
          <a:solidFill>
            <a:srgbClr val="440C1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2" name="Google Shape;722;p54"/>
          <p:cNvSpPr/>
          <p:nvPr/>
        </p:nvSpPr>
        <p:spPr>
          <a:xfrm>
            <a:off x="6961925" y="2676575"/>
            <a:ext cx="186000" cy="186000"/>
          </a:xfrm>
          <a:prstGeom prst="ellipse">
            <a:avLst/>
          </a:prstGeom>
          <a:solidFill>
            <a:srgbClr val="440C1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3" name="Google Shape;723;p54"/>
          <p:cNvSpPr/>
          <p:nvPr/>
        </p:nvSpPr>
        <p:spPr>
          <a:xfrm>
            <a:off x="7266725" y="2676575"/>
            <a:ext cx="186000" cy="186000"/>
          </a:xfrm>
          <a:prstGeom prst="ellipse">
            <a:avLst/>
          </a:prstGeom>
          <a:solidFill>
            <a:srgbClr val="440C1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4" name="Google Shape;724;p54"/>
          <p:cNvSpPr/>
          <p:nvPr/>
        </p:nvSpPr>
        <p:spPr>
          <a:xfrm>
            <a:off x="7571525" y="2676575"/>
            <a:ext cx="186000" cy="186000"/>
          </a:xfrm>
          <a:prstGeom prst="ellipse">
            <a:avLst/>
          </a:prstGeom>
          <a:solidFill>
            <a:srgbClr val="440C1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5" name="Google Shape;725;p54"/>
          <p:cNvSpPr/>
          <p:nvPr/>
        </p:nvSpPr>
        <p:spPr>
          <a:xfrm>
            <a:off x="6961925" y="2962325"/>
            <a:ext cx="186000" cy="186000"/>
          </a:xfrm>
          <a:prstGeom prst="ellipse">
            <a:avLst/>
          </a:prstGeom>
          <a:solidFill>
            <a:srgbClr val="440C1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6" name="Google Shape;726;p54"/>
          <p:cNvSpPr/>
          <p:nvPr/>
        </p:nvSpPr>
        <p:spPr>
          <a:xfrm>
            <a:off x="7266725" y="2962325"/>
            <a:ext cx="186000" cy="186000"/>
          </a:xfrm>
          <a:prstGeom prst="ellipse">
            <a:avLst/>
          </a:prstGeom>
          <a:solidFill>
            <a:srgbClr val="440C1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7" name="Google Shape;727;p54"/>
          <p:cNvSpPr/>
          <p:nvPr/>
        </p:nvSpPr>
        <p:spPr>
          <a:xfrm>
            <a:off x="7571525" y="2962325"/>
            <a:ext cx="186000" cy="186000"/>
          </a:xfrm>
          <a:prstGeom prst="ellipse">
            <a:avLst/>
          </a:prstGeom>
          <a:solidFill>
            <a:srgbClr val="440C1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8" name="Google Shape;728;p54"/>
          <p:cNvSpPr/>
          <p:nvPr/>
        </p:nvSpPr>
        <p:spPr>
          <a:xfrm>
            <a:off x="6961925" y="3248075"/>
            <a:ext cx="186000" cy="186000"/>
          </a:xfrm>
          <a:prstGeom prst="ellipse">
            <a:avLst/>
          </a:prstGeom>
          <a:solidFill>
            <a:srgbClr val="440C1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9" name="Google Shape;729;p54"/>
          <p:cNvSpPr/>
          <p:nvPr/>
        </p:nvSpPr>
        <p:spPr>
          <a:xfrm>
            <a:off x="7266725" y="3248075"/>
            <a:ext cx="186000" cy="186000"/>
          </a:xfrm>
          <a:prstGeom prst="ellipse">
            <a:avLst/>
          </a:prstGeom>
          <a:solidFill>
            <a:srgbClr val="440C1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0" name="Google Shape;730;p54"/>
          <p:cNvSpPr/>
          <p:nvPr/>
        </p:nvSpPr>
        <p:spPr>
          <a:xfrm>
            <a:off x="7571525" y="3248075"/>
            <a:ext cx="186000" cy="186000"/>
          </a:xfrm>
          <a:prstGeom prst="ellipse">
            <a:avLst/>
          </a:prstGeom>
          <a:solidFill>
            <a:srgbClr val="440C1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1" name="Google Shape;731;p54"/>
          <p:cNvSpPr/>
          <p:nvPr/>
        </p:nvSpPr>
        <p:spPr>
          <a:xfrm>
            <a:off x="6961925" y="3533825"/>
            <a:ext cx="186000" cy="186000"/>
          </a:xfrm>
          <a:prstGeom prst="ellipse">
            <a:avLst/>
          </a:prstGeom>
          <a:solidFill>
            <a:srgbClr val="440C1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2" name="Google Shape;732;p54"/>
          <p:cNvSpPr/>
          <p:nvPr/>
        </p:nvSpPr>
        <p:spPr>
          <a:xfrm>
            <a:off x="7266725" y="3533825"/>
            <a:ext cx="186000" cy="186000"/>
          </a:xfrm>
          <a:prstGeom prst="ellipse">
            <a:avLst/>
          </a:prstGeom>
          <a:solidFill>
            <a:srgbClr val="440C1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3" name="Google Shape;733;p54"/>
          <p:cNvSpPr/>
          <p:nvPr/>
        </p:nvSpPr>
        <p:spPr>
          <a:xfrm>
            <a:off x="7571525" y="3533825"/>
            <a:ext cx="186000" cy="186000"/>
          </a:xfrm>
          <a:prstGeom prst="ellipse">
            <a:avLst/>
          </a:prstGeom>
          <a:solidFill>
            <a:srgbClr val="440C1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4" name="Google Shape;734;p54"/>
          <p:cNvSpPr/>
          <p:nvPr/>
        </p:nvSpPr>
        <p:spPr>
          <a:xfrm>
            <a:off x="6961925" y="3819575"/>
            <a:ext cx="186000" cy="186000"/>
          </a:xfrm>
          <a:prstGeom prst="ellipse">
            <a:avLst/>
          </a:prstGeom>
          <a:solidFill>
            <a:srgbClr val="440C1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5" name="Google Shape;735;p54"/>
          <p:cNvSpPr/>
          <p:nvPr/>
        </p:nvSpPr>
        <p:spPr>
          <a:xfrm>
            <a:off x="7266725" y="3819575"/>
            <a:ext cx="186000" cy="186000"/>
          </a:xfrm>
          <a:prstGeom prst="ellipse">
            <a:avLst/>
          </a:prstGeom>
          <a:solidFill>
            <a:srgbClr val="440C1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6" name="Google Shape;736;p54"/>
          <p:cNvSpPr/>
          <p:nvPr/>
        </p:nvSpPr>
        <p:spPr>
          <a:xfrm>
            <a:off x="7571525" y="3819575"/>
            <a:ext cx="186000" cy="186000"/>
          </a:xfrm>
          <a:prstGeom prst="ellipse">
            <a:avLst/>
          </a:prstGeom>
          <a:solidFill>
            <a:srgbClr val="440C1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7" name="Google Shape;737;p54"/>
          <p:cNvSpPr/>
          <p:nvPr/>
        </p:nvSpPr>
        <p:spPr>
          <a:xfrm>
            <a:off x="6961925" y="4105325"/>
            <a:ext cx="186000" cy="186000"/>
          </a:xfrm>
          <a:prstGeom prst="ellipse">
            <a:avLst/>
          </a:prstGeom>
          <a:solidFill>
            <a:srgbClr val="EB404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8" name="Google Shape;738;p54"/>
          <p:cNvSpPr/>
          <p:nvPr/>
        </p:nvSpPr>
        <p:spPr>
          <a:xfrm>
            <a:off x="7266725" y="4105325"/>
            <a:ext cx="186000" cy="186000"/>
          </a:xfrm>
          <a:prstGeom prst="ellipse">
            <a:avLst/>
          </a:prstGeom>
          <a:solidFill>
            <a:srgbClr val="440C1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9" name="Google Shape;739;p54"/>
          <p:cNvSpPr/>
          <p:nvPr/>
        </p:nvSpPr>
        <p:spPr>
          <a:xfrm>
            <a:off x="7571525" y="4105325"/>
            <a:ext cx="186000" cy="186000"/>
          </a:xfrm>
          <a:prstGeom prst="ellipse">
            <a:avLst/>
          </a:prstGeom>
          <a:solidFill>
            <a:srgbClr val="440C1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4" name="Google Shape;744;p55"/>
          <p:cNvSpPr txBox="1">
            <a:spLocks noGrp="1"/>
          </p:cNvSpPr>
          <p:nvPr>
            <p:ph type="body" idx="1"/>
          </p:nvPr>
        </p:nvSpPr>
        <p:spPr>
          <a:xfrm>
            <a:off x="218900" y="1544000"/>
            <a:ext cx="3195300" cy="325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nb-NO" dirty="0">
                <a:solidFill>
                  <a:schemeClr val="tx1"/>
                </a:solidFill>
              </a:rPr>
              <a:t>Finne personer å mobilisere til kampanje</a:t>
            </a:r>
          </a:p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nb-NO" dirty="0">
                <a:solidFill>
                  <a:schemeClr val="tx1"/>
                </a:solidFill>
              </a:rPr>
              <a:t>Inkluder de som har sagt de vil være med</a:t>
            </a:r>
          </a:p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nb-NO" dirty="0">
                <a:solidFill>
                  <a:schemeClr val="tx1"/>
                </a:solidFill>
              </a:rPr>
              <a:t>Legg til folk som har deltatt før</a:t>
            </a:r>
          </a:p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nb-NO" dirty="0">
                <a:solidFill>
                  <a:srgbClr val="EB4040"/>
                </a:solidFill>
              </a:rPr>
              <a:t>Ekskluder de som alt er aktive</a:t>
            </a:r>
          </a:p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nb-NO" dirty="0">
                <a:solidFill>
                  <a:schemeClr val="tx1"/>
                </a:solidFill>
              </a:rPr>
              <a:t>Kontakt noen og book dem</a:t>
            </a:r>
          </a:p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nb-NO" dirty="0">
                <a:solidFill>
                  <a:schemeClr val="tx1"/>
                </a:solidFill>
              </a:rPr>
              <a:t>Personen er nå aktiv og ekskluderes</a:t>
            </a:r>
          </a:p>
        </p:txBody>
      </p:sp>
      <p:sp>
        <p:nvSpPr>
          <p:cNvPr id="745" name="Google Shape;745;p55"/>
          <p:cNvSpPr txBox="1">
            <a:spLocks noGrp="1"/>
          </p:cNvSpPr>
          <p:nvPr>
            <p:ph type="title"/>
          </p:nvPr>
        </p:nvSpPr>
        <p:spPr>
          <a:xfrm>
            <a:off x="218905" y="617333"/>
            <a:ext cx="2808000" cy="839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b="1" dirty="0"/>
              <a:t>Eksempel:</a:t>
            </a:r>
            <a:br>
              <a:rPr lang="en-GB" dirty="0"/>
            </a:br>
            <a:r>
              <a:rPr lang="en-GB" dirty="0" err="1"/>
              <a:t>Finne</a:t>
            </a:r>
            <a:r>
              <a:rPr lang="en-GB" dirty="0"/>
              <a:t> </a:t>
            </a:r>
            <a:r>
              <a:rPr lang="en-GB" dirty="0" err="1"/>
              <a:t>rett</a:t>
            </a:r>
            <a:r>
              <a:rPr lang="en-GB" dirty="0"/>
              <a:t> person </a:t>
            </a:r>
            <a:r>
              <a:rPr lang="en-GB" dirty="0" err="1"/>
              <a:t>til</a:t>
            </a:r>
            <a:r>
              <a:rPr lang="en-GB" dirty="0"/>
              <a:t> </a:t>
            </a:r>
            <a:r>
              <a:rPr lang="en-GB" dirty="0" err="1"/>
              <a:t>rett</a:t>
            </a:r>
            <a:r>
              <a:rPr lang="en-GB" dirty="0"/>
              <a:t> </a:t>
            </a:r>
            <a:r>
              <a:rPr lang="en-GB" dirty="0" err="1"/>
              <a:t>oppgave</a:t>
            </a:r>
            <a:endParaRPr dirty="0"/>
          </a:p>
        </p:txBody>
      </p:sp>
      <p:sp>
        <p:nvSpPr>
          <p:cNvPr id="746" name="Google Shape;746;p55"/>
          <p:cNvSpPr/>
          <p:nvPr/>
        </p:nvSpPr>
        <p:spPr>
          <a:xfrm>
            <a:off x="4523525" y="2105075"/>
            <a:ext cx="186000" cy="186000"/>
          </a:xfrm>
          <a:prstGeom prst="ellipse">
            <a:avLst/>
          </a:prstGeom>
          <a:solidFill>
            <a:srgbClr val="440C1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7" name="Google Shape;747;p55"/>
          <p:cNvSpPr/>
          <p:nvPr/>
        </p:nvSpPr>
        <p:spPr>
          <a:xfrm>
            <a:off x="4828325" y="2105075"/>
            <a:ext cx="186000" cy="186000"/>
          </a:xfrm>
          <a:prstGeom prst="ellipse">
            <a:avLst/>
          </a:prstGeom>
          <a:solidFill>
            <a:srgbClr val="440C1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8" name="Google Shape;748;p55"/>
          <p:cNvSpPr/>
          <p:nvPr/>
        </p:nvSpPr>
        <p:spPr>
          <a:xfrm>
            <a:off x="5133125" y="2105075"/>
            <a:ext cx="186000" cy="186000"/>
          </a:xfrm>
          <a:prstGeom prst="ellipse">
            <a:avLst/>
          </a:prstGeom>
          <a:solidFill>
            <a:srgbClr val="440C1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9" name="Google Shape;749;p55"/>
          <p:cNvSpPr/>
          <p:nvPr/>
        </p:nvSpPr>
        <p:spPr>
          <a:xfrm>
            <a:off x="5437925" y="2105075"/>
            <a:ext cx="186000" cy="186000"/>
          </a:xfrm>
          <a:prstGeom prst="ellipse">
            <a:avLst/>
          </a:prstGeom>
          <a:solidFill>
            <a:srgbClr val="440C1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0" name="Google Shape;750;p55"/>
          <p:cNvSpPr/>
          <p:nvPr/>
        </p:nvSpPr>
        <p:spPr>
          <a:xfrm>
            <a:off x="5742725" y="2105075"/>
            <a:ext cx="186000" cy="186000"/>
          </a:xfrm>
          <a:prstGeom prst="ellipse">
            <a:avLst/>
          </a:prstGeom>
          <a:solidFill>
            <a:srgbClr val="440C1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1" name="Google Shape;751;p55"/>
          <p:cNvSpPr/>
          <p:nvPr/>
        </p:nvSpPr>
        <p:spPr>
          <a:xfrm>
            <a:off x="6047525" y="2105075"/>
            <a:ext cx="186000" cy="186000"/>
          </a:xfrm>
          <a:prstGeom prst="ellipse">
            <a:avLst/>
          </a:prstGeom>
          <a:solidFill>
            <a:srgbClr val="440C1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2" name="Google Shape;752;p55"/>
          <p:cNvSpPr/>
          <p:nvPr/>
        </p:nvSpPr>
        <p:spPr>
          <a:xfrm>
            <a:off x="6352325" y="2105075"/>
            <a:ext cx="186000" cy="186000"/>
          </a:xfrm>
          <a:prstGeom prst="ellipse">
            <a:avLst/>
          </a:prstGeom>
          <a:solidFill>
            <a:srgbClr val="440C1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3" name="Google Shape;753;p55"/>
          <p:cNvSpPr/>
          <p:nvPr/>
        </p:nvSpPr>
        <p:spPr>
          <a:xfrm>
            <a:off x="6657125" y="2105075"/>
            <a:ext cx="186000" cy="186000"/>
          </a:xfrm>
          <a:prstGeom prst="ellipse">
            <a:avLst/>
          </a:prstGeom>
          <a:solidFill>
            <a:srgbClr val="440C1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4" name="Google Shape;754;p55"/>
          <p:cNvSpPr/>
          <p:nvPr/>
        </p:nvSpPr>
        <p:spPr>
          <a:xfrm>
            <a:off x="4523525" y="2390825"/>
            <a:ext cx="186000" cy="186000"/>
          </a:xfrm>
          <a:prstGeom prst="ellipse">
            <a:avLst/>
          </a:prstGeom>
          <a:solidFill>
            <a:srgbClr val="440C1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5" name="Google Shape;755;p55"/>
          <p:cNvSpPr/>
          <p:nvPr/>
        </p:nvSpPr>
        <p:spPr>
          <a:xfrm>
            <a:off x="4828325" y="2390825"/>
            <a:ext cx="186000" cy="186000"/>
          </a:xfrm>
          <a:prstGeom prst="ellipse">
            <a:avLst/>
          </a:prstGeom>
          <a:solidFill>
            <a:srgbClr val="440C1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6" name="Google Shape;756;p55"/>
          <p:cNvSpPr/>
          <p:nvPr/>
        </p:nvSpPr>
        <p:spPr>
          <a:xfrm>
            <a:off x="5133125" y="2390825"/>
            <a:ext cx="186000" cy="186000"/>
          </a:xfrm>
          <a:prstGeom prst="ellipse">
            <a:avLst/>
          </a:prstGeom>
          <a:solidFill>
            <a:srgbClr val="440C1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7" name="Google Shape;757;p55"/>
          <p:cNvSpPr/>
          <p:nvPr/>
        </p:nvSpPr>
        <p:spPr>
          <a:xfrm>
            <a:off x="5437925" y="2390825"/>
            <a:ext cx="186000" cy="186000"/>
          </a:xfrm>
          <a:prstGeom prst="ellipse">
            <a:avLst/>
          </a:prstGeom>
          <a:solidFill>
            <a:srgbClr val="440C1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8" name="Google Shape;758;p55"/>
          <p:cNvSpPr/>
          <p:nvPr/>
        </p:nvSpPr>
        <p:spPr>
          <a:xfrm>
            <a:off x="5742725" y="2390825"/>
            <a:ext cx="186000" cy="186000"/>
          </a:xfrm>
          <a:prstGeom prst="ellipse">
            <a:avLst/>
          </a:prstGeom>
          <a:solidFill>
            <a:srgbClr val="440C1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9" name="Google Shape;759;p55"/>
          <p:cNvSpPr/>
          <p:nvPr/>
        </p:nvSpPr>
        <p:spPr>
          <a:xfrm>
            <a:off x="6047525" y="2390825"/>
            <a:ext cx="186000" cy="186000"/>
          </a:xfrm>
          <a:prstGeom prst="ellipse">
            <a:avLst/>
          </a:prstGeom>
          <a:solidFill>
            <a:srgbClr val="440C1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0" name="Google Shape;760;p55"/>
          <p:cNvSpPr/>
          <p:nvPr/>
        </p:nvSpPr>
        <p:spPr>
          <a:xfrm>
            <a:off x="6352325" y="2390825"/>
            <a:ext cx="186000" cy="186000"/>
          </a:xfrm>
          <a:prstGeom prst="ellipse">
            <a:avLst/>
          </a:prstGeom>
          <a:solidFill>
            <a:srgbClr val="440C1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1" name="Google Shape;761;p55"/>
          <p:cNvSpPr/>
          <p:nvPr/>
        </p:nvSpPr>
        <p:spPr>
          <a:xfrm>
            <a:off x="6657125" y="2390825"/>
            <a:ext cx="186000" cy="186000"/>
          </a:xfrm>
          <a:prstGeom prst="ellipse">
            <a:avLst/>
          </a:prstGeom>
          <a:solidFill>
            <a:srgbClr val="440C1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2" name="Google Shape;762;p55"/>
          <p:cNvSpPr/>
          <p:nvPr/>
        </p:nvSpPr>
        <p:spPr>
          <a:xfrm>
            <a:off x="4523525" y="2676575"/>
            <a:ext cx="186000" cy="186000"/>
          </a:xfrm>
          <a:prstGeom prst="ellipse">
            <a:avLst/>
          </a:prstGeom>
          <a:solidFill>
            <a:srgbClr val="440C1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3" name="Google Shape;763;p55"/>
          <p:cNvSpPr/>
          <p:nvPr/>
        </p:nvSpPr>
        <p:spPr>
          <a:xfrm>
            <a:off x="4828325" y="2676575"/>
            <a:ext cx="186000" cy="186000"/>
          </a:xfrm>
          <a:prstGeom prst="ellipse">
            <a:avLst/>
          </a:prstGeom>
          <a:solidFill>
            <a:srgbClr val="440C1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4" name="Google Shape;764;p55"/>
          <p:cNvSpPr/>
          <p:nvPr/>
        </p:nvSpPr>
        <p:spPr>
          <a:xfrm>
            <a:off x="5133125" y="2676575"/>
            <a:ext cx="186000" cy="186000"/>
          </a:xfrm>
          <a:prstGeom prst="ellipse">
            <a:avLst/>
          </a:prstGeom>
          <a:solidFill>
            <a:srgbClr val="440C1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5" name="Google Shape;765;p55"/>
          <p:cNvSpPr/>
          <p:nvPr/>
        </p:nvSpPr>
        <p:spPr>
          <a:xfrm>
            <a:off x="5437925" y="2676575"/>
            <a:ext cx="186000" cy="186000"/>
          </a:xfrm>
          <a:prstGeom prst="ellipse">
            <a:avLst/>
          </a:prstGeom>
          <a:solidFill>
            <a:srgbClr val="440C1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6" name="Google Shape;766;p55"/>
          <p:cNvSpPr/>
          <p:nvPr/>
        </p:nvSpPr>
        <p:spPr>
          <a:xfrm>
            <a:off x="5742725" y="2676575"/>
            <a:ext cx="186000" cy="186000"/>
          </a:xfrm>
          <a:prstGeom prst="ellipse">
            <a:avLst/>
          </a:prstGeom>
          <a:solidFill>
            <a:srgbClr val="440C1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7" name="Google Shape;767;p55"/>
          <p:cNvSpPr/>
          <p:nvPr/>
        </p:nvSpPr>
        <p:spPr>
          <a:xfrm>
            <a:off x="6047525" y="2676575"/>
            <a:ext cx="186000" cy="186000"/>
          </a:xfrm>
          <a:prstGeom prst="ellipse">
            <a:avLst/>
          </a:prstGeom>
          <a:solidFill>
            <a:srgbClr val="440C1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8" name="Google Shape;768;p55"/>
          <p:cNvSpPr/>
          <p:nvPr/>
        </p:nvSpPr>
        <p:spPr>
          <a:xfrm>
            <a:off x="6352325" y="2676575"/>
            <a:ext cx="186000" cy="186000"/>
          </a:xfrm>
          <a:prstGeom prst="ellipse">
            <a:avLst/>
          </a:prstGeom>
          <a:solidFill>
            <a:srgbClr val="440C1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9" name="Google Shape;769;p55"/>
          <p:cNvSpPr/>
          <p:nvPr/>
        </p:nvSpPr>
        <p:spPr>
          <a:xfrm>
            <a:off x="6657125" y="2676575"/>
            <a:ext cx="186000" cy="186000"/>
          </a:xfrm>
          <a:prstGeom prst="ellipse">
            <a:avLst/>
          </a:prstGeom>
          <a:solidFill>
            <a:srgbClr val="440C1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0" name="Google Shape;770;p55"/>
          <p:cNvSpPr/>
          <p:nvPr/>
        </p:nvSpPr>
        <p:spPr>
          <a:xfrm>
            <a:off x="4523525" y="2962325"/>
            <a:ext cx="186000" cy="186000"/>
          </a:xfrm>
          <a:prstGeom prst="ellipse">
            <a:avLst/>
          </a:prstGeom>
          <a:solidFill>
            <a:srgbClr val="440C1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1" name="Google Shape;771;p55"/>
          <p:cNvSpPr/>
          <p:nvPr/>
        </p:nvSpPr>
        <p:spPr>
          <a:xfrm>
            <a:off x="4828325" y="2962325"/>
            <a:ext cx="186000" cy="186000"/>
          </a:xfrm>
          <a:prstGeom prst="ellipse">
            <a:avLst/>
          </a:prstGeom>
          <a:solidFill>
            <a:srgbClr val="440C1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2" name="Google Shape;772;p55"/>
          <p:cNvSpPr/>
          <p:nvPr/>
        </p:nvSpPr>
        <p:spPr>
          <a:xfrm>
            <a:off x="5133125" y="2962325"/>
            <a:ext cx="186000" cy="186000"/>
          </a:xfrm>
          <a:prstGeom prst="ellipse">
            <a:avLst/>
          </a:prstGeom>
          <a:solidFill>
            <a:srgbClr val="440C1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3" name="Google Shape;773;p55"/>
          <p:cNvSpPr/>
          <p:nvPr/>
        </p:nvSpPr>
        <p:spPr>
          <a:xfrm>
            <a:off x="5437925" y="2962325"/>
            <a:ext cx="186000" cy="186000"/>
          </a:xfrm>
          <a:prstGeom prst="ellipse">
            <a:avLst/>
          </a:prstGeom>
          <a:solidFill>
            <a:srgbClr val="440C1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4" name="Google Shape;774;p55"/>
          <p:cNvSpPr/>
          <p:nvPr/>
        </p:nvSpPr>
        <p:spPr>
          <a:xfrm>
            <a:off x="5742725" y="2962325"/>
            <a:ext cx="186000" cy="186000"/>
          </a:xfrm>
          <a:prstGeom prst="ellipse">
            <a:avLst/>
          </a:prstGeom>
          <a:solidFill>
            <a:srgbClr val="440C1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5" name="Google Shape;775;p55"/>
          <p:cNvSpPr/>
          <p:nvPr/>
        </p:nvSpPr>
        <p:spPr>
          <a:xfrm>
            <a:off x="6047525" y="2962325"/>
            <a:ext cx="186000" cy="186000"/>
          </a:xfrm>
          <a:prstGeom prst="ellipse">
            <a:avLst/>
          </a:prstGeom>
          <a:solidFill>
            <a:srgbClr val="440C1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6" name="Google Shape;776;p55"/>
          <p:cNvSpPr/>
          <p:nvPr/>
        </p:nvSpPr>
        <p:spPr>
          <a:xfrm>
            <a:off x="6352325" y="2962325"/>
            <a:ext cx="186000" cy="186000"/>
          </a:xfrm>
          <a:prstGeom prst="ellipse">
            <a:avLst/>
          </a:prstGeom>
          <a:solidFill>
            <a:srgbClr val="440C1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7" name="Google Shape;777;p55"/>
          <p:cNvSpPr/>
          <p:nvPr/>
        </p:nvSpPr>
        <p:spPr>
          <a:xfrm>
            <a:off x="6657125" y="2962325"/>
            <a:ext cx="186000" cy="186000"/>
          </a:xfrm>
          <a:prstGeom prst="ellipse">
            <a:avLst/>
          </a:prstGeom>
          <a:solidFill>
            <a:srgbClr val="440C1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8" name="Google Shape;778;p55"/>
          <p:cNvSpPr/>
          <p:nvPr/>
        </p:nvSpPr>
        <p:spPr>
          <a:xfrm>
            <a:off x="4523525" y="3248075"/>
            <a:ext cx="186000" cy="186000"/>
          </a:xfrm>
          <a:prstGeom prst="ellipse">
            <a:avLst/>
          </a:prstGeom>
          <a:solidFill>
            <a:srgbClr val="440C1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9" name="Google Shape;779;p55"/>
          <p:cNvSpPr/>
          <p:nvPr/>
        </p:nvSpPr>
        <p:spPr>
          <a:xfrm>
            <a:off x="4828325" y="3248075"/>
            <a:ext cx="186000" cy="186000"/>
          </a:xfrm>
          <a:prstGeom prst="ellipse">
            <a:avLst/>
          </a:prstGeom>
          <a:solidFill>
            <a:srgbClr val="440C1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80" name="Google Shape;780;p55"/>
          <p:cNvSpPr/>
          <p:nvPr/>
        </p:nvSpPr>
        <p:spPr>
          <a:xfrm>
            <a:off x="4523525" y="3533825"/>
            <a:ext cx="186000" cy="186000"/>
          </a:xfrm>
          <a:prstGeom prst="ellipse">
            <a:avLst/>
          </a:prstGeom>
          <a:solidFill>
            <a:srgbClr val="440C1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81" name="Google Shape;781;p55"/>
          <p:cNvSpPr/>
          <p:nvPr/>
        </p:nvSpPr>
        <p:spPr>
          <a:xfrm>
            <a:off x="4828325" y="3533825"/>
            <a:ext cx="186000" cy="186000"/>
          </a:xfrm>
          <a:prstGeom prst="ellipse">
            <a:avLst/>
          </a:prstGeom>
          <a:solidFill>
            <a:srgbClr val="440C1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82" name="Google Shape;782;p55"/>
          <p:cNvSpPr/>
          <p:nvPr/>
        </p:nvSpPr>
        <p:spPr>
          <a:xfrm>
            <a:off x="6961925" y="2676575"/>
            <a:ext cx="186000" cy="186000"/>
          </a:xfrm>
          <a:prstGeom prst="ellipse">
            <a:avLst/>
          </a:prstGeom>
          <a:solidFill>
            <a:srgbClr val="440C1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83" name="Google Shape;783;p55"/>
          <p:cNvSpPr/>
          <p:nvPr/>
        </p:nvSpPr>
        <p:spPr>
          <a:xfrm>
            <a:off x="7266725" y="2676575"/>
            <a:ext cx="186000" cy="186000"/>
          </a:xfrm>
          <a:prstGeom prst="ellipse">
            <a:avLst/>
          </a:prstGeom>
          <a:solidFill>
            <a:srgbClr val="440C1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84" name="Google Shape;784;p55"/>
          <p:cNvSpPr/>
          <p:nvPr/>
        </p:nvSpPr>
        <p:spPr>
          <a:xfrm>
            <a:off x="7571525" y="2676575"/>
            <a:ext cx="186000" cy="186000"/>
          </a:xfrm>
          <a:prstGeom prst="ellipse">
            <a:avLst/>
          </a:prstGeom>
          <a:solidFill>
            <a:srgbClr val="440C1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85" name="Google Shape;785;p55"/>
          <p:cNvSpPr/>
          <p:nvPr/>
        </p:nvSpPr>
        <p:spPr>
          <a:xfrm>
            <a:off x="6961925" y="2962325"/>
            <a:ext cx="186000" cy="186000"/>
          </a:xfrm>
          <a:prstGeom prst="ellipse">
            <a:avLst/>
          </a:prstGeom>
          <a:solidFill>
            <a:srgbClr val="440C1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86" name="Google Shape;786;p55"/>
          <p:cNvSpPr/>
          <p:nvPr/>
        </p:nvSpPr>
        <p:spPr>
          <a:xfrm>
            <a:off x="7266725" y="2962325"/>
            <a:ext cx="186000" cy="186000"/>
          </a:xfrm>
          <a:prstGeom prst="ellipse">
            <a:avLst/>
          </a:prstGeom>
          <a:solidFill>
            <a:srgbClr val="440C1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87" name="Google Shape;787;p55"/>
          <p:cNvSpPr/>
          <p:nvPr/>
        </p:nvSpPr>
        <p:spPr>
          <a:xfrm>
            <a:off x="7571525" y="2962325"/>
            <a:ext cx="186000" cy="186000"/>
          </a:xfrm>
          <a:prstGeom prst="ellipse">
            <a:avLst/>
          </a:prstGeom>
          <a:solidFill>
            <a:srgbClr val="440C1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88" name="Google Shape;788;p55"/>
          <p:cNvSpPr/>
          <p:nvPr/>
        </p:nvSpPr>
        <p:spPr>
          <a:xfrm>
            <a:off x="6961925" y="3248075"/>
            <a:ext cx="186000" cy="186000"/>
          </a:xfrm>
          <a:prstGeom prst="ellipse">
            <a:avLst/>
          </a:prstGeom>
          <a:solidFill>
            <a:srgbClr val="440C1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89" name="Google Shape;789;p55"/>
          <p:cNvSpPr/>
          <p:nvPr/>
        </p:nvSpPr>
        <p:spPr>
          <a:xfrm>
            <a:off x="7266725" y="3248075"/>
            <a:ext cx="186000" cy="186000"/>
          </a:xfrm>
          <a:prstGeom prst="ellipse">
            <a:avLst/>
          </a:prstGeom>
          <a:solidFill>
            <a:srgbClr val="440C1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0" name="Google Shape;790;p55"/>
          <p:cNvSpPr/>
          <p:nvPr/>
        </p:nvSpPr>
        <p:spPr>
          <a:xfrm>
            <a:off x="7571525" y="3248075"/>
            <a:ext cx="186000" cy="186000"/>
          </a:xfrm>
          <a:prstGeom prst="ellipse">
            <a:avLst/>
          </a:prstGeom>
          <a:solidFill>
            <a:srgbClr val="440C1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1" name="Google Shape;791;p55"/>
          <p:cNvSpPr/>
          <p:nvPr/>
        </p:nvSpPr>
        <p:spPr>
          <a:xfrm>
            <a:off x="6961925" y="3533825"/>
            <a:ext cx="186000" cy="186000"/>
          </a:xfrm>
          <a:prstGeom prst="ellipse">
            <a:avLst/>
          </a:prstGeom>
          <a:solidFill>
            <a:srgbClr val="440C1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2" name="Google Shape;792;p55"/>
          <p:cNvSpPr/>
          <p:nvPr/>
        </p:nvSpPr>
        <p:spPr>
          <a:xfrm>
            <a:off x="7266725" y="3533825"/>
            <a:ext cx="186000" cy="186000"/>
          </a:xfrm>
          <a:prstGeom prst="ellipse">
            <a:avLst/>
          </a:prstGeom>
          <a:solidFill>
            <a:srgbClr val="440C1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3" name="Google Shape;793;p55"/>
          <p:cNvSpPr/>
          <p:nvPr/>
        </p:nvSpPr>
        <p:spPr>
          <a:xfrm>
            <a:off x="7571525" y="3533825"/>
            <a:ext cx="186000" cy="186000"/>
          </a:xfrm>
          <a:prstGeom prst="ellipse">
            <a:avLst/>
          </a:prstGeom>
          <a:solidFill>
            <a:srgbClr val="440C1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4" name="Google Shape;794;p55"/>
          <p:cNvSpPr/>
          <p:nvPr/>
        </p:nvSpPr>
        <p:spPr>
          <a:xfrm>
            <a:off x="6961925" y="3819575"/>
            <a:ext cx="186000" cy="186000"/>
          </a:xfrm>
          <a:prstGeom prst="ellipse">
            <a:avLst/>
          </a:prstGeom>
          <a:solidFill>
            <a:srgbClr val="440C1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5" name="Google Shape;795;p55"/>
          <p:cNvSpPr/>
          <p:nvPr/>
        </p:nvSpPr>
        <p:spPr>
          <a:xfrm>
            <a:off x="7266725" y="3819575"/>
            <a:ext cx="186000" cy="186000"/>
          </a:xfrm>
          <a:prstGeom prst="ellipse">
            <a:avLst/>
          </a:prstGeom>
          <a:solidFill>
            <a:srgbClr val="440C1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6" name="Google Shape;796;p55"/>
          <p:cNvSpPr/>
          <p:nvPr/>
        </p:nvSpPr>
        <p:spPr>
          <a:xfrm>
            <a:off x="7571525" y="3819575"/>
            <a:ext cx="186000" cy="186000"/>
          </a:xfrm>
          <a:prstGeom prst="ellipse">
            <a:avLst/>
          </a:prstGeom>
          <a:solidFill>
            <a:srgbClr val="440C1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7" name="Google Shape;797;p55"/>
          <p:cNvSpPr/>
          <p:nvPr/>
        </p:nvSpPr>
        <p:spPr>
          <a:xfrm>
            <a:off x="6961925" y="4105325"/>
            <a:ext cx="186000" cy="186000"/>
          </a:xfrm>
          <a:prstGeom prst="ellipse">
            <a:avLst/>
          </a:prstGeom>
          <a:solidFill>
            <a:srgbClr val="EE323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8" name="Google Shape;798;p55"/>
          <p:cNvSpPr/>
          <p:nvPr/>
        </p:nvSpPr>
        <p:spPr>
          <a:xfrm>
            <a:off x="7266725" y="4105325"/>
            <a:ext cx="186000" cy="186000"/>
          </a:xfrm>
          <a:prstGeom prst="ellipse">
            <a:avLst/>
          </a:prstGeom>
          <a:solidFill>
            <a:srgbClr val="440C1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9" name="Google Shape;799;p55"/>
          <p:cNvSpPr/>
          <p:nvPr/>
        </p:nvSpPr>
        <p:spPr>
          <a:xfrm>
            <a:off x="7571525" y="4105325"/>
            <a:ext cx="186000" cy="186000"/>
          </a:xfrm>
          <a:prstGeom prst="ellipse">
            <a:avLst/>
          </a:prstGeom>
          <a:solidFill>
            <a:srgbClr val="440C1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4" name="Google Shape;804;p56"/>
          <p:cNvSpPr txBox="1">
            <a:spLocks noGrp="1"/>
          </p:cNvSpPr>
          <p:nvPr>
            <p:ph type="body" idx="1"/>
          </p:nvPr>
        </p:nvSpPr>
        <p:spPr>
          <a:xfrm>
            <a:off x="218900" y="1544000"/>
            <a:ext cx="3195300" cy="325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nb-NO" dirty="0">
                <a:solidFill>
                  <a:schemeClr val="tx1"/>
                </a:solidFill>
              </a:rPr>
              <a:t>Finne personer å mobilisere til kampanje</a:t>
            </a:r>
          </a:p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nb-NO" dirty="0">
                <a:solidFill>
                  <a:schemeClr val="tx1"/>
                </a:solidFill>
              </a:rPr>
              <a:t>Inkluder de som har sagt de vil være med</a:t>
            </a:r>
          </a:p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nb-NO" dirty="0">
                <a:solidFill>
                  <a:schemeClr val="tx1"/>
                </a:solidFill>
              </a:rPr>
              <a:t>Legg til folk som har deltatt før</a:t>
            </a:r>
          </a:p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nb-NO" dirty="0">
                <a:solidFill>
                  <a:schemeClr val="tx1"/>
                </a:solidFill>
              </a:rPr>
              <a:t>Ekskluder de som alt er aktive</a:t>
            </a:r>
          </a:p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nb-NO" dirty="0">
                <a:solidFill>
                  <a:schemeClr val="tx1"/>
                </a:solidFill>
              </a:rPr>
              <a:t>Kontakt noen og book dem</a:t>
            </a:r>
          </a:p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nb-NO" dirty="0">
                <a:solidFill>
                  <a:schemeClr val="tx1"/>
                </a:solidFill>
              </a:rPr>
              <a:t>Personen er nå aktiv og ekskluderes</a:t>
            </a:r>
          </a:p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nb-NO" dirty="0">
                <a:solidFill>
                  <a:schemeClr val="tx1"/>
                </a:solidFill>
              </a:rPr>
              <a:t>Oppdateres automatisk</a:t>
            </a:r>
          </a:p>
        </p:txBody>
      </p:sp>
      <p:sp>
        <p:nvSpPr>
          <p:cNvPr id="805" name="Google Shape;805;p56"/>
          <p:cNvSpPr txBox="1">
            <a:spLocks noGrp="1"/>
          </p:cNvSpPr>
          <p:nvPr>
            <p:ph type="title"/>
          </p:nvPr>
        </p:nvSpPr>
        <p:spPr>
          <a:xfrm>
            <a:off x="218905" y="617333"/>
            <a:ext cx="2808000" cy="839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b="1" dirty="0"/>
              <a:t>Eksempel:</a:t>
            </a:r>
            <a:br>
              <a:rPr lang="en-GB" dirty="0"/>
            </a:br>
            <a:r>
              <a:rPr lang="en-GB" dirty="0" err="1"/>
              <a:t>Finne</a:t>
            </a:r>
            <a:r>
              <a:rPr lang="en-GB" dirty="0"/>
              <a:t> </a:t>
            </a:r>
            <a:r>
              <a:rPr lang="en-GB" dirty="0" err="1"/>
              <a:t>rett</a:t>
            </a:r>
            <a:r>
              <a:rPr lang="en-GB" dirty="0"/>
              <a:t> person </a:t>
            </a:r>
            <a:r>
              <a:rPr lang="en-GB" dirty="0" err="1"/>
              <a:t>til</a:t>
            </a:r>
            <a:r>
              <a:rPr lang="en-GB" dirty="0"/>
              <a:t> </a:t>
            </a:r>
            <a:r>
              <a:rPr lang="en-GB" dirty="0" err="1"/>
              <a:t>rett</a:t>
            </a:r>
            <a:r>
              <a:rPr lang="en-GB" dirty="0"/>
              <a:t> </a:t>
            </a:r>
            <a:r>
              <a:rPr lang="en-GB" dirty="0" err="1"/>
              <a:t>oppgave</a:t>
            </a:r>
            <a:endParaRPr dirty="0"/>
          </a:p>
        </p:txBody>
      </p:sp>
      <p:sp>
        <p:nvSpPr>
          <p:cNvPr id="806" name="Google Shape;806;p56"/>
          <p:cNvSpPr/>
          <p:nvPr/>
        </p:nvSpPr>
        <p:spPr>
          <a:xfrm>
            <a:off x="4523525" y="2105075"/>
            <a:ext cx="186000" cy="186000"/>
          </a:xfrm>
          <a:prstGeom prst="ellipse">
            <a:avLst/>
          </a:prstGeom>
          <a:solidFill>
            <a:srgbClr val="440C1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07" name="Google Shape;807;p56"/>
          <p:cNvSpPr/>
          <p:nvPr/>
        </p:nvSpPr>
        <p:spPr>
          <a:xfrm>
            <a:off x="4828325" y="2105075"/>
            <a:ext cx="186000" cy="186000"/>
          </a:xfrm>
          <a:prstGeom prst="ellipse">
            <a:avLst/>
          </a:prstGeom>
          <a:solidFill>
            <a:srgbClr val="440C1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08" name="Google Shape;808;p56"/>
          <p:cNvSpPr/>
          <p:nvPr/>
        </p:nvSpPr>
        <p:spPr>
          <a:xfrm>
            <a:off x="5133125" y="2105075"/>
            <a:ext cx="186000" cy="186000"/>
          </a:xfrm>
          <a:prstGeom prst="ellipse">
            <a:avLst/>
          </a:prstGeom>
          <a:solidFill>
            <a:srgbClr val="440C1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09" name="Google Shape;809;p56"/>
          <p:cNvSpPr/>
          <p:nvPr/>
        </p:nvSpPr>
        <p:spPr>
          <a:xfrm>
            <a:off x="5437925" y="2105075"/>
            <a:ext cx="186000" cy="186000"/>
          </a:xfrm>
          <a:prstGeom prst="ellipse">
            <a:avLst/>
          </a:prstGeom>
          <a:solidFill>
            <a:srgbClr val="440C1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10" name="Google Shape;810;p56"/>
          <p:cNvSpPr/>
          <p:nvPr/>
        </p:nvSpPr>
        <p:spPr>
          <a:xfrm>
            <a:off x="5742725" y="2105075"/>
            <a:ext cx="186000" cy="186000"/>
          </a:xfrm>
          <a:prstGeom prst="ellipse">
            <a:avLst/>
          </a:prstGeom>
          <a:solidFill>
            <a:srgbClr val="440C1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11" name="Google Shape;811;p56"/>
          <p:cNvSpPr/>
          <p:nvPr/>
        </p:nvSpPr>
        <p:spPr>
          <a:xfrm>
            <a:off x="6047525" y="2105075"/>
            <a:ext cx="186000" cy="186000"/>
          </a:xfrm>
          <a:prstGeom prst="ellipse">
            <a:avLst/>
          </a:prstGeom>
          <a:solidFill>
            <a:srgbClr val="440C1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12" name="Google Shape;812;p56"/>
          <p:cNvSpPr/>
          <p:nvPr/>
        </p:nvSpPr>
        <p:spPr>
          <a:xfrm>
            <a:off x="6352325" y="2105075"/>
            <a:ext cx="186000" cy="186000"/>
          </a:xfrm>
          <a:prstGeom prst="ellipse">
            <a:avLst/>
          </a:prstGeom>
          <a:solidFill>
            <a:srgbClr val="440C1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13" name="Google Shape;813;p56"/>
          <p:cNvSpPr/>
          <p:nvPr/>
        </p:nvSpPr>
        <p:spPr>
          <a:xfrm>
            <a:off x="6657125" y="2105075"/>
            <a:ext cx="186000" cy="186000"/>
          </a:xfrm>
          <a:prstGeom prst="ellipse">
            <a:avLst/>
          </a:prstGeom>
          <a:solidFill>
            <a:srgbClr val="440C1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14" name="Google Shape;814;p56"/>
          <p:cNvSpPr/>
          <p:nvPr/>
        </p:nvSpPr>
        <p:spPr>
          <a:xfrm>
            <a:off x="4523525" y="2390825"/>
            <a:ext cx="186000" cy="186000"/>
          </a:xfrm>
          <a:prstGeom prst="ellipse">
            <a:avLst/>
          </a:prstGeom>
          <a:solidFill>
            <a:srgbClr val="440C1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15" name="Google Shape;815;p56"/>
          <p:cNvSpPr/>
          <p:nvPr/>
        </p:nvSpPr>
        <p:spPr>
          <a:xfrm>
            <a:off x="4828325" y="2390825"/>
            <a:ext cx="186000" cy="186000"/>
          </a:xfrm>
          <a:prstGeom prst="ellipse">
            <a:avLst/>
          </a:prstGeom>
          <a:solidFill>
            <a:srgbClr val="440C1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16" name="Google Shape;816;p56"/>
          <p:cNvSpPr/>
          <p:nvPr/>
        </p:nvSpPr>
        <p:spPr>
          <a:xfrm>
            <a:off x="5133125" y="2390825"/>
            <a:ext cx="186000" cy="186000"/>
          </a:xfrm>
          <a:prstGeom prst="ellipse">
            <a:avLst/>
          </a:prstGeom>
          <a:solidFill>
            <a:srgbClr val="440C1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17" name="Google Shape;817;p56"/>
          <p:cNvSpPr/>
          <p:nvPr/>
        </p:nvSpPr>
        <p:spPr>
          <a:xfrm>
            <a:off x="5437925" y="2390825"/>
            <a:ext cx="186000" cy="186000"/>
          </a:xfrm>
          <a:prstGeom prst="ellipse">
            <a:avLst/>
          </a:prstGeom>
          <a:solidFill>
            <a:srgbClr val="440C1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18" name="Google Shape;818;p56"/>
          <p:cNvSpPr/>
          <p:nvPr/>
        </p:nvSpPr>
        <p:spPr>
          <a:xfrm>
            <a:off x="5742725" y="2390825"/>
            <a:ext cx="186000" cy="186000"/>
          </a:xfrm>
          <a:prstGeom prst="ellipse">
            <a:avLst/>
          </a:prstGeom>
          <a:solidFill>
            <a:srgbClr val="440C1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19" name="Google Shape;819;p56"/>
          <p:cNvSpPr/>
          <p:nvPr/>
        </p:nvSpPr>
        <p:spPr>
          <a:xfrm>
            <a:off x="6047525" y="2390825"/>
            <a:ext cx="186000" cy="186000"/>
          </a:xfrm>
          <a:prstGeom prst="ellipse">
            <a:avLst/>
          </a:prstGeom>
          <a:solidFill>
            <a:srgbClr val="440C1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0" name="Google Shape;820;p56"/>
          <p:cNvSpPr/>
          <p:nvPr/>
        </p:nvSpPr>
        <p:spPr>
          <a:xfrm>
            <a:off x="6352325" y="2390825"/>
            <a:ext cx="186000" cy="186000"/>
          </a:xfrm>
          <a:prstGeom prst="ellipse">
            <a:avLst/>
          </a:prstGeom>
          <a:solidFill>
            <a:srgbClr val="440C1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1" name="Google Shape;821;p56"/>
          <p:cNvSpPr/>
          <p:nvPr/>
        </p:nvSpPr>
        <p:spPr>
          <a:xfrm>
            <a:off x="6657125" y="2390825"/>
            <a:ext cx="186000" cy="186000"/>
          </a:xfrm>
          <a:prstGeom prst="ellipse">
            <a:avLst/>
          </a:prstGeom>
          <a:solidFill>
            <a:srgbClr val="440C1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2" name="Google Shape;822;p56"/>
          <p:cNvSpPr/>
          <p:nvPr/>
        </p:nvSpPr>
        <p:spPr>
          <a:xfrm>
            <a:off x="4523525" y="2676575"/>
            <a:ext cx="186000" cy="186000"/>
          </a:xfrm>
          <a:prstGeom prst="ellipse">
            <a:avLst/>
          </a:prstGeom>
          <a:solidFill>
            <a:srgbClr val="440C1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3" name="Google Shape;823;p56"/>
          <p:cNvSpPr/>
          <p:nvPr/>
        </p:nvSpPr>
        <p:spPr>
          <a:xfrm>
            <a:off x="4828325" y="2676575"/>
            <a:ext cx="186000" cy="186000"/>
          </a:xfrm>
          <a:prstGeom prst="ellipse">
            <a:avLst/>
          </a:prstGeom>
          <a:solidFill>
            <a:srgbClr val="440C1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4" name="Google Shape;824;p56"/>
          <p:cNvSpPr/>
          <p:nvPr/>
        </p:nvSpPr>
        <p:spPr>
          <a:xfrm>
            <a:off x="5133125" y="2676575"/>
            <a:ext cx="186000" cy="186000"/>
          </a:xfrm>
          <a:prstGeom prst="ellipse">
            <a:avLst/>
          </a:prstGeom>
          <a:solidFill>
            <a:srgbClr val="440C1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5" name="Google Shape;825;p56"/>
          <p:cNvSpPr/>
          <p:nvPr/>
        </p:nvSpPr>
        <p:spPr>
          <a:xfrm>
            <a:off x="5437925" y="2676575"/>
            <a:ext cx="186000" cy="186000"/>
          </a:xfrm>
          <a:prstGeom prst="ellipse">
            <a:avLst/>
          </a:prstGeom>
          <a:solidFill>
            <a:srgbClr val="440C1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6" name="Google Shape;826;p56"/>
          <p:cNvSpPr/>
          <p:nvPr/>
        </p:nvSpPr>
        <p:spPr>
          <a:xfrm>
            <a:off x="5742725" y="2676575"/>
            <a:ext cx="186000" cy="186000"/>
          </a:xfrm>
          <a:prstGeom prst="ellipse">
            <a:avLst/>
          </a:prstGeom>
          <a:solidFill>
            <a:srgbClr val="440C1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7" name="Google Shape;827;p56"/>
          <p:cNvSpPr/>
          <p:nvPr/>
        </p:nvSpPr>
        <p:spPr>
          <a:xfrm>
            <a:off x="6047525" y="2676575"/>
            <a:ext cx="186000" cy="186000"/>
          </a:xfrm>
          <a:prstGeom prst="ellipse">
            <a:avLst/>
          </a:prstGeom>
          <a:solidFill>
            <a:srgbClr val="440C1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8" name="Google Shape;828;p56"/>
          <p:cNvSpPr/>
          <p:nvPr/>
        </p:nvSpPr>
        <p:spPr>
          <a:xfrm>
            <a:off x="6352325" y="2676575"/>
            <a:ext cx="186000" cy="186000"/>
          </a:xfrm>
          <a:prstGeom prst="ellipse">
            <a:avLst/>
          </a:prstGeom>
          <a:solidFill>
            <a:srgbClr val="440C1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9" name="Google Shape;829;p56"/>
          <p:cNvSpPr/>
          <p:nvPr/>
        </p:nvSpPr>
        <p:spPr>
          <a:xfrm>
            <a:off x="6657125" y="2676575"/>
            <a:ext cx="186000" cy="186000"/>
          </a:xfrm>
          <a:prstGeom prst="ellipse">
            <a:avLst/>
          </a:prstGeom>
          <a:solidFill>
            <a:srgbClr val="440C1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0" name="Google Shape;830;p56"/>
          <p:cNvSpPr/>
          <p:nvPr/>
        </p:nvSpPr>
        <p:spPr>
          <a:xfrm>
            <a:off x="4523525" y="2962325"/>
            <a:ext cx="186000" cy="186000"/>
          </a:xfrm>
          <a:prstGeom prst="ellipse">
            <a:avLst/>
          </a:prstGeom>
          <a:solidFill>
            <a:srgbClr val="440C1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1" name="Google Shape;831;p56"/>
          <p:cNvSpPr/>
          <p:nvPr/>
        </p:nvSpPr>
        <p:spPr>
          <a:xfrm>
            <a:off x="4828325" y="2962325"/>
            <a:ext cx="186000" cy="186000"/>
          </a:xfrm>
          <a:prstGeom prst="ellipse">
            <a:avLst/>
          </a:prstGeom>
          <a:solidFill>
            <a:srgbClr val="440C1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2" name="Google Shape;832;p56"/>
          <p:cNvSpPr/>
          <p:nvPr/>
        </p:nvSpPr>
        <p:spPr>
          <a:xfrm>
            <a:off x="5133125" y="2962325"/>
            <a:ext cx="186000" cy="186000"/>
          </a:xfrm>
          <a:prstGeom prst="ellipse">
            <a:avLst/>
          </a:prstGeom>
          <a:solidFill>
            <a:srgbClr val="440C1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3" name="Google Shape;833;p56"/>
          <p:cNvSpPr/>
          <p:nvPr/>
        </p:nvSpPr>
        <p:spPr>
          <a:xfrm>
            <a:off x="5437925" y="2962325"/>
            <a:ext cx="186000" cy="186000"/>
          </a:xfrm>
          <a:prstGeom prst="ellipse">
            <a:avLst/>
          </a:prstGeom>
          <a:solidFill>
            <a:srgbClr val="440C1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4" name="Google Shape;834;p56"/>
          <p:cNvSpPr/>
          <p:nvPr/>
        </p:nvSpPr>
        <p:spPr>
          <a:xfrm>
            <a:off x="5742725" y="2962325"/>
            <a:ext cx="186000" cy="186000"/>
          </a:xfrm>
          <a:prstGeom prst="ellipse">
            <a:avLst/>
          </a:prstGeom>
          <a:solidFill>
            <a:srgbClr val="440C1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5" name="Google Shape;835;p56"/>
          <p:cNvSpPr/>
          <p:nvPr/>
        </p:nvSpPr>
        <p:spPr>
          <a:xfrm>
            <a:off x="6047525" y="2962325"/>
            <a:ext cx="186000" cy="186000"/>
          </a:xfrm>
          <a:prstGeom prst="ellipse">
            <a:avLst/>
          </a:prstGeom>
          <a:solidFill>
            <a:srgbClr val="440C1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6" name="Google Shape;836;p56"/>
          <p:cNvSpPr/>
          <p:nvPr/>
        </p:nvSpPr>
        <p:spPr>
          <a:xfrm>
            <a:off x="6352325" y="2962325"/>
            <a:ext cx="186000" cy="186000"/>
          </a:xfrm>
          <a:prstGeom prst="ellipse">
            <a:avLst/>
          </a:prstGeom>
          <a:solidFill>
            <a:srgbClr val="440C1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7" name="Google Shape;837;p56"/>
          <p:cNvSpPr/>
          <p:nvPr/>
        </p:nvSpPr>
        <p:spPr>
          <a:xfrm>
            <a:off x="6657125" y="2962325"/>
            <a:ext cx="186000" cy="186000"/>
          </a:xfrm>
          <a:prstGeom prst="ellipse">
            <a:avLst/>
          </a:prstGeom>
          <a:solidFill>
            <a:srgbClr val="440C1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8" name="Google Shape;838;p56"/>
          <p:cNvSpPr/>
          <p:nvPr/>
        </p:nvSpPr>
        <p:spPr>
          <a:xfrm>
            <a:off x="4523525" y="3248075"/>
            <a:ext cx="186000" cy="186000"/>
          </a:xfrm>
          <a:prstGeom prst="ellipse">
            <a:avLst/>
          </a:prstGeom>
          <a:solidFill>
            <a:srgbClr val="440C1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9" name="Google Shape;839;p56"/>
          <p:cNvSpPr/>
          <p:nvPr/>
        </p:nvSpPr>
        <p:spPr>
          <a:xfrm>
            <a:off x="4828325" y="3248075"/>
            <a:ext cx="186000" cy="186000"/>
          </a:xfrm>
          <a:prstGeom prst="ellipse">
            <a:avLst/>
          </a:prstGeom>
          <a:solidFill>
            <a:srgbClr val="440C1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0" name="Google Shape;840;p56"/>
          <p:cNvSpPr/>
          <p:nvPr/>
        </p:nvSpPr>
        <p:spPr>
          <a:xfrm>
            <a:off x="4523525" y="3533825"/>
            <a:ext cx="186000" cy="186000"/>
          </a:xfrm>
          <a:prstGeom prst="ellipse">
            <a:avLst/>
          </a:prstGeom>
          <a:solidFill>
            <a:srgbClr val="440C1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1" name="Google Shape;841;p56"/>
          <p:cNvSpPr/>
          <p:nvPr/>
        </p:nvSpPr>
        <p:spPr>
          <a:xfrm>
            <a:off x="4828325" y="3533825"/>
            <a:ext cx="186000" cy="186000"/>
          </a:xfrm>
          <a:prstGeom prst="ellipse">
            <a:avLst/>
          </a:prstGeom>
          <a:solidFill>
            <a:srgbClr val="440C1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2" name="Google Shape;842;p56"/>
          <p:cNvSpPr/>
          <p:nvPr/>
        </p:nvSpPr>
        <p:spPr>
          <a:xfrm>
            <a:off x="6961925" y="2676575"/>
            <a:ext cx="186000" cy="186000"/>
          </a:xfrm>
          <a:prstGeom prst="ellipse">
            <a:avLst/>
          </a:prstGeom>
          <a:solidFill>
            <a:srgbClr val="440C1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3" name="Google Shape;843;p56"/>
          <p:cNvSpPr/>
          <p:nvPr/>
        </p:nvSpPr>
        <p:spPr>
          <a:xfrm>
            <a:off x="7266725" y="2676575"/>
            <a:ext cx="186000" cy="186000"/>
          </a:xfrm>
          <a:prstGeom prst="ellipse">
            <a:avLst/>
          </a:prstGeom>
          <a:solidFill>
            <a:srgbClr val="440C1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4" name="Google Shape;844;p56"/>
          <p:cNvSpPr/>
          <p:nvPr/>
        </p:nvSpPr>
        <p:spPr>
          <a:xfrm>
            <a:off x="7571525" y="2676575"/>
            <a:ext cx="186000" cy="186000"/>
          </a:xfrm>
          <a:prstGeom prst="ellipse">
            <a:avLst/>
          </a:prstGeom>
          <a:solidFill>
            <a:srgbClr val="440C1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5" name="Google Shape;845;p56"/>
          <p:cNvSpPr/>
          <p:nvPr/>
        </p:nvSpPr>
        <p:spPr>
          <a:xfrm>
            <a:off x="6961925" y="2962325"/>
            <a:ext cx="186000" cy="186000"/>
          </a:xfrm>
          <a:prstGeom prst="ellipse">
            <a:avLst/>
          </a:prstGeom>
          <a:solidFill>
            <a:srgbClr val="440C1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6" name="Google Shape;846;p56"/>
          <p:cNvSpPr/>
          <p:nvPr/>
        </p:nvSpPr>
        <p:spPr>
          <a:xfrm>
            <a:off x="7266725" y="2962325"/>
            <a:ext cx="186000" cy="186000"/>
          </a:xfrm>
          <a:prstGeom prst="ellipse">
            <a:avLst/>
          </a:prstGeom>
          <a:solidFill>
            <a:srgbClr val="440C1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7" name="Google Shape;847;p56"/>
          <p:cNvSpPr/>
          <p:nvPr/>
        </p:nvSpPr>
        <p:spPr>
          <a:xfrm>
            <a:off x="7571525" y="2962325"/>
            <a:ext cx="186000" cy="186000"/>
          </a:xfrm>
          <a:prstGeom prst="ellipse">
            <a:avLst/>
          </a:prstGeom>
          <a:solidFill>
            <a:srgbClr val="440C1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8" name="Google Shape;848;p56"/>
          <p:cNvSpPr/>
          <p:nvPr/>
        </p:nvSpPr>
        <p:spPr>
          <a:xfrm>
            <a:off x="6961925" y="3248075"/>
            <a:ext cx="186000" cy="186000"/>
          </a:xfrm>
          <a:prstGeom prst="ellipse">
            <a:avLst/>
          </a:prstGeom>
          <a:solidFill>
            <a:srgbClr val="440C1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9" name="Google Shape;849;p56"/>
          <p:cNvSpPr/>
          <p:nvPr/>
        </p:nvSpPr>
        <p:spPr>
          <a:xfrm>
            <a:off x="7266725" y="3248075"/>
            <a:ext cx="186000" cy="186000"/>
          </a:xfrm>
          <a:prstGeom prst="ellipse">
            <a:avLst/>
          </a:prstGeom>
          <a:solidFill>
            <a:srgbClr val="440C1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0" name="Google Shape;850;p56"/>
          <p:cNvSpPr/>
          <p:nvPr/>
        </p:nvSpPr>
        <p:spPr>
          <a:xfrm>
            <a:off x="7571525" y="3248075"/>
            <a:ext cx="186000" cy="186000"/>
          </a:xfrm>
          <a:prstGeom prst="ellipse">
            <a:avLst/>
          </a:prstGeom>
          <a:solidFill>
            <a:srgbClr val="440C1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1" name="Google Shape;851;p56"/>
          <p:cNvSpPr/>
          <p:nvPr/>
        </p:nvSpPr>
        <p:spPr>
          <a:xfrm>
            <a:off x="6961925" y="3533825"/>
            <a:ext cx="186000" cy="186000"/>
          </a:xfrm>
          <a:prstGeom prst="ellipse">
            <a:avLst/>
          </a:prstGeom>
          <a:solidFill>
            <a:srgbClr val="440C1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2" name="Google Shape;852;p56"/>
          <p:cNvSpPr/>
          <p:nvPr/>
        </p:nvSpPr>
        <p:spPr>
          <a:xfrm>
            <a:off x="7266725" y="3533825"/>
            <a:ext cx="186000" cy="186000"/>
          </a:xfrm>
          <a:prstGeom prst="ellipse">
            <a:avLst/>
          </a:prstGeom>
          <a:solidFill>
            <a:srgbClr val="440C1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3" name="Google Shape;853;p56"/>
          <p:cNvSpPr/>
          <p:nvPr/>
        </p:nvSpPr>
        <p:spPr>
          <a:xfrm>
            <a:off x="7571525" y="3533825"/>
            <a:ext cx="186000" cy="186000"/>
          </a:xfrm>
          <a:prstGeom prst="ellipse">
            <a:avLst/>
          </a:prstGeom>
          <a:solidFill>
            <a:srgbClr val="440C1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4" name="Google Shape;854;p56"/>
          <p:cNvSpPr/>
          <p:nvPr/>
        </p:nvSpPr>
        <p:spPr>
          <a:xfrm>
            <a:off x="6961925" y="3819575"/>
            <a:ext cx="186000" cy="186000"/>
          </a:xfrm>
          <a:prstGeom prst="ellipse">
            <a:avLst/>
          </a:prstGeom>
          <a:solidFill>
            <a:srgbClr val="440C1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5" name="Google Shape;855;p56"/>
          <p:cNvSpPr/>
          <p:nvPr/>
        </p:nvSpPr>
        <p:spPr>
          <a:xfrm>
            <a:off x="7266725" y="3819575"/>
            <a:ext cx="186000" cy="186000"/>
          </a:xfrm>
          <a:prstGeom prst="ellipse">
            <a:avLst/>
          </a:prstGeom>
          <a:solidFill>
            <a:srgbClr val="440C1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6" name="Google Shape;856;p56"/>
          <p:cNvSpPr/>
          <p:nvPr/>
        </p:nvSpPr>
        <p:spPr>
          <a:xfrm>
            <a:off x="7571525" y="3819575"/>
            <a:ext cx="186000" cy="186000"/>
          </a:xfrm>
          <a:prstGeom prst="ellipse">
            <a:avLst/>
          </a:prstGeom>
          <a:solidFill>
            <a:srgbClr val="440C1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7" name="Google Shape;857;p56"/>
          <p:cNvSpPr/>
          <p:nvPr/>
        </p:nvSpPr>
        <p:spPr>
          <a:xfrm>
            <a:off x="7266725" y="4105325"/>
            <a:ext cx="186000" cy="186000"/>
          </a:xfrm>
          <a:prstGeom prst="ellipse">
            <a:avLst/>
          </a:prstGeom>
          <a:solidFill>
            <a:srgbClr val="440C1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8" name="Google Shape;858;p56"/>
          <p:cNvSpPr/>
          <p:nvPr/>
        </p:nvSpPr>
        <p:spPr>
          <a:xfrm>
            <a:off x="7571525" y="4105325"/>
            <a:ext cx="186000" cy="186000"/>
          </a:xfrm>
          <a:prstGeom prst="ellipse">
            <a:avLst/>
          </a:prstGeom>
          <a:solidFill>
            <a:srgbClr val="440C1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43"/>
          <p:cNvSpPr txBox="1">
            <a:spLocks noGrp="1"/>
          </p:cNvSpPr>
          <p:nvPr>
            <p:ph type="title"/>
          </p:nvPr>
        </p:nvSpPr>
        <p:spPr>
          <a:xfrm>
            <a:off x="315750" y="505042"/>
            <a:ext cx="8512500" cy="567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 err="1"/>
              <a:t>Legge</a:t>
            </a:r>
            <a:r>
              <a:rPr lang="en-GB" dirty="0"/>
              <a:t> </a:t>
            </a:r>
            <a:r>
              <a:rPr lang="en-GB" dirty="0" err="1"/>
              <a:t>til</a:t>
            </a:r>
            <a:r>
              <a:rPr lang="en-GB" dirty="0"/>
              <a:t> </a:t>
            </a:r>
            <a:r>
              <a:rPr lang="en-GB" dirty="0" err="1"/>
              <a:t>ringere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oppdraget</a:t>
            </a:r>
            <a:endParaRPr dirty="0"/>
          </a:p>
        </p:txBody>
      </p:sp>
      <p:sp>
        <p:nvSpPr>
          <p:cNvPr id="177" name="Google Shape;177;p43"/>
          <p:cNvSpPr txBox="1">
            <a:spLocks noGrp="1"/>
          </p:cNvSpPr>
          <p:nvPr>
            <p:ph type="body" idx="1"/>
          </p:nvPr>
        </p:nvSpPr>
        <p:spPr>
          <a:xfrm>
            <a:off x="315750" y="1159072"/>
            <a:ext cx="8512500" cy="2747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285750" indent="-285750" algn="l">
              <a:spcBef>
                <a:spcPts val="1000"/>
              </a:spcBef>
            </a:pPr>
            <a:r>
              <a:rPr lang="nb-NO" dirty="0">
                <a:ea typeface="Libre Franklin Black"/>
                <a:sym typeface="Libre Franklin Black"/>
              </a:rPr>
              <a:t>De må ha en </a:t>
            </a:r>
            <a:r>
              <a:rPr lang="nb-NO" dirty="0" err="1">
                <a:ea typeface="Libre Franklin Black"/>
                <a:sym typeface="Libre Franklin Black"/>
              </a:rPr>
              <a:t>Zetkinbruker</a:t>
            </a:r>
            <a:endParaRPr lang="nb-NO" dirty="0">
              <a:ea typeface="Libre Franklin Black"/>
              <a:sym typeface="Libre Franklin Black"/>
            </a:endParaRPr>
          </a:p>
          <a:p>
            <a:pPr marL="285750" indent="-285750" algn="l">
              <a:spcBef>
                <a:spcPts val="1000"/>
              </a:spcBef>
            </a:pPr>
            <a:r>
              <a:rPr lang="nb-NO" dirty="0">
                <a:ea typeface="Libre Franklin Black"/>
                <a:sym typeface="Libre Franklin Black"/>
              </a:rPr>
              <a:t>Må være tilknyttet organisasjonen</a:t>
            </a:r>
          </a:p>
          <a:p>
            <a:pPr marL="285750" indent="-285750" algn="l">
              <a:spcBef>
                <a:spcPts val="1000"/>
              </a:spcBef>
            </a:pPr>
            <a:r>
              <a:rPr lang="nb-NO" dirty="0">
                <a:ea typeface="Libre Franklin Black"/>
                <a:sym typeface="Libre Franklin Black"/>
              </a:rPr>
              <a:t>Legg dem til i oppdraget</a:t>
            </a:r>
          </a:p>
          <a:p>
            <a:pPr marL="285750" indent="-285750" algn="l">
              <a:spcBef>
                <a:spcPts val="1000"/>
              </a:spcBef>
            </a:pPr>
            <a:r>
              <a:rPr lang="nb-NO" dirty="0">
                <a:ea typeface="Libre Franklin Black"/>
                <a:sym typeface="Libre Franklin Black"/>
              </a:rPr>
              <a:t>Still inn prioriterte og ekskluderte tags</a:t>
            </a:r>
            <a:endParaRPr dirty="0">
              <a:ea typeface="Libre Franklin Black"/>
              <a:sym typeface="Libre Franklin Black"/>
            </a:endParaRPr>
          </a:p>
        </p:txBody>
      </p:sp>
    </p:spTree>
    <p:extLst>
      <p:ext uri="{BB962C8B-B14F-4D97-AF65-F5344CB8AC3E}">
        <p14:creationId xmlns:p14="http://schemas.microsoft.com/office/powerpoint/2010/main" val="41362061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43"/>
          <p:cNvSpPr txBox="1">
            <a:spLocks noGrp="1"/>
          </p:cNvSpPr>
          <p:nvPr>
            <p:ph type="title"/>
          </p:nvPr>
        </p:nvSpPr>
        <p:spPr>
          <a:xfrm>
            <a:off x="315750" y="505042"/>
            <a:ext cx="8512500" cy="567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 err="1"/>
              <a:t>Ringerundersøkelser</a:t>
            </a:r>
            <a:endParaRPr dirty="0"/>
          </a:p>
        </p:txBody>
      </p:sp>
      <p:sp>
        <p:nvSpPr>
          <p:cNvPr id="177" name="Google Shape;177;p43"/>
          <p:cNvSpPr txBox="1">
            <a:spLocks noGrp="1"/>
          </p:cNvSpPr>
          <p:nvPr>
            <p:ph type="body" idx="1"/>
          </p:nvPr>
        </p:nvSpPr>
        <p:spPr>
          <a:xfrm>
            <a:off x="315750" y="1159072"/>
            <a:ext cx="4042668" cy="2747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285750" indent="-285750" algn="l">
              <a:spcBef>
                <a:spcPts val="1000"/>
              </a:spcBef>
            </a:pPr>
            <a:r>
              <a:rPr lang="nb-NO" dirty="0">
                <a:ea typeface="Libre Franklin Black"/>
                <a:sym typeface="Libre Franklin Black"/>
              </a:rPr>
              <a:t>Undersøkelse som fylles ut av ringere underveis</a:t>
            </a:r>
          </a:p>
          <a:p>
            <a:pPr marL="285750" indent="-285750" algn="l">
              <a:spcBef>
                <a:spcPts val="1000"/>
              </a:spcBef>
            </a:pPr>
            <a:r>
              <a:rPr lang="nb-NO" dirty="0">
                <a:latin typeface="Arial"/>
                <a:ea typeface="Libre Franklin Black"/>
                <a:cs typeface="Arial"/>
                <a:sym typeface="Libre Franklin Black"/>
              </a:rPr>
              <a:t>Brukes hvis vi trenger å samle inn mer informasjon for oppfølging</a:t>
            </a:r>
            <a:endParaRPr lang="nb-NO" dirty="0">
              <a:latin typeface="Arial"/>
              <a:ea typeface="Libre Franklin Black"/>
              <a:cs typeface="Arial"/>
            </a:endParaRPr>
          </a:p>
          <a:p>
            <a:pPr marL="285750" indent="-285750" algn="l">
              <a:spcBef>
                <a:spcPts val="1000"/>
              </a:spcBef>
            </a:pPr>
            <a:r>
              <a:rPr lang="nb-NO" dirty="0">
                <a:ea typeface="Libre Franklin Black"/>
                <a:sym typeface="Libre Franklin Black"/>
              </a:rPr>
              <a:t>Ved større kampanjer og når vi planlegger oppfølging</a:t>
            </a:r>
          </a:p>
        </p:txBody>
      </p:sp>
      <p:pic>
        <p:nvPicPr>
          <p:cNvPr id="4" name="Google Shape;934;p57">
            <a:extLst>
              <a:ext uri="{FF2B5EF4-FFF2-40B4-BE49-F238E27FC236}">
                <a16:creationId xmlns:a16="http://schemas.microsoft.com/office/drawing/2014/main" id="{96B4DFDD-2CAC-4C93-9ECF-273F89C69FC9}"/>
              </a:ext>
            </a:extLst>
          </p:cNvPr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459549" y="1159072"/>
            <a:ext cx="2957399" cy="295739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057815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42"/>
          <p:cNvSpPr txBox="1">
            <a:spLocks noGrp="1"/>
          </p:cNvSpPr>
          <p:nvPr>
            <p:ph type="title"/>
          </p:nvPr>
        </p:nvSpPr>
        <p:spPr>
          <a:xfrm>
            <a:off x="311700" y="2389833"/>
            <a:ext cx="8520600" cy="935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b-NO" sz="2400" dirty="0"/>
              <a:t>1. Din rolle som leder</a:t>
            </a:r>
            <a:br>
              <a:rPr lang="nb-NO" sz="2400" dirty="0"/>
            </a:br>
            <a:r>
              <a:rPr lang="nb-NO" sz="2400" dirty="0"/>
              <a:t>2. Lage ringeoppdrag i </a:t>
            </a:r>
            <a:r>
              <a:rPr lang="nb-NO" sz="2400" dirty="0" err="1"/>
              <a:t>Zetkin</a:t>
            </a:r>
            <a:br>
              <a:rPr lang="nb-NO" sz="2400" dirty="0"/>
            </a:br>
            <a:r>
              <a:rPr lang="nb-NO" sz="2400" dirty="0"/>
              <a:t>3. Oppfølging</a:t>
            </a:r>
            <a:br>
              <a:rPr lang="nb-NO" sz="2400" dirty="0"/>
            </a:br>
            <a:r>
              <a:rPr lang="nb-NO" sz="2400" dirty="0"/>
              <a:t>4. Mobilisere ringere</a:t>
            </a:r>
            <a:br>
              <a:rPr lang="nb-NO" sz="2400" dirty="0"/>
            </a:br>
            <a:r>
              <a:rPr lang="nb-NO" sz="2400" dirty="0"/>
              <a:t>5. Effektiv ringesentral</a:t>
            </a:r>
          </a:p>
        </p:txBody>
      </p:sp>
      <p:sp>
        <p:nvSpPr>
          <p:cNvPr id="171" name="Google Shape;171;p42"/>
          <p:cNvSpPr txBox="1">
            <a:spLocks noGrp="1"/>
          </p:cNvSpPr>
          <p:nvPr>
            <p:ph type="title" idx="2"/>
          </p:nvPr>
        </p:nvSpPr>
        <p:spPr>
          <a:xfrm>
            <a:off x="311700" y="701783"/>
            <a:ext cx="8520600" cy="1284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b-NO" sz="4800" dirty="0" err="1"/>
              <a:t>Ringleder</a:t>
            </a:r>
            <a:endParaRPr sz="4800" dirty="0"/>
          </a:p>
        </p:txBody>
      </p:sp>
    </p:spTree>
    <p:extLst>
      <p:ext uri="{BB962C8B-B14F-4D97-AF65-F5344CB8AC3E}">
        <p14:creationId xmlns:p14="http://schemas.microsoft.com/office/powerpoint/2010/main" val="66529093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42"/>
          <p:cNvSpPr txBox="1">
            <a:spLocks noGrp="1"/>
          </p:cNvSpPr>
          <p:nvPr>
            <p:ph type="title"/>
          </p:nvPr>
        </p:nvSpPr>
        <p:spPr>
          <a:xfrm>
            <a:off x="311700" y="2389833"/>
            <a:ext cx="8520600" cy="935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 err="1"/>
              <a:t>Oppfølging</a:t>
            </a:r>
            <a:endParaRPr dirty="0"/>
          </a:p>
        </p:txBody>
      </p:sp>
      <p:sp>
        <p:nvSpPr>
          <p:cNvPr id="171" name="Google Shape;171;p42"/>
          <p:cNvSpPr txBox="1">
            <a:spLocks noGrp="1"/>
          </p:cNvSpPr>
          <p:nvPr>
            <p:ph type="title" idx="2"/>
          </p:nvPr>
        </p:nvSpPr>
        <p:spPr>
          <a:xfrm>
            <a:off x="311700" y="1142297"/>
            <a:ext cx="8520600" cy="1284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/>
              <a:t>3.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54842481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43"/>
          <p:cNvSpPr txBox="1">
            <a:spLocks noGrp="1"/>
          </p:cNvSpPr>
          <p:nvPr>
            <p:ph type="title"/>
          </p:nvPr>
        </p:nvSpPr>
        <p:spPr>
          <a:xfrm>
            <a:off x="315750" y="505042"/>
            <a:ext cx="8512500" cy="567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 err="1"/>
              <a:t>Samtaleloggen</a:t>
            </a:r>
            <a:endParaRPr dirty="0"/>
          </a:p>
        </p:txBody>
      </p:sp>
      <p:sp>
        <p:nvSpPr>
          <p:cNvPr id="177" name="Google Shape;177;p43"/>
          <p:cNvSpPr txBox="1">
            <a:spLocks noGrp="1"/>
          </p:cNvSpPr>
          <p:nvPr>
            <p:ph type="body" idx="1"/>
          </p:nvPr>
        </p:nvSpPr>
        <p:spPr>
          <a:xfrm>
            <a:off x="315750" y="1159072"/>
            <a:ext cx="8512500" cy="2747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indent="0" algn="l">
              <a:spcBef>
                <a:spcPts val="1000"/>
              </a:spcBef>
              <a:buNone/>
            </a:pPr>
            <a:r>
              <a:rPr lang="nb-NO" dirty="0">
                <a:ea typeface="Libre Franklin Black"/>
                <a:sym typeface="Libre Franklin Black"/>
              </a:rPr>
              <a:t>Ringere kan flagge personer for oppfølging</a:t>
            </a:r>
          </a:p>
          <a:p>
            <a:pPr marL="0" indent="0" algn="l">
              <a:spcBef>
                <a:spcPts val="1000"/>
              </a:spcBef>
              <a:buNone/>
            </a:pPr>
            <a:r>
              <a:rPr lang="nb-NO" b="1" dirty="0">
                <a:ea typeface="Libre Franklin Black"/>
                <a:sym typeface="Libre Franklin Black"/>
              </a:rPr>
              <a:t>Eksempel:</a:t>
            </a:r>
          </a:p>
          <a:p>
            <a:pPr marL="0" indent="0" algn="l">
              <a:spcBef>
                <a:spcPts val="1000"/>
              </a:spcBef>
              <a:buNone/>
            </a:pPr>
            <a:r>
              <a:rPr lang="nb-NO" dirty="0">
                <a:ea typeface="Libre Franklin Black"/>
                <a:sym typeface="Libre Franklin Black"/>
              </a:rPr>
              <a:t>Feil nummer</a:t>
            </a:r>
          </a:p>
          <a:p>
            <a:pPr marL="0" indent="0" algn="l">
              <a:spcBef>
                <a:spcPts val="1000"/>
              </a:spcBef>
              <a:buNone/>
            </a:pPr>
            <a:r>
              <a:rPr lang="nb-NO" dirty="0">
                <a:ea typeface="Libre Franklin Black"/>
                <a:sym typeface="Libre Franklin Black"/>
              </a:rPr>
              <a:t>Vil ha informasjon eller bli kontaktet</a:t>
            </a:r>
          </a:p>
          <a:p>
            <a:pPr marL="0" indent="0" algn="l">
              <a:spcBef>
                <a:spcPts val="1000"/>
              </a:spcBef>
              <a:buNone/>
            </a:pPr>
            <a:r>
              <a:rPr lang="nb-NO" dirty="0">
                <a:ea typeface="Libre Franklin Black"/>
                <a:sym typeface="Libre Franklin Black"/>
              </a:rPr>
              <a:t>Har flytta</a:t>
            </a:r>
            <a:endParaRPr dirty="0">
              <a:ea typeface="Libre Franklin Black"/>
              <a:sym typeface="Libre Franklin Black"/>
            </a:endParaRPr>
          </a:p>
        </p:txBody>
      </p:sp>
    </p:spTree>
    <p:extLst>
      <p:ext uri="{BB962C8B-B14F-4D97-AF65-F5344CB8AC3E}">
        <p14:creationId xmlns:p14="http://schemas.microsoft.com/office/powerpoint/2010/main" val="4215803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43"/>
          <p:cNvSpPr txBox="1">
            <a:spLocks noGrp="1"/>
          </p:cNvSpPr>
          <p:nvPr>
            <p:ph type="title"/>
          </p:nvPr>
        </p:nvSpPr>
        <p:spPr>
          <a:xfrm>
            <a:off x="315750" y="505042"/>
            <a:ext cx="8512500" cy="567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/>
              <a:t>SMS </a:t>
            </a:r>
            <a:r>
              <a:rPr lang="en-GB" dirty="0" err="1"/>
              <a:t>og</a:t>
            </a:r>
            <a:r>
              <a:rPr lang="en-GB" dirty="0"/>
              <a:t> e-post</a:t>
            </a:r>
            <a:endParaRPr dirty="0"/>
          </a:p>
        </p:txBody>
      </p:sp>
      <p:sp>
        <p:nvSpPr>
          <p:cNvPr id="177" name="Google Shape;177;p43"/>
          <p:cNvSpPr txBox="1">
            <a:spLocks noGrp="1"/>
          </p:cNvSpPr>
          <p:nvPr>
            <p:ph type="body" idx="1"/>
          </p:nvPr>
        </p:nvSpPr>
        <p:spPr>
          <a:xfrm>
            <a:off x="315750" y="1159072"/>
            <a:ext cx="4536577" cy="2747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indent="0" algn="l">
              <a:spcBef>
                <a:spcPts val="1000"/>
              </a:spcBef>
              <a:buNone/>
            </a:pPr>
            <a:r>
              <a:rPr lang="nb-NO" b="1" dirty="0">
                <a:ea typeface="Libre Franklin Black"/>
                <a:sym typeface="Libre Franklin Black"/>
              </a:rPr>
              <a:t>Bruk informasjonen i </a:t>
            </a:r>
            <a:r>
              <a:rPr lang="nb-NO" b="1" dirty="0" err="1">
                <a:ea typeface="Libre Franklin Black"/>
                <a:sym typeface="Libre Franklin Black"/>
              </a:rPr>
              <a:t>Zetkin</a:t>
            </a:r>
            <a:endParaRPr lang="nb-NO" b="1" dirty="0">
              <a:ea typeface="Libre Franklin Black"/>
              <a:sym typeface="Libre Franklin Black"/>
            </a:endParaRPr>
          </a:p>
          <a:p>
            <a:pPr marL="0" indent="0" algn="l">
              <a:spcBef>
                <a:spcPts val="1000"/>
              </a:spcBef>
              <a:buNone/>
            </a:pPr>
            <a:r>
              <a:rPr lang="nb-NO" dirty="0">
                <a:ea typeface="Libre Franklin Black"/>
                <a:sym typeface="Libre Franklin Black"/>
              </a:rPr>
              <a:t>Send melding til de som ikke har svart på undersøkelsen/meldt seg på kampanjen, men som har sagt de skal gjøre det.</a:t>
            </a:r>
          </a:p>
          <a:p>
            <a:pPr marL="0" indent="0" algn="l">
              <a:spcBef>
                <a:spcPts val="1000"/>
              </a:spcBef>
              <a:buNone/>
            </a:pPr>
            <a:r>
              <a:rPr lang="nb-NO" dirty="0">
                <a:ea typeface="Libre Franklin Black"/>
                <a:sym typeface="Libre Franklin Black"/>
              </a:rPr>
              <a:t>E-post/SMS til de vi har ringt som ikke tok telefonen.</a:t>
            </a:r>
          </a:p>
          <a:p>
            <a:pPr marL="0" indent="0" algn="l">
              <a:spcBef>
                <a:spcPts val="1000"/>
              </a:spcBef>
              <a:buNone/>
            </a:pPr>
            <a:endParaRPr lang="nb-NO" dirty="0">
              <a:ea typeface="Libre Franklin Black"/>
              <a:sym typeface="Libre Franklin Black"/>
            </a:endParaRPr>
          </a:p>
          <a:p>
            <a:pPr marL="0" indent="0" algn="l">
              <a:spcBef>
                <a:spcPts val="1000"/>
              </a:spcBef>
              <a:buNone/>
            </a:pPr>
            <a:endParaRPr dirty="0">
              <a:ea typeface="Libre Franklin Black"/>
              <a:sym typeface="Libre Franklin Black"/>
            </a:endParaRPr>
          </a:p>
        </p:txBody>
      </p:sp>
    </p:spTree>
    <p:extLst>
      <p:ext uri="{BB962C8B-B14F-4D97-AF65-F5344CB8AC3E}">
        <p14:creationId xmlns:p14="http://schemas.microsoft.com/office/powerpoint/2010/main" val="1088117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43"/>
          <p:cNvSpPr txBox="1">
            <a:spLocks noGrp="1"/>
          </p:cNvSpPr>
          <p:nvPr>
            <p:ph type="title"/>
          </p:nvPr>
        </p:nvSpPr>
        <p:spPr>
          <a:xfrm>
            <a:off x="315750" y="505042"/>
            <a:ext cx="8512500" cy="567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/>
              <a:t>Tags</a:t>
            </a:r>
            <a:endParaRPr dirty="0"/>
          </a:p>
        </p:txBody>
      </p:sp>
      <p:sp>
        <p:nvSpPr>
          <p:cNvPr id="177" name="Google Shape;177;p43"/>
          <p:cNvSpPr txBox="1">
            <a:spLocks noGrp="1"/>
          </p:cNvSpPr>
          <p:nvPr>
            <p:ph type="body" idx="1"/>
          </p:nvPr>
        </p:nvSpPr>
        <p:spPr>
          <a:xfrm>
            <a:off x="315750" y="1159071"/>
            <a:ext cx="7566778" cy="349302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indent="0" algn="l">
              <a:spcBef>
                <a:spcPts val="1000"/>
              </a:spcBef>
              <a:buNone/>
            </a:pPr>
            <a:r>
              <a:rPr lang="nb-NO" b="1" dirty="0">
                <a:ea typeface="Libre Franklin Black"/>
                <a:sym typeface="Libre Franklin Black"/>
              </a:rPr>
              <a:t>Medlemmer</a:t>
            </a:r>
          </a:p>
          <a:p>
            <a:pPr marL="0" indent="0" algn="l">
              <a:spcBef>
                <a:spcPts val="1000"/>
              </a:spcBef>
              <a:buNone/>
            </a:pPr>
            <a:r>
              <a:rPr lang="nb-NO" dirty="0">
                <a:ea typeface="Libre Franklin Black"/>
                <a:sym typeface="Libre Franklin Black"/>
              </a:rPr>
              <a:t>Statisk, er medlem, har betalt kontingent, har hatt verv, kan ikke være med på fysiske aktiviteter etc.</a:t>
            </a:r>
          </a:p>
          <a:p>
            <a:pPr marL="0" indent="0" algn="l">
              <a:spcBef>
                <a:spcPts val="1000"/>
              </a:spcBef>
              <a:buNone/>
            </a:pPr>
            <a:r>
              <a:rPr lang="nb-NO" b="1" dirty="0">
                <a:ea typeface="Libre Franklin Black"/>
                <a:sym typeface="Libre Franklin Black"/>
              </a:rPr>
              <a:t>Velgerringing</a:t>
            </a:r>
          </a:p>
          <a:p>
            <a:pPr marL="0" indent="0" algn="l">
              <a:spcBef>
                <a:spcPts val="1000"/>
              </a:spcBef>
              <a:buNone/>
            </a:pPr>
            <a:r>
              <a:rPr lang="nb-NO" dirty="0">
                <a:ea typeface="Libre Franklin Black"/>
                <a:sym typeface="Libre Franklin Black"/>
              </a:rPr>
              <a:t>Kortlevd data. Tagge alle som bor i et område, aldersgrupper, kjønn e.l.</a:t>
            </a:r>
          </a:p>
          <a:p>
            <a:pPr marL="0" indent="0" algn="l">
              <a:spcBef>
                <a:spcPts val="1000"/>
              </a:spcBef>
              <a:buNone/>
            </a:pPr>
            <a:r>
              <a:rPr lang="nb-NO" b="1" dirty="0">
                <a:ea typeface="Libre Franklin Black"/>
                <a:sym typeface="Libre Franklin Black"/>
              </a:rPr>
              <a:t>Kontingentringing</a:t>
            </a:r>
          </a:p>
          <a:p>
            <a:pPr marL="0" indent="0" algn="l">
              <a:spcBef>
                <a:spcPts val="1000"/>
              </a:spcBef>
              <a:buNone/>
            </a:pPr>
            <a:r>
              <a:rPr lang="nb-NO" dirty="0">
                <a:ea typeface="Libre Franklin Black"/>
                <a:sym typeface="Libre Franklin Black"/>
              </a:rPr>
              <a:t>Tag de som har betalt, da kan man lage oppdrag som ringer til alle som ikke har gjort det</a:t>
            </a:r>
          </a:p>
          <a:p>
            <a:pPr marL="0" indent="0" algn="l">
              <a:spcBef>
                <a:spcPts val="1000"/>
              </a:spcBef>
              <a:buNone/>
            </a:pPr>
            <a:endParaRPr dirty="0">
              <a:ea typeface="Libre Franklin Black"/>
              <a:sym typeface="Libre Franklin Black"/>
            </a:endParaRPr>
          </a:p>
        </p:txBody>
      </p:sp>
    </p:spTree>
    <p:extLst>
      <p:ext uri="{BB962C8B-B14F-4D97-AF65-F5344CB8AC3E}">
        <p14:creationId xmlns:p14="http://schemas.microsoft.com/office/powerpoint/2010/main" val="37763194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42"/>
          <p:cNvSpPr txBox="1">
            <a:spLocks noGrp="1"/>
          </p:cNvSpPr>
          <p:nvPr>
            <p:ph type="title"/>
          </p:nvPr>
        </p:nvSpPr>
        <p:spPr>
          <a:xfrm>
            <a:off x="311700" y="2389833"/>
            <a:ext cx="8520600" cy="935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 err="1"/>
              <a:t>Effektiv</a:t>
            </a:r>
            <a:r>
              <a:rPr lang="en-GB" dirty="0"/>
              <a:t> </a:t>
            </a:r>
            <a:r>
              <a:rPr lang="en-GB" dirty="0" err="1"/>
              <a:t>ringesentral</a:t>
            </a:r>
            <a:endParaRPr dirty="0"/>
          </a:p>
        </p:txBody>
      </p:sp>
      <p:sp>
        <p:nvSpPr>
          <p:cNvPr id="171" name="Google Shape;171;p42"/>
          <p:cNvSpPr txBox="1">
            <a:spLocks noGrp="1"/>
          </p:cNvSpPr>
          <p:nvPr>
            <p:ph type="title" idx="2"/>
          </p:nvPr>
        </p:nvSpPr>
        <p:spPr>
          <a:xfrm>
            <a:off x="311700" y="1142297"/>
            <a:ext cx="8520600" cy="1284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/>
              <a:t>4.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4203671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43"/>
          <p:cNvSpPr txBox="1">
            <a:spLocks noGrp="1"/>
          </p:cNvSpPr>
          <p:nvPr>
            <p:ph type="title"/>
          </p:nvPr>
        </p:nvSpPr>
        <p:spPr>
          <a:xfrm>
            <a:off x="315750" y="505042"/>
            <a:ext cx="8512500" cy="567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 err="1"/>
              <a:t>Kollektivt</a:t>
            </a:r>
            <a:r>
              <a:rPr lang="en-GB" dirty="0"/>
              <a:t> </a:t>
            </a:r>
            <a:r>
              <a:rPr lang="en-GB" dirty="0" err="1"/>
              <a:t>arbeid</a:t>
            </a:r>
            <a:endParaRPr dirty="0"/>
          </a:p>
        </p:txBody>
      </p:sp>
      <p:sp>
        <p:nvSpPr>
          <p:cNvPr id="177" name="Google Shape;177;p43"/>
          <p:cNvSpPr txBox="1">
            <a:spLocks noGrp="1"/>
          </p:cNvSpPr>
          <p:nvPr>
            <p:ph type="body" idx="1"/>
          </p:nvPr>
        </p:nvSpPr>
        <p:spPr>
          <a:xfrm>
            <a:off x="315750" y="1159071"/>
            <a:ext cx="7566778" cy="349302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indent="0" algn="l">
              <a:spcBef>
                <a:spcPts val="1000"/>
              </a:spcBef>
              <a:buNone/>
            </a:pPr>
            <a:r>
              <a:rPr lang="nb-NO" dirty="0">
                <a:ea typeface="Libre Franklin Black"/>
                <a:sym typeface="Libre Franklin Black"/>
              </a:rPr>
              <a:t>Ring sammen</a:t>
            </a:r>
          </a:p>
          <a:p>
            <a:pPr marL="0" indent="0" algn="l">
              <a:spcBef>
                <a:spcPts val="1000"/>
              </a:spcBef>
              <a:buNone/>
            </a:pPr>
            <a:r>
              <a:rPr lang="nb-NO" dirty="0">
                <a:ea typeface="Libre Franklin Black"/>
                <a:sym typeface="Libre Franklin Black"/>
              </a:rPr>
              <a:t>Felles målsetninger (visuelt)</a:t>
            </a:r>
          </a:p>
          <a:p>
            <a:pPr marL="0" indent="0" algn="l">
              <a:spcBef>
                <a:spcPts val="1000"/>
              </a:spcBef>
              <a:buNone/>
            </a:pPr>
            <a:r>
              <a:rPr lang="nb-NO" dirty="0">
                <a:ea typeface="Libre Franklin Black"/>
                <a:sym typeface="Libre Franklin Black"/>
              </a:rPr>
              <a:t>Støtt hverandre</a:t>
            </a:r>
          </a:p>
          <a:p>
            <a:pPr marL="0" indent="0" algn="l">
              <a:spcBef>
                <a:spcPts val="1000"/>
              </a:spcBef>
              <a:buNone/>
            </a:pPr>
            <a:r>
              <a:rPr lang="nb-NO" dirty="0">
                <a:ea typeface="Libre Franklin Black"/>
                <a:sym typeface="Libre Franklin Black"/>
              </a:rPr>
              <a:t>Felles oppsummeringsrunder</a:t>
            </a:r>
          </a:p>
          <a:p>
            <a:pPr marL="0" indent="0" algn="l">
              <a:spcBef>
                <a:spcPts val="1000"/>
              </a:spcBef>
              <a:buNone/>
            </a:pPr>
            <a:r>
              <a:rPr lang="nb-NO" dirty="0">
                <a:ea typeface="Libre Franklin Black"/>
                <a:sym typeface="Libre Franklin Black"/>
              </a:rPr>
              <a:t>Ta bilder og del</a:t>
            </a:r>
          </a:p>
          <a:p>
            <a:pPr marL="0" indent="0" algn="l">
              <a:spcBef>
                <a:spcPts val="1000"/>
              </a:spcBef>
              <a:buNone/>
            </a:pPr>
            <a:r>
              <a:rPr lang="nb-NO" dirty="0">
                <a:ea typeface="Libre Franklin Black"/>
                <a:sym typeface="Libre Franklin Black"/>
              </a:rPr>
              <a:t>Mat</a:t>
            </a:r>
          </a:p>
          <a:p>
            <a:pPr marL="0" indent="0" algn="l">
              <a:spcBef>
                <a:spcPts val="1000"/>
              </a:spcBef>
              <a:buNone/>
            </a:pPr>
            <a:r>
              <a:rPr lang="nb-NO" dirty="0">
                <a:ea typeface="Libre Franklin Black"/>
                <a:sym typeface="Libre Franklin Black"/>
              </a:rPr>
              <a:t>Ring heller sammen digitalt enn alene!</a:t>
            </a:r>
          </a:p>
        </p:txBody>
      </p:sp>
    </p:spTree>
    <p:extLst>
      <p:ext uri="{BB962C8B-B14F-4D97-AF65-F5344CB8AC3E}">
        <p14:creationId xmlns:p14="http://schemas.microsoft.com/office/powerpoint/2010/main" val="30792506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43"/>
          <p:cNvSpPr txBox="1">
            <a:spLocks noGrp="1"/>
          </p:cNvSpPr>
          <p:nvPr>
            <p:ph type="title"/>
          </p:nvPr>
        </p:nvSpPr>
        <p:spPr>
          <a:xfrm>
            <a:off x="315750" y="505042"/>
            <a:ext cx="8512500" cy="567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 err="1"/>
              <a:t>Øk</a:t>
            </a:r>
            <a:r>
              <a:rPr lang="en-GB" dirty="0"/>
              <a:t> </a:t>
            </a:r>
            <a:r>
              <a:rPr lang="en-GB" dirty="0" err="1"/>
              <a:t>hastigheten</a:t>
            </a:r>
            <a:r>
              <a:rPr lang="en-GB" dirty="0"/>
              <a:t>, ring mange </a:t>
            </a:r>
            <a:r>
              <a:rPr lang="en-GB" dirty="0" err="1"/>
              <a:t>nummer</a:t>
            </a:r>
            <a:endParaRPr dirty="0"/>
          </a:p>
        </p:txBody>
      </p:sp>
      <p:sp>
        <p:nvSpPr>
          <p:cNvPr id="177" name="Google Shape;177;p43"/>
          <p:cNvSpPr txBox="1">
            <a:spLocks noGrp="1"/>
          </p:cNvSpPr>
          <p:nvPr>
            <p:ph type="body" idx="1"/>
          </p:nvPr>
        </p:nvSpPr>
        <p:spPr>
          <a:xfrm>
            <a:off x="315750" y="1159071"/>
            <a:ext cx="3582130" cy="349302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indent="0" algn="l">
              <a:spcBef>
                <a:spcPts val="1000"/>
              </a:spcBef>
              <a:buNone/>
            </a:pPr>
            <a:r>
              <a:rPr lang="nb-NO" dirty="0">
                <a:ea typeface="Libre Franklin Black"/>
                <a:sym typeface="Libre Franklin Black"/>
              </a:rPr>
              <a:t>Bare </a:t>
            </a:r>
            <a:r>
              <a:rPr lang="nb-NO" b="1" dirty="0">
                <a:ea typeface="Libre Franklin Black"/>
                <a:sym typeface="Libre Franklin Black"/>
              </a:rPr>
              <a:t>25-30% </a:t>
            </a:r>
            <a:r>
              <a:rPr lang="nb-NO" dirty="0">
                <a:ea typeface="Libre Franklin Black"/>
                <a:sym typeface="Libre Franklin Black"/>
              </a:rPr>
              <a:t>tar telefonen</a:t>
            </a:r>
          </a:p>
          <a:p>
            <a:pPr marL="0" indent="0" algn="l">
              <a:spcBef>
                <a:spcPts val="1000"/>
              </a:spcBef>
              <a:buNone/>
            </a:pPr>
            <a:r>
              <a:rPr lang="nb-NO" dirty="0">
                <a:ea typeface="Libre Franklin Black"/>
                <a:sym typeface="Libre Franklin Black"/>
              </a:rPr>
              <a:t>Slå mange nummer!</a:t>
            </a:r>
          </a:p>
          <a:p>
            <a:pPr marL="0" indent="0" algn="l">
              <a:spcBef>
                <a:spcPts val="1000"/>
              </a:spcBef>
              <a:buNone/>
            </a:pPr>
            <a:endParaRPr lang="nb-NO" dirty="0">
              <a:ea typeface="Libre Franklin Black"/>
              <a:sym typeface="Libre Franklin Black"/>
            </a:endParaRPr>
          </a:p>
          <a:p>
            <a:pPr marL="0" indent="0" algn="l">
              <a:spcBef>
                <a:spcPts val="1000"/>
              </a:spcBef>
              <a:buNone/>
            </a:pPr>
            <a:r>
              <a:rPr lang="nb-NO" dirty="0">
                <a:ea typeface="Libre Franklin Black"/>
                <a:sym typeface="Libre Franklin Black"/>
              </a:rPr>
              <a:t>Det er antall nummer man prøver i timen som avgjør hvor mange man når</a:t>
            </a:r>
          </a:p>
        </p:txBody>
      </p:sp>
      <p:pic>
        <p:nvPicPr>
          <p:cNvPr id="4" name="Google Shape;982;p65">
            <a:extLst>
              <a:ext uri="{FF2B5EF4-FFF2-40B4-BE49-F238E27FC236}">
                <a16:creationId xmlns:a16="http://schemas.microsoft.com/office/drawing/2014/main" id="{FF18912C-315B-4154-910B-110E22A5EFDB}"/>
              </a:ext>
            </a:extLst>
          </p:cNvPr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243632" y="1378048"/>
            <a:ext cx="3905250" cy="39052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91500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43"/>
          <p:cNvSpPr txBox="1">
            <a:spLocks noGrp="1"/>
          </p:cNvSpPr>
          <p:nvPr>
            <p:ph type="title"/>
          </p:nvPr>
        </p:nvSpPr>
        <p:spPr>
          <a:xfrm>
            <a:off x="315750" y="505042"/>
            <a:ext cx="8512500" cy="567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 err="1"/>
              <a:t>Triks</a:t>
            </a:r>
            <a:endParaRPr dirty="0"/>
          </a:p>
        </p:txBody>
      </p:sp>
      <p:sp>
        <p:nvSpPr>
          <p:cNvPr id="177" name="Google Shape;177;p43"/>
          <p:cNvSpPr txBox="1">
            <a:spLocks noGrp="1"/>
          </p:cNvSpPr>
          <p:nvPr>
            <p:ph type="body" idx="1"/>
          </p:nvPr>
        </p:nvSpPr>
        <p:spPr>
          <a:xfrm>
            <a:off x="315750" y="1159071"/>
            <a:ext cx="3074872" cy="349302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indent="0" algn="l">
              <a:spcBef>
                <a:spcPts val="1000"/>
              </a:spcBef>
              <a:buNone/>
            </a:pPr>
            <a:r>
              <a:rPr lang="nb-NO" dirty="0">
                <a:ea typeface="Libre Franklin Black"/>
                <a:sym typeface="Libre Franklin Black"/>
              </a:rPr>
              <a:t>Forbered samtalerapporten</a:t>
            </a:r>
          </a:p>
          <a:p>
            <a:pPr marL="0" indent="0" algn="l">
              <a:spcBef>
                <a:spcPts val="1000"/>
              </a:spcBef>
              <a:buNone/>
            </a:pPr>
            <a:r>
              <a:rPr lang="nb-NO" dirty="0">
                <a:ea typeface="Libre Franklin Black"/>
                <a:sym typeface="Libre Franklin Black"/>
              </a:rPr>
              <a:t>La det ringe fire ganger</a:t>
            </a:r>
          </a:p>
          <a:p>
            <a:pPr marL="0" indent="0" algn="l">
              <a:spcBef>
                <a:spcPts val="1000"/>
              </a:spcBef>
              <a:buNone/>
            </a:pPr>
            <a:r>
              <a:rPr lang="nb-NO" dirty="0">
                <a:ea typeface="Libre Franklin Black"/>
                <a:sym typeface="Libre Franklin Black"/>
              </a:rPr>
              <a:t>Statistikkrapport</a:t>
            </a:r>
          </a:p>
          <a:p>
            <a:pPr marL="0" indent="0" algn="l">
              <a:spcBef>
                <a:spcPts val="1000"/>
              </a:spcBef>
              <a:buNone/>
            </a:pPr>
            <a:r>
              <a:rPr lang="nb-NO" dirty="0">
                <a:ea typeface="Libre Franklin Black"/>
                <a:sym typeface="Libre Franklin Black"/>
              </a:rPr>
              <a:t>Motiver hverandre</a:t>
            </a:r>
          </a:p>
          <a:p>
            <a:pPr marL="0" indent="0" algn="l">
              <a:spcBef>
                <a:spcPts val="1000"/>
              </a:spcBef>
              <a:buNone/>
            </a:pPr>
            <a:r>
              <a:rPr lang="nb-NO" dirty="0">
                <a:ea typeface="Libre Franklin Black"/>
                <a:sym typeface="Libre Franklin Black"/>
              </a:rPr>
              <a:t>Felles pauser</a:t>
            </a:r>
          </a:p>
        </p:txBody>
      </p:sp>
      <p:pic>
        <p:nvPicPr>
          <p:cNvPr id="4" name="Google Shape;989;p66">
            <a:extLst>
              <a:ext uri="{FF2B5EF4-FFF2-40B4-BE49-F238E27FC236}">
                <a16:creationId xmlns:a16="http://schemas.microsoft.com/office/drawing/2014/main" id="{70D89F15-74AE-430F-AF25-C4BA856DC67E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 l="5934" t="-20420" r="11983" b="20420"/>
          <a:stretch/>
        </p:blipFill>
        <p:spPr>
          <a:xfrm>
            <a:off x="3523379" y="-2960437"/>
            <a:ext cx="8382900" cy="7349700"/>
          </a:xfrm>
          <a:prstGeom prst="ellipse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38020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42"/>
          <p:cNvSpPr txBox="1">
            <a:spLocks noGrp="1"/>
          </p:cNvSpPr>
          <p:nvPr>
            <p:ph type="title"/>
          </p:nvPr>
        </p:nvSpPr>
        <p:spPr>
          <a:xfrm>
            <a:off x="311700" y="2389833"/>
            <a:ext cx="8520600" cy="935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 err="1"/>
              <a:t>Mobilisering</a:t>
            </a:r>
            <a:r>
              <a:rPr lang="en-GB" dirty="0"/>
              <a:t> </a:t>
            </a:r>
            <a:r>
              <a:rPr lang="en-GB" dirty="0" err="1"/>
              <a:t>av</a:t>
            </a:r>
            <a:r>
              <a:rPr lang="en-GB" dirty="0"/>
              <a:t> </a:t>
            </a:r>
            <a:r>
              <a:rPr lang="en-GB" dirty="0" err="1"/>
              <a:t>ringere</a:t>
            </a:r>
            <a:endParaRPr dirty="0"/>
          </a:p>
        </p:txBody>
      </p:sp>
      <p:sp>
        <p:nvSpPr>
          <p:cNvPr id="171" name="Google Shape;171;p42"/>
          <p:cNvSpPr txBox="1">
            <a:spLocks noGrp="1"/>
          </p:cNvSpPr>
          <p:nvPr>
            <p:ph type="title" idx="2"/>
          </p:nvPr>
        </p:nvSpPr>
        <p:spPr>
          <a:xfrm>
            <a:off x="311700" y="1142297"/>
            <a:ext cx="8520600" cy="1284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/>
              <a:t>5.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65461406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43"/>
          <p:cNvSpPr txBox="1">
            <a:spLocks noGrp="1"/>
          </p:cNvSpPr>
          <p:nvPr>
            <p:ph type="title"/>
          </p:nvPr>
        </p:nvSpPr>
        <p:spPr>
          <a:xfrm>
            <a:off x="315750" y="505042"/>
            <a:ext cx="8512500" cy="567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 err="1"/>
              <a:t>Mobilisering</a:t>
            </a:r>
            <a:endParaRPr dirty="0"/>
          </a:p>
        </p:txBody>
      </p:sp>
      <p:sp>
        <p:nvSpPr>
          <p:cNvPr id="177" name="Google Shape;177;p43"/>
          <p:cNvSpPr txBox="1">
            <a:spLocks noGrp="1"/>
          </p:cNvSpPr>
          <p:nvPr>
            <p:ph type="body" idx="1"/>
          </p:nvPr>
        </p:nvSpPr>
        <p:spPr>
          <a:xfrm>
            <a:off x="315750" y="1159071"/>
            <a:ext cx="3982597" cy="349302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indent="0" algn="l">
              <a:spcBef>
                <a:spcPts val="1000"/>
              </a:spcBef>
              <a:buNone/>
            </a:pPr>
            <a:r>
              <a:rPr lang="nb-NO" b="1" dirty="0">
                <a:ea typeface="Libre Franklin Black"/>
                <a:sym typeface="Libre Franklin Black"/>
              </a:rPr>
              <a:t>Planlegg</a:t>
            </a:r>
            <a:r>
              <a:rPr lang="nb-NO" dirty="0">
                <a:ea typeface="Libre Franklin Black"/>
                <a:sym typeface="Libre Franklin Black"/>
              </a:rPr>
              <a:t> rekruttering av ringere</a:t>
            </a:r>
          </a:p>
          <a:p>
            <a:pPr marL="285750" indent="-285750" algn="l">
              <a:spcBef>
                <a:spcPts val="1000"/>
              </a:spcBef>
            </a:pPr>
            <a:r>
              <a:rPr lang="nb-NO" dirty="0">
                <a:ea typeface="Libre Franklin Black"/>
                <a:sym typeface="Libre Franklin Black"/>
              </a:rPr>
              <a:t>Direktekontakt med kjernen</a:t>
            </a:r>
          </a:p>
          <a:p>
            <a:pPr marL="285750" indent="-285750" algn="l">
              <a:spcBef>
                <a:spcPts val="1000"/>
              </a:spcBef>
            </a:pPr>
            <a:r>
              <a:rPr lang="nb-NO" dirty="0">
                <a:ea typeface="Libre Franklin Black"/>
                <a:sym typeface="Libre Franklin Black"/>
              </a:rPr>
              <a:t>E-post</a:t>
            </a:r>
          </a:p>
          <a:p>
            <a:pPr marL="285750" indent="-285750" algn="l">
              <a:spcBef>
                <a:spcPts val="1000"/>
              </a:spcBef>
            </a:pPr>
            <a:r>
              <a:rPr lang="nb-NO" dirty="0">
                <a:ea typeface="Libre Franklin Black"/>
                <a:sym typeface="Libre Franklin Black"/>
              </a:rPr>
              <a:t>SMS</a:t>
            </a:r>
          </a:p>
          <a:p>
            <a:pPr marL="285750" indent="-285750" algn="l">
              <a:spcBef>
                <a:spcPts val="1000"/>
              </a:spcBef>
            </a:pPr>
            <a:r>
              <a:rPr lang="nb-NO" dirty="0">
                <a:ea typeface="Libre Franklin Black"/>
                <a:sym typeface="Libre Franklin Black"/>
              </a:rPr>
              <a:t>Ringeoppdrag for å rekruttere ringere (i store lokallag)</a:t>
            </a:r>
          </a:p>
          <a:p>
            <a:pPr marL="285750" indent="-285750" algn="l">
              <a:spcBef>
                <a:spcPts val="1000"/>
              </a:spcBef>
            </a:pPr>
            <a:r>
              <a:rPr lang="nb-NO" dirty="0">
                <a:ea typeface="Libre Franklin Black"/>
                <a:sym typeface="Libre Franklin Black"/>
              </a:rPr>
              <a:t>Rekrutter også underveis</a:t>
            </a:r>
          </a:p>
          <a:p>
            <a:pPr marL="0" indent="0" algn="l">
              <a:spcBef>
                <a:spcPts val="1000"/>
              </a:spcBef>
              <a:buNone/>
            </a:pPr>
            <a:r>
              <a:rPr lang="nb-NO" dirty="0">
                <a:ea typeface="Libre Franklin Black"/>
                <a:sym typeface="Libre Franklin Black"/>
              </a:rPr>
              <a:t>Sett opp skift i en </a:t>
            </a:r>
            <a:r>
              <a:rPr lang="nb-NO" dirty="0" err="1">
                <a:ea typeface="Libre Franklin Black"/>
                <a:sym typeface="Libre Franklin Black"/>
              </a:rPr>
              <a:t>Zetkin</a:t>
            </a:r>
            <a:r>
              <a:rPr lang="nb-NO" dirty="0">
                <a:ea typeface="Libre Franklin Black"/>
                <a:sym typeface="Libre Franklin Black"/>
              </a:rPr>
              <a:t>-kampanje</a:t>
            </a:r>
          </a:p>
        </p:txBody>
      </p:sp>
    </p:spTree>
    <p:extLst>
      <p:ext uri="{BB962C8B-B14F-4D97-AF65-F5344CB8AC3E}">
        <p14:creationId xmlns:p14="http://schemas.microsoft.com/office/powerpoint/2010/main" val="13117283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42"/>
          <p:cNvSpPr txBox="1">
            <a:spLocks noGrp="1"/>
          </p:cNvSpPr>
          <p:nvPr>
            <p:ph type="title"/>
          </p:nvPr>
        </p:nvSpPr>
        <p:spPr>
          <a:xfrm>
            <a:off x="311700" y="2389833"/>
            <a:ext cx="8520600" cy="935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/>
              <a:t>Din </a:t>
            </a:r>
            <a:r>
              <a:rPr lang="en-GB" dirty="0" err="1"/>
              <a:t>rolle</a:t>
            </a:r>
            <a:endParaRPr dirty="0"/>
          </a:p>
        </p:txBody>
      </p:sp>
      <p:sp>
        <p:nvSpPr>
          <p:cNvPr id="171" name="Google Shape;171;p42"/>
          <p:cNvSpPr txBox="1">
            <a:spLocks noGrp="1"/>
          </p:cNvSpPr>
          <p:nvPr>
            <p:ph type="title" idx="2"/>
          </p:nvPr>
        </p:nvSpPr>
        <p:spPr>
          <a:xfrm>
            <a:off x="311700" y="1142297"/>
            <a:ext cx="8520600" cy="1284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/>
              <a:t>1.</a:t>
            </a:r>
            <a:endParaRPr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43"/>
          <p:cNvSpPr txBox="1">
            <a:spLocks noGrp="1"/>
          </p:cNvSpPr>
          <p:nvPr>
            <p:ph type="title"/>
          </p:nvPr>
        </p:nvSpPr>
        <p:spPr>
          <a:xfrm>
            <a:off x="315750" y="505042"/>
            <a:ext cx="8512500" cy="567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/>
              <a:t>Eksempel</a:t>
            </a:r>
            <a:endParaRPr dirty="0"/>
          </a:p>
        </p:txBody>
      </p:sp>
      <p:sp>
        <p:nvSpPr>
          <p:cNvPr id="177" name="Google Shape;177;p43"/>
          <p:cNvSpPr txBox="1">
            <a:spLocks noGrp="1"/>
          </p:cNvSpPr>
          <p:nvPr>
            <p:ph type="body" idx="1"/>
          </p:nvPr>
        </p:nvSpPr>
        <p:spPr>
          <a:xfrm>
            <a:off x="315750" y="1159071"/>
            <a:ext cx="8080711" cy="349302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indent="0" algn="l">
              <a:spcBef>
                <a:spcPts val="1000"/>
              </a:spcBef>
              <a:buNone/>
            </a:pPr>
            <a:r>
              <a:rPr lang="nb-NO">
                <a:ea typeface="Libre Franklin Black"/>
                <a:sym typeface="Libre Franklin Black"/>
              </a:rPr>
              <a:t>Et mellomstort </a:t>
            </a:r>
            <a:r>
              <a:rPr lang="nb-NO" dirty="0">
                <a:ea typeface="Libre Franklin Black"/>
                <a:sym typeface="Libre Franklin Black"/>
              </a:rPr>
              <a:t>lokallag med 50 medlemmer skal gjennomføre valgkampundersøkelse</a:t>
            </a:r>
          </a:p>
          <a:p>
            <a:pPr marL="285750" indent="-285750" algn="l">
              <a:spcBef>
                <a:spcPts val="1000"/>
              </a:spcBef>
            </a:pPr>
            <a:r>
              <a:rPr lang="nb-NO" dirty="0">
                <a:ea typeface="Libre Franklin Black"/>
                <a:sym typeface="Libre Franklin Black"/>
              </a:rPr>
              <a:t>En frivillig ringer 15-20 nummer i timen</a:t>
            </a:r>
          </a:p>
          <a:p>
            <a:pPr marL="285750" indent="-285750" algn="l">
              <a:spcBef>
                <a:spcPts val="1000"/>
              </a:spcBef>
            </a:pPr>
            <a:r>
              <a:rPr lang="nb-NO" dirty="0">
                <a:ea typeface="Libre Franklin Black"/>
                <a:sym typeface="Libre Franklin Black"/>
              </a:rPr>
              <a:t>25-30% svarer</a:t>
            </a:r>
          </a:p>
          <a:p>
            <a:pPr marL="0" indent="0" algn="l">
              <a:spcBef>
                <a:spcPts val="1000"/>
              </a:spcBef>
              <a:buNone/>
            </a:pPr>
            <a:r>
              <a:rPr lang="nb-NO" dirty="0">
                <a:ea typeface="Libre Franklin Black"/>
                <a:sym typeface="Libre Franklin Black"/>
              </a:rPr>
              <a:t>Da trengs det 10 </a:t>
            </a:r>
            <a:r>
              <a:rPr lang="nb-NO" dirty="0" err="1">
                <a:ea typeface="Libre Franklin Black"/>
                <a:sym typeface="Libre Franklin Black"/>
              </a:rPr>
              <a:t>ringetimer</a:t>
            </a:r>
            <a:endParaRPr lang="nb-NO" dirty="0">
              <a:ea typeface="Libre Franklin Black"/>
              <a:sym typeface="Libre Franklin Black"/>
            </a:endParaRPr>
          </a:p>
          <a:p>
            <a:pPr marL="0" indent="0" algn="l">
              <a:spcBef>
                <a:spcPts val="1000"/>
              </a:spcBef>
              <a:buNone/>
            </a:pPr>
            <a:r>
              <a:rPr lang="nb-NO" dirty="0">
                <a:ea typeface="Libre Franklin Black"/>
                <a:sym typeface="Libre Franklin Black"/>
              </a:rPr>
              <a:t>Eksempel: 5 ringere gjør et skift på to timer hver</a:t>
            </a:r>
          </a:p>
          <a:p>
            <a:pPr marL="0" indent="0" algn="l">
              <a:spcBef>
                <a:spcPts val="1000"/>
              </a:spcBef>
              <a:buNone/>
            </a:pPr>
            <a:endParaRPr lang="nb-NO" dirty="0">
              <a:ea typeface="Libre Franklin Black"/>
              <a:sym typeface="Libre Franklin Black"/>
            </a:endParaRPr>
          </a:p>
        </p:txBody>
      </p:sp>
    </p:spTree>
    <p:extLst>
      <p:ext uri="{BB962C8B-B14F-4D97-AF65-F5344CB8AC3E}">
        <p14:creationId xmlns:p14="http://schemas.microsoft.com/office/powerpoint/2010/main" val="1050310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43"/>
          <p:cNvSpPr txBox="1">
            <a:spLocks noGrp="1"/>
          </p:cNvSpPr>
          <p:nvPr>
            <p:ph type="title"/>
          </p:nvPr>
        </p:nvSpPr>
        <p:spPr>
          <a:xfrm>
            <a:off x="315750" y="505042"/>
            <a:ext cx="8512500" cy="567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/>
              <a:t>Eksempel</a:t>
            </a:r>
            <a:endParaRPr dirty="0"/>
          </a:p>
        </p:txBody>
      </p:sp>
      <p:sp>
        <p:nvSpPr>
          <p:cNvPr id="177" name="Google Shape;177;p43"/>
          <p:cNvSpPr txBox="1">
            <a:spLocks noGrp="1"/>
          </p:cNvSpPr>
          <p:nvPr>
            <p:ph type="body" idx="1"/>
          </p:nvPr>
        </p:nvSpPr>
        <p:spPr>
          <a:xfrm>
            <a:off x="315750" y="1159071"/>
            <a:ext cx="8080711" cy="349302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indent="0" algn="l">
              <a:spcBef>
                <a:spcPts val="1000"/>
              </a:spcBef>
              <a:buNone/>
            </a:pPr>
            <a:r>
              <a:rPr lang="nb-NO" dirty="0">
                <a:ea typeface="Libre Franklin Black"/>
                <a:sym typeface="Libre Franklin Black"/>
              </a:rPr>
              <a:t>Et stort lokallag med 500 medlemmer</a:t>
            </a:r>
          </a:p>
          <a:p>
            <a:pPr marL="0" indent="0" algn="l">
              <a:spcBef>
                <a:spcPts val="1000"/>
              </a:spcBef>
              <a:buNone/>
            </a:pPr>
            <a:r>
              <a:rPr lang="nb-NO" dirty="0">
                <a:ea typeface="Libre Franklin Black"/>
                <a:sym typeface="Libre Franklin Black"/>
              </a:rPr>
              <a:t>En frivillig ringer 15-20 nummer i timen</a:t>
            </a:r>
          </a:p>
          <a:p>
            <a:pPr marL="285750" indent="-285750" algn="l">
              <a:spcBef>
                <a:spcPts val="1000"/>
              </a:spcBef>
            </a:pPr>
            <a:r>
              <a:rPr lang="nb-NO" dirty="0">
                <a:ea typeface="Libre Franklin Black"/>
                <a:sym typeface="Libre Franklin Black"/>
              </a:rPr>
              <a:t>25-30% svarer</a:t>
            </a:r>
          </a:p>
          <a:p>
            <a:pPr marL="0" indent="0" algn="l">
              <a:spcBef>
                <a:spcPts val="1000"/>
              </a:spcBef>
              <a:buNone/>
            </a:pPr>
            <a:r>
              <a:rPr lang="nb-NO" dirty="0">
                <a:ea typeface="Libre Franklin Black"/>
                <a:sym typeface="Libre Franklin Black"/>
              </a:rPr>
              <a:t>Da trengs det 60 </a:t>
            </a:r>
            <a:r>
              <a:rPr lang="nb-NO" dirty="0" err="1">
                <a:ea typeface="Libre Franklin Black"/>
                <a:sym typeface="Libre Franklin Black"/>
              </a:rPr>
              <a:t>ringetimer</a:t>
            </a:r>
            <a:endParaRPr lang="nb-NO" dirty="0">
              <a:ea typeface="Libre Franklin Black"/>
              <a:sym typeface="Libre Franklin Black"/>
            </a:endParaRPr>
          </a:p>
          <a:p>
            <a:pPr marL="0" indent="0" algn="l">
              <a:spcBef>
                <a:spcPts val="1000"/>
              </a:spcBef>
              <a:buNone/>
            </a:pPr>
            <a:r>
              <a:rPr lang="nb-NO" dirty="0">
                <a:ea typeface="Libre Franklin Black"/>
                <a:sym typeface="Libre Franklin Black"/>
              </a:rPr>
              <a:t>Eksempel: 15 ringere gjør to skift på to timer hver</a:t>
            </a:r>
          </a:p>
          <a:p>
            <a:pPr marL="0" indent="0" algn="l">
              <a:spcBef>
                <a:spcPts val="1000"/>
              </a:spcBef>
              <a:buNone/>
            </a:pPr>
            <a:endParaRPr lang="nb-NO" dirty="0">
              <a:ea typeface="Libre Franklin Black"/>
              <a:sym typeface="Libre Franklin Black"/>
            </a:endParaRPr>
          </a:p>
        </p:txBody>
      </p:sp>
    </p:spTree>
    <p:extLst>
      <p:ext uri="{BB962C8B-B14F-4D97-AF65-F5344CB8AC3E}">
        <p14:creationId xmlns:p14="http://schemas.microsoft.com/office/powerpoint/2010/main" val="1117060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43"/>
          <p:cNvSpPr txBox="1">
            <a:spLocks noGrp="1"/>
          </p:cNvSpPr>
          <p:nvPr>
            <p:ph type="title"/>
          </p:nvPr>
        </p:nvSpPr>
        <p:spPr>
          <a:xfrm>
            <a:off x="315750" y="505042"/>
            <a:ext cx="8512500" cy="567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 err="1"/>
              <a:t>Før</a:t>
            </a:r>
            <a:r>
              <a:rPr lang="en-GB" dirty="0"/>
              <a:t> </a:t>
            </a:r>
            <a:r>
              <a:rPr lang="en-GB" dirty="0" err="1"/>
              <a:t>skiftet</a:t>
            </a:r>
            <a:endParaRPr dirty="0"/>
          </a:p>
        </p:txBody>
      </p:sp>
      <p:sp>
        <p:nvSpPr>
          <p:cNvPr id="177" name="Google Shape;177;p43"/>
          <p:cNvSpPr txBox="1">
            <a:spLocks noGrp="1"/>
          </p:cNvSpPr>
          <p:nvPr>
            <p:ph type="body" idx="1"/>
          </p:nvPr>
        </p:nvSpPr>
        <p:spPr>
          <a:xfrm>
            <a:off x="315750" y="1159071"/>
            <a:ext cx="7680244" cy="349302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285750" indent="-285750" algn="l">
              <a:spcBef>
                <a:spcPts val="1000"/>
              </a:spcBef>
            </a:pPr>
            <a:r>
              <a:rPr lang="nb-NO" dirty="0">
                <a:ea typeface="Libre Franklin Black"/>
                <a:sym typeface="Libre Franklin Black"/>
              </a:rPr>
              <a:t>Lage ringeoppdraget</a:t>
            </a:r>
          </a:p>
          <a:p>
            <a:pPr marL="285750" indent="-285750" algn="l">
              <a:spcBef>
                <a:spcPts val="1000"/>
              </a:spcBef>
            </a:pPr>
            <a:r>
              <a:rPr lang="nb-NO" dirty="0">
                <a:ea typeface="Libre Franklin Black"/>
                <a:sym typeface="Libre Franklin Black"/>
              </a:rPr>
              <a:t>Rekrutterer ringere og minner dem på skiftet</a:t>
            </a:r>
          </a:p>
          <a:p>
            <a:pPr marL="285750" indent="-285750" algn="l">
              <a:spcBef>
                <a:spcPts val="1000"/>
              </a:spcBef>
            </a:pPr>
            <a:r>
              <a:rPr lang="nb-NO" dirty="0">
                <a:ea typeface="Libre Franklin Black"/>
                <a:sym typeface="Libre Franklin Black"/>
              </a:rPr>
              <a:t>Ekstra e-post første gangen, film, håndbok, lag bruker, koble til organisasjonen</a:t>
            </a:r>
          </a:p>
          <a:p>
            <a:pPr marL="285750" indent="-285750" algn="l">
              <a:spcBef>
                <a:spcPts val="1000"/>
              </a:spcBef>
            </a:pPr>
            <a:r>
              <a:rPr lang="nb-NO" dirty="0">
                <a:ea typeface="Libre Franklin Black"/>
                <a:sym typeface="Libre Franklin Black"/>
              </a:rPr>
              <a:t>Hjelpe med å registrere bruker og koble til</a:t>
            </a:r>
          </a:p>
          <a:p>
            <a:pPr marL="285750" indent="-285750" algn="l">
              <a:spcBef>
                <a:spcPts val="1000"/>
              </a:spcBef>
            </a:pPr>
            <a:r>
              <a:rPr lang="nb-NO" dirty="0">
                <a:ea typeface="Libre Franklin Black"/>
                <a:sym typeface="Libre Franklin Black"/>
              </a:rPr>
              <a:t>Kopiere opp materiell (statistikkrapport, undersøkelser, håndbok)</a:t>
            </a:r>
          </a:p>
          <a:p>
            <a:pPr marL="285750" indent="-285750" algn="l">
              <a:spcBef>
                <a:spcPts val="1000"/>
              </a:spcBef>
            </a:pPr>
            <a:r>
              <a:rPr lang="nb-NO" dirty="0">
                <a:ea typeface="Libre Franklin Black"/>
                <a:sym typeface="Libre Franklin Black"/>
              </a:rPr>
              <a:t>Forbereder til skiftet</a:t>
            </a:r>
          </a:p>
        </p:txBody>
      </p:sp>
    </p:spTree>
    <p:extLst>
      <p:ext uri="{BB962C8B-B14F-4D97-AF65-F5344CB8AC3E}">
        <p14:creationId xmlns:p14="http://schemas.microsoft.com/office/powerpoint/2010/main" val="13206792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43"/>
          <p:cNvSpPr txBox="1">
            <a:spLocks noGrp="1"/>
          </p:cNvSpPr>
          <p:nvPr>
            <p:ph type="title"/>
          </p:nvPr>
        </p:nvSpPr>
        <p:spPr>
          <a:xfrm>
            <a:off x="315750" y="505042"/>
            <a:ext cx="8512500" cy="567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/>
              <a:t>Under </a:t>
            </a:r>
            <a:r>
              <a:rPr lang="en-GB" dirty="0" err="1"/>
              <a:t>skiftet</a:t>
            </a:r>
            <a:endParaRPr dirty="0"/>
          </a:p>
        </p:txBody>
      </p:sp>
      <p:sp>
        <p:nvSpPr>
          <p:cNvPr id="177" name="Google Shape;177;p43"/>
          <p:cNvSpPr txBox="1">
            <a:spLocks noGrp="1"/>
          </p:cNvSpPr>
          <p:nvPr>
            <p:ph type="body" idx="1"/>
          </p:nvPr>
        </p:nvSpPr>
        <p:spPr>
          <a:xfrm>
            <a:off x="315750" y="1159071"/>
            <a:ext cx="7680244" cy="349302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285750" indent="-285750" algn="l">
              <a:spcBef>
                <a:spcPts val="1000"/>
              </a:spcBef>
            </a:pPr>
            <a:r>
              <a:rPr lang="nb-NO" dirty="0">
                <a:ea typeface="Libre Franklin Black"/>
                <a:sym typeface="Libre Franklin Black"/>
              </a:rPr>
              <a:t>Ta imot frivillige og hold intro og peptalk</a:t>
            </a:r>
          </a:p>
          <a:p>
            <a:pPr marL="285750" indent="-285750" algn="l">
              <a:spcBef>
                <a:spcPts val="1000"/>
              </a:spcBef>
            </a:pPr>
            <a:r>
              <a:rPr lang="nb-NO" dirty="0">
                <a:ea typeface="Libre Franklin Black"/>
                <a:sym typeface="Libre Franklin Black"/>
              </a:rPr>
              <a:t>Hjelp dem å komme i gang</a:t>
            </a:r>
          </a:p>
          <a:p>
            <a:pPr marL="285750" indent="-285750" algn="l">
              <a:spcBef>
                <a:spcPts val="1000"/>
              </a:spcBef>
            </a:pPr>
            <a:r>
              <a:rPr lang="nb-NO" dirty="0">
                <a:ea typeface="Libre Franklin Black"/>
                <a:sym typeface="Libre Franklin Black"/>
              </a:rPr>
              <a:t>Hold humøret oppe</a:t>
            </a:r>
          </a:p>
          <a:p>
            <a:pPr marL="285750" indent="-285750" algn="l">
              <a:spcBef>
                <a:spcPts val="1000"/>
              </a:spcBef>
            </a:pPr>
            <a:r>
              <a:rPr lang="nb-NO" dirty="0">
                <a:ea typeface="Libre Franklin Black"/>
                <a:sym typeface="Libre Franklin Black"/>
              </a:rPr>
              <a:t>Koble opp hvis det er digital ringesentral</a:t>
            </a:r>
          </a:p>
          <a:p>
            <a:pPr marL="285750" indent="-285750" algn="l">
              <a:spcBef>
                <a:spcPts val="1000"/>
              </a:spcBef>
            </a:pPr>
            <a:r>
              <a:rPr lang="nb-NO" dirty="0">
                <a:ea typeface="Libre Franklin Black"/>
                <a:sym typeface="Libre Franklin Black"/>
              </a:rPr>
              <a:t>Servere mat</a:t>
            </a:r>
          </a:p>
          <a:p>
            <a:pPr marL="285750" indent="-285750" algn="l">
              <a:spcBef>
                <a:spcPts val="1000"/>
              </a:spcBef>
            </a:pPr>
            <a:r>
              <a:rPr lang="nb-NO" dirty="0">
                <a:ea typeface="Libre Franklin Black"/>
                <a:sym typeface="Libre Franklin Black"/>
              </a:rPr>
              <a:t>Meld folk på nye skift</a:t>
            </a:r>
          </a:p>
        </p:txBody>
      </p:sp>
    </p:spTree>
    <p:extLst>
      <p:ext uri="{BB962C8B-B14F-4D97-AF65-F5344CB8AC3E}">
        <p14:creationId xmlns:p14="http://schemas.microsoft.com/office/powerpoint/2010/main" val="1084918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43"/>
          <p:cNvSpPr txBox="1">
            <a:spLocks noGrp="1"/>
          </p:cNvSpPr>
          <p:nvPr>
            <p:ph type="title"/>
          </p:nvPr>
        </p:nvSpPr>
        <p:spPr>
          <a:xfrm>
            <a:off x="315750" y="505042"/>
            <a:ext cx="8512500" cy="567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 err="1"/>
              <a:t>Etter</a:t>
            </a:r>
            <a:r>
              <a:rPr lang="en-GB" dirty="0"/>
              <a:t> </a:t>
            </a:r>
            <a:r>
              <a:rPr lang="en-GB" dirty="0" err="1"/>
              <a:t>skiftet</a:t>
            </a:r>
            <a:endParaRPr dirty="0"/>
          </a:p>
        </p:txBody>
      </p:sp>
      <p:sp>
        <p:nvSpPr>
          <p:cNvPr id="177" name="Google Shape;177;p43"/>
          <p:cNvSpPr txBox="1">
            <a:spLocks noGrp="1"/>
          </p:cNvSpPr>
          <p:nvPr>
            <p:ph type="body" idx="1"/>
          </p:nvPr>
        </p:nvSpPr>
        <p:spPr>
          <a:xfrm>
            <a:off x="315750" y="1159071"/>
            <a:ext cx="7680244" cy="349302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285750" indent="-285750" algn="l">
              <a:spcBef>
                <a:spcPts val="1000"/>
              </a:spcBef>
            </a:pPr>
            <a:r>
              <a:rPr lang="nb-NO" dirty="0">
                <a:ea typeface="Libre Franklin Black"/>
                <a:sym typeface="Libre Franklin Black"/>
              </a:rPr>
              <a:t>Koble undersøkelsessvar til personer</a:t>
            </a:r>
          </a:p>
          <a:p>
            <a:pPr marL="285750" indent="-285750" algn="l">
              <a:spcBef>
                <a:spcPts val="1000"/>
              </a:spcBef>
            </a:pPr>
            <a:r>
              <a:rPr lang="nb-NO" dirty="0">
                <a:ea typeface="Libre Franklin Black"/>
                <a:sym typeface="Libre Franklin Black"/>
              </a:rPr>
              <a:t>Følge opp og evaluere</a:t>
            </a:r>
          </a:p>
          <a:p>
            <a:pPr marL="285750" indent="-285750" algn="l">
              <a:spcBef>
                <a:spcPts val="1000"/>
              </a:spcBef>
            </a:pPr>
            <a:r>
              <a:rPr lang="nb-NO" dirty="0">
                <a:ea typeface="Libre Franklin Black"/>
                <a:sym typeface="Libre Franklin Black"/>
              </a:rPr>
              <a:t>Se over status for neste skift</a:t>
            </a:r>
          </a:p>
          <a:p>
            <a:pPr marL="285750" indent="-285750" algn="l">
              <a:spcBef>
                <a:spcPts val="1000"/>
              </a:spcBef>
            </a:pPr>
            <a:r>
              <a:rPr lang="nb-NO" dirty="0">
                <a:ea typeface="Libre Franklin Black"/>
                <a:sym typeface="Libre Franklin Black"/>
              </a:rPr>
              <a:t>Rekruttere fler ringere</a:t>
            </a:r>
          </a:p>
          <a:p>
            <a:pPr marL="285750" indent="-285750" algn="l">
              <a:spcBef>
                <a:spcPts val="1000"/>
              </a:spcBef>
            </a:pPr>
            <a:r>
              <a:rPr lang="nb-NO" dirty="0">
                <a:ea typeface="Libre Franklin Black"/>
                <a:sym typeface="Libre Franklin Black"/>
              </a:rPr>
              <a:t>Følge opp samtaleloggen</a:t>
            </a:r>
          </a:p>
        </p:txBody>
      </p:sp>
    </p:spTree>
    <p:extLst>
      <p:ext uri="{BB962C8B-B14F-4D97-AF65-F5344CB8AC3E}">
        <p14:creationId xmlns:p14="http://schemas.microsoft.com/office/powerpoint/2010/main" val="14523763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43"/>
          <p:cNvSpPr txBox="1">
            <a:spLocks noGrp="1"/>
          </p:cNvSpPr>
          <p:nvPr>
            <p:ph type="title"/>
          </p:nvPr>
        </p:nvSpPr>
        <p:spPr>
          <a:xfrm>
            <a:off x="315750" y="505042"/>
            <a:ext cx="8512500" cy="567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/>
              <a:t>Din </a:t>
            </a:r>
            <a:r>
              <a:rPr lang="en-GB" dirty="0" err="1"/>
              <a:t>rolle</a:t>
            </a:r>
            <a:r>
              <a:rPr lang="en-GB" dirty="0"/>
              <a:t> </a:t>
            </a:r>
            <a:r>
              <a:rPr lang="en-GB" dirty="0" err="1"/>
              <a:t>som</a:t>
            </a:r>
            <a:r>
              <a:rPr lang="en-GB" dirty="0"/>
              <a:t> </a:t>
            </a:r>
            <a:r>
              <a:rPr lang="en-GB" dirty="0" err="1"/>
              <a:t>leder</a:t>
            </a:r>
            <a:endParaRPr dirty="0"/>
          </a:p>
        </p:txBody>
      </p:sp>
      <p:sp>
        <p:nvSpPr>
          <p:cNvPr id="177" name="Google Shape;177;p43"/>
          <p:cNvSpPr txBox="1">
            <a:spLocks noGrp="1"/>
          </p:cNvSpPr>
          <p:nvPr>
            <p:ph type="body" idx="1"/>
          </p:nvPr>
        </p:nvSpPr>
        <p:spPr>
          <a:xfrm>
            <a:off x="315750" y="1159072"/>
            <a:ext cx="8512500" cy="2747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indent="0" algn="l">
              <a:spcBef>
                <a:spcPts val="1000"/>
              </a:spcBef>
              <a:buNone/>
            </a:pPr>
            <a:r>
              <a:rPr lang="nb-NO" b="1" dirty="0">
                <a:ea typeface="Libre Franklin Black"/>
                <a:sym typeface="Libre Franklin Black"/>
              </a:rPr>
              <a:t>Viktig for å lykkes!</a:t>
            </a:r>
          </a:p>
          <a:p>
            <a:pPr marL="285750" indent="-285750" algn="l">
              <a:spcBef>
                <a:spcPts val="1000"/>
              </a:spcBef>
            </a:pPr>
            <a:r>
              <a:rPr lang="nb-NO" dirty="0">
                <a:ea typeface="Libre Franklin Black"/>
                <a:sym typeface="Libre Franklin Black"/>
              </a:rPr>
              <a:t>Mobilisere ringere</a:t>
            </a:r>
          </a:p>
          <a:p>
            <a:pPr marL="285750" indent="-285750" algn="l">
              <a:spcBef>
                <a:spcPts val="1000"/>
              </a:spcBef>
            </a:pPr>
            <a:r>
              <a:rPr lang="nb-NO" dirty="0">
                <a:ea typeface="Libre Franklin Black"/>
                <a:sym typeface="Libre Franklin Black"/>
              </a:rPr>
              <a:t>Utdanne ringere</a:t>
            </a:r>
          </a:p>
          <a:p>
            <a:pPr marL="285750" indent="-285750" algn="l">
              <a:spcBef>
                <a:spcPts val="1000"/>
              </a:spcBef>
            </a:pPr>
            <a:r>
              <a:rPr lang="nb-NO" dirty="0">
                <a:ea typeface="Libre Franklin Black"/>
                <a:sym typeface="Libre Franklin Black"/>
              </a:rPr>
              <a:t>Sette felles mål</a:t>
            </a:r>
          </a:p>
          <a:p>
            <a:pPr marL="285750" indent="-285750" algn="l">
              <a:spcBef>
                <a:spcPts val="1000"/>
              </a:spcBef>
            </a:pPr>
            <a:r>
              <a:rPr lang="nb-NO" dirty="0">
                <a:ea typeface="Libre Franklin Black"/>
                <a:sym typeface="Libre Franklin Black"/>
              </a:rPr>
              <a:t>Sette stemningen på ringesentralen</a:t>
            </a:r>
          </a:p>
          <a:p>
            <a:pPr marL="285750" indent="-285750" algn="l">
              <a:spcBef>
                <a:spcPts val="1000"/>
              </a:spcBef>
            </a:pPr>
            <a:r>
              <a:rPr lang="nb-NO" dirty="0">
                <a:ea typeface="Libre Franklin Black"/>
                <a:sym typeface="Libre Franklin Black"/>
              </a:rPr>
              <a:t>Veilede og motivere</a:t>
            </a:r>
            <a:endParaRPr dirty="0">
              <a:ea typeface="Libre Franklin Black"/>
              <a:sym typeface="Libre Franklin Black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42"/>
          <p:cNvSpPr txBox="1">
            <a:spLocks noGrp="1"/>
          </p:cNvSpPr>
          <p:nvPr>
            <p:ph type="title"/>
          </p:nvPr>
        </p:nvSpPr>
        <p:spPr>
          <a:xfrm>
            <a:off x="311700" y="2389833"/>
            <a:ext cx="8520600" cy="935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/>
              <a:t>Lage </a:t>
            </a:r>
            <a:r>
              <a:rPr lang="en-GB" dirty="0" err="1"/>
              <a:t>ringeoppdrag</a:t>
            </a:r>
            <a:endParaRPr dirty="0"/>
          </a:p>
        </p:txBody>
      </p:sp>
      <p:sp>
        <p:nvSpPr>
          <p:cNvPr id="171" name="Google Shape;171;p42"/>
          <p:cNvSpPr txBox="1">
            <a:spLocks noGrp="1"/>
          </p:cNvSpPr>
          <p:nvPr>
            <p:ph type="title" idx="2"/>
          </p:nvPr>
        </p:nvSpPr>
        <p:spPr>
          <a:xfrm>
            <a:off x="311700" y="1142297"/>
            <a:ext cx="8520600" cy="1284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/>
              <a:t>1.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4992653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43"/>
          <p:cNvSpPr txBox="1">
            <a:spLocks noGrp="1"/>
          </p:cNvSpPr>
          <p:nvPr>
            <p:ph type="title"/>
          </p:nvPr>
        </p:nvSpPr>
        <p:spPr>
          <a:xfrm>
            <a:off x="315750" y="505042"/>
            <a:ext cx="8512500" cy="567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l"/>
            <a:r>
              <a:rPr lang="en-GB" dirty="0">
                <a:latin typeface="Arial"/>
                <a:cs typeface="Arial"/>
              </a:rPr>
              <a:t>Lage </a:t>
            </a:r>
            <a:r>
              <a:rPr lang="en-GB" dirty="0" err="1">
                <a:latin typeface="Arial"/>
                <a:cs typeface="Arial"/>
              </a:rPr>
              <a:t>ringeoppdrag</a:t>
            </a:r>
            <a:r>
              <a:rPr lang="en-GB" dirty="0">
                <a:latin typeface="Arial"/>
                <a:cs typeface="Arial"/>
              </a:rPr>
              <a:t> </a:t>
            </a:r>
            <a:r>
              <a:rPr lang="en-GB" dirty="0" err="1">
                <a:latin typeface="Arial"/>
                <a:cs typeface="Arial"/>
              </a:rPr>
              <a:t>i</a:t>
            </a:r>
            <a:r>
              <a:rPr lang="en-GB" dirty="0">
                <a:latin typeface="Arial"/>
                <a:cs typeface="Arial"/>
              </a:rPr>
              <a:t> Zetkin</a:t>
            </a:r>
            <a:endParaRPr dirty="0">
              <a:latin typeface="Arial"/>
              <a:cs typeface="Arial"/>
            </a:endParaRPr>
          </a:p>
        </p:txBody>
      </p:sp>
      <p:sp>
        <p:nvSpPr>
          <p:cNvPr id="177" name="Google Shape;177;p43"/>
          <p:cNvSpPr txBox="1">
            <a:spLocks noGrp="1"/>
          </p:cNvSpPr>
          <p:nvPr>
            <p:ph type="body" idx="1"/>
          </p:nvPr>
        </p:nvSpPr>
        <p:spPr>
          <a:xfrm>
            <a:off x="315750" y="1159072"/>
            <a:ext cx="8512500" cy="2747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285750" indent="-285750" algn="l">
              <a:spcBef>
                <a:spcPts val="1000"/>
              </a:spcBef>
            </a:pPr>
            <a:r>
              <a:rPr lang="nb-NO" dirty="0">
                <a:ea typeface="Libre Franklin Black"/>
                <a:sym typeface="Libre Franklin Black"/>
              </a:rPr>
              <a:t>Bygg oppdraget</a:t>
            </a:r>
          </a:p>
          <a:p>
            <a:pPr marL="285750" indent="-285750" algn="l">
              <a:spcBef>
                <a:spcPts val="1000"/>
              </a:spcBef>
            </a:pPr>
            <a:r>
              <a:rPr lang="nb-NO" dirty="0">
                <a:ea typeface="Libre Franklin Black"/>
                <a:sym typeface="Libre Franklin Black"/>
              </a:rPr>
              <a:t>Målgruppe og mål, hvordan velge rett?</a:t>
            </a:r>
          </a:p>
          <a:p>
            <a:pPr marL="285750" indent="-285750" algn="l">
              <a:spcBef>
                <a:spcPts val="1000"/>
              </a:spcBef>
            </a:pPr>
            <a:r>
              <a:rPr lang="nb-NO" dirty="0">
                <a:ea typeface="Libre Franklin Black"/>
                <a:sym typeface="Libre Franklin Black"/>
              </a:rPr>
              <a:t>Instruks til ringere</a:t>
            </a:r>
          </a:p>
          <a:p>
            <a:pPr marL="285750" indent="-285750" algn="l">
              <a:spcBef>
                <a:spcPts val="1000"/>
              </a:spcBef>
            </a:pPr>
            <a:r>
              <a:rPr lang="nb-NO" dirty="0">
                <a:ea typeface="Libre Franklin Black"/>
                <a:sym typeface="Libre Franklin Black"/>
              </a:rPr>
              <a:t>Legge til ringere i ringeoppdrag</a:t>
            </a:r>
          </a:p>
          <a:p>
            <a:pPr marL="285750" indent="-285750" algn="l">
              <a:spcBef>
                <a:spcPts val="1000"/>
              </a:spcBef>
            </a:pPr>
            <a:r>
              <a:rPr lang="nb-NO" dirty="0">
                <a:ea typeface="Libre Franklin Black"/>
                <a:sym typeface="Libre Franklin Black"/>
              </a:rPr>
              <a:t>Prioriterte tags</a:t>
            </a:r>
          </a:p>
          <a:p>
            <a:pPr marL="285750" indent="-285750" algn="l">
              <a:spcBef>
                <a:spcPts val="1000"/>
              </a:spcBef>
            </a:pPr>
            <a:r>
              <a:rPr lang="nb-NO" dirty="0">
                <a:ea typeface="Libre Franklin Black"/>
                <a:sym typeface="Libre Franklin Black"/>
              </a:rPr>
              <a:t>Smartsøk – kjernen i </a:t>
            </a:r>
            <a:r>
              <a:rPr lang="nb-NO" dirty="0" err="1">
                <a:ea typeface="Libre Franklin Black"/>
                <a:sym typeface="Libre Franklin Black"/>
              </a:rPr>
              <a:t>Zetkin</a:t>
            </a:r>
            <a:r>
              <a:rPr lang="nb-NO" dirty="0">
                <a:ea typeface="Libre Franklin Black"/>
                <a:sym typeface="Libre Franklin Black"/>
              </a:rPr>
              <a:t> systemet</a:t>
            </a:r>
            <a:endParaRPr dirty="0">
              <a:ea typeface="Libre Franklin Black"/>
              <a:sym typeface="Libre Franklin Black"/>
            </a:endParaRPr>
          </a:p>
        </p:txBody>
      </p:sp>
    </p:spTree>
    <p:extLst>
      <p:ext uri="{BB962C8B-B14F-4D97-AF65-F5344CB8AC3E}">
        <p14:creationId xmlns:p14="http://schemas.microsoft.com/office/powerpoint/2010/main" val="12843853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p46"/>
          <p:cNvSpPr txBox="1">
            <a:spLocks noGrp="1"/>
          </p:cNvSpPr>
          <p:nvPr>
            <p:ph type="title"/>
          </p:nvPr>
        </p:nvSpPr>
        <p:spPr>
          <a:xfrm>
            <a:off x="218905" y="617333"/>
            <a:ext cx="2808000" cy="839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b="1" dirty="0"/>
              <a:t>Eksempel:</a:t>
            </a:r>
            <a:br>
              <a:rPr lang="en-GB" dirty="0"/>
            </a:br>
            <a:r>
              <a:rPr lang="en-GB" dirty="0" err="1"/>
              <a:t>Finne</a:t>
            </a:r>
            <a:r>
              <a:rPr lang="en-GB" dirty="0"/>
              <a:t> </a:t>
            </a:r>
            <a:r>
              <a:rPr lang="en-GB" dirty="0" err="1"/>
              <a:t>rett</a:t>
            </a:r>
            <a:r>
              <a:rPr lang="en-GB" dirty="0"/>
              <a:t> person </a:t>
            </a:r>
            <a:r>
              <a:rPr lang="en-GB" dirty="0" err="1"/>
              <a:t>til</a:t>
            </a:r>
            <a:r>
              <a:rPr lang="en-GB" dirty="0"/>
              <a:t> </a:t>
            </a:r>
            <a:r>
              <a:rPr lang="en-GB" dirty="0" err="1"/>
              <a:t>rett</a:t>
            </a:r>
            <a:r>
              <a:rPr lang="en-GB" dirty="0"/>
              <a:t> </a:t>
            </a:r>
            <a:r>
              <a:rPr lang="en-GB" dirty="0" err="1"/>
              <a:t>oppgave</a:t>
            </a:r>
            <a:endParaRPr dirty="0"/>
          </a:p>
        </p:txBody>
      </p:sp>
      <p:sp>
        <p:nvSpPr>
          <p:cNvPr id="217" name="Google Shape;217;p46"/>
          <p:cNvSpPr txBox="1">
            <a:spLocks noGrp="1"/>
          </p:cNvSpPr>
          <p:nvPr>
            <p:ph type="body" idx="1"/>
          </p:nvPr>
        </p:nvSpPr>
        <p:spPr>
          <a:xfrm>
            <a:off x="218900" y="1544000"/>
            <a:ext cx="3289500" cy="325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n-GB" dirty="0" err="1"/>
              <a:t>Finne</a:t>
            </a:r>
            <a:r>
              <a:rPr lang="en-GB" dirty="0"/>
              <a:t> </a:t>
            </a:r>
            <a:r>
              <a:rPr lang="en-GB" dirty="0" err="1"/>
              <a:t>personer</a:t>
            </a:r>
            <a:r>
              <a:rPr lang="en-GB" dirty="0"/>
              <a:t> å </a:t>
            </a:r>
            <a:r>
              <a:rPr lang="en-GB" dirty="0" err="1"/>
              <a:t>mobilisere</a:t>
            </a:r>
            <a:r>
              <a:rPr lang="en-GB" dirty="0"/>
              <a:t> </a:t>
            </a:r>
            <a:r>
              <a:rPr lang="en-GB" dirty="0" err="1"/>
              <a:t>til</a:t>
            </a:r>
            <a:r>
              <a:rPr lang="en-GB" dirty="0"/>
              <a:t> </a:t>
            </a:r>
            <a:r>
              <a:rPr lang="en-GB" dirty="0" err="1"/>
              <a:t>kampanje</a:t>
            </a:r>
            <a:endParaRPr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Google Shape;222;p47"/>
          <p:cNvSpPr txBox="1">
            <a:spLocks noGrp="1"/>
          </p:cNvSpPr>
          <p:nvPr>
            <p:ph type="body" idx="1"/>
          </p:nvPr>
        </p:nvSpPr>
        <p:spPr>
          <a:xfrm>
            <a:off x="218900" y="1544000"/>
            <a:ext cx="3433200" cy="325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nb-NO" dirty="0"/>
              <a:t>Finne personer å mobilisere til kampanje</a:t>
            </a:r>
          </a:p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n-GB" dirty="0" err="1">
                <a:solidFill>
                  <a:srgbClr val="539760"/>
                </a:solidFill>
              </a:rPr>
              <a:t>Inkluder</a:t>
            </a:r>
            <a:r>
              <a:rPr lang="en-GB" dirty="0">
                <a:solidFill>
                  <a:srgbClr val="539760"/>
                </a:solidFill>
              </a:rPr>
              <a:t> de </a:t>
            </a:r>
            <a:r>
              <a:rPr lang="en-GB" dirty="0" err="1">
                <a:solidFill>
                  <a:srgbClr val="539760"/>
                </a:solidFill>
              </a:rPr>
              <a:t>som</a:t>
            </a:r>
            <a:r>
              <a:rPr lang="en-GB" dirty="0">
                <a:solidFill>
                  <a:srgbClr val="539760"/>
                </a:solidFill>
              </a:rPr>
              <a:t> </a:t>
            </a:r>
            <a:r>
              <a:rPr lang="en-GB" dirty="0" err="1">
                <a:solidFill>
                  <a:srgbClr val="539760"/>
                </a:solidFill>
              </a:rPr>
              <a:t>har</a:t>
            </a:r>
            <a:r>
              <a:rPr lang="en-GB" dirty="0">
                <a:solidFill>
                  <a:srgbClr val="539760"/>
                </a:solidFill>
              </a:rPr>
              <a:t> </a:t>
            </a:r>
            <a:r>
              <a:rPr lang="en-GB" dirty="0" err="1">
                <a:solidFill>
                  <a:srgbClr val="539760"/>
                </a:solidFill>
              </a:rPr>
              <a:t>sagt</a:t>
            </a:r>
            <a:r>
              <a:rPr lang="en-GB" dirty="0">
                <a:solidFill>
                  <a:srgbClr val="539760"/>
                </a:solidFill>
              </a:rPr>
              <a:t> de </a:t>
            </a:r>
            <a:r>
              <a:rPr lang="en-GB" dirty="0" err="1">
                <a:solidFill>
                  <a:srgbClr val="539760"/>
                </a:solidFill>
              </a:rPr>
              <a:t>vil</a:t>
            </a:r>
            <a:r>
              <a:rPr lang="en-GB" dirty="0">
                <a:solidFill>
                  <a:srgbClr val="539760"/>
                </a:solidFill>
              </a:rPr>
              <a:t> </a:t>
            </a:r>
            <a:r>
              <a:rPr lang="en-GB" dirty="0" err="1">
                <a:solidFill>
                  <a:srgbClr val="539760"/>
                </a:solidFill>
              </a:rPr>
              <a:t>være</a:t>
            </a:r>
            <a:r>
              <a:rPr lang="en-GB" dirty="0">
                <a:solidFill>
                  <a:srgbClr val="539760"/>
                </a:solidFill>
              </a:rPr>
              <a:t> med</a:t>
            </a:r>
            <a:endParaRPr dirty="0">
              <a:solidFill>
                <a:srgbClr val="539760"/>
              </a:solidFill>
            </a:endParaRPr>
          </a:p>
        </p:txBody>
      </p:sp>
      <p:sp>
        <p:nvSpPr>
          <p:cNvPr id="223" name="Google Shape;223;p47"/>
          <p:cNvSpPr txBox="1">
            <a:spLocks noGrp="1"/>
          </p:cNvSpPr>
          <p:nvPr>
            <p:ph type="title"/>
          </p:nvPr>
        </p:nvSpPr>
        <p:spPr>
          <a:xfrm>
            <a:off x="218905" y="617333"/>
            <a:ext cx="2808000" cy="839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b="1" dirty="0"/>
              <a:t>Eksempel:</a:t>
            </a:r>
            <a:br>
              <a:rPr lang="en-GB" dirty="0"/>
            </a:br>
            <a:r>
              <a:rPr lang="en-GB" dirty="0" err="1"/>
              <a:t>Finne</a:t>
            </a:r>
            <a:r>
              <a:rPr lang="en-GB" dirty="0"/>
              <a:t> </a:t>
            </a:r>
            <a:r>
              <a:rPr lang="en-GB" dirty="0" err="1"/>
              <a:t>rett</a:t>
            </a:r>
            <a:r>
              <a:rPr lang="en-GB" dirty="0"/>
              <a:t> person </a:t>
            </a:r>
            <a:r>
              <a:rPr lang="en-GB" dirty="0" err="1"/>
              <a:t>til</a:t>
            </a:r>
            <a:r>
              <a:rPr lang="en-GB" dirty="0"/>
              <a:t> </a:t>
            </a:r>
            <a:r>
              <a:rPr lang="en-GB" dirty="0" err="1"/>
              <a:t>rett</a:t>
            </a:r>
            <a:r>
              <a:rPr lang="en-GB" dirty="0"/>
              <a:t> </a:t>
            </a:r>
            <a:r>
              <a:rPr lang="en-GB" dirty="0" err="1"/>
              <a:t>oppgave</a:t>
            </a:r>
            <a:endParaRPr dirty="0"/>
          </a:p>
        </p:txBody>
      </p:sp>
      <p:sp>
        <p:nvSpPr>
          <p:cNvPr id="224" name="Google Shape;224;p47"/>
          <p:cNvSpPr/>
          <p:nvPr/>
        </p:nvSpPr>
        <p:spPr>
          <a:xfrm>
            <a:off x="4523525" y="2105075"/>
            <a:ext cx="186000" cy="186000"/>
          </a:xfrm>
          <a:prstGeom prst="ellipse">
            <a:avLst/>
          </a:prstGeom>
          <a:solidFill>
            <a:srgbClr val="53976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5" name="Google Shape;225;p47"/>
          <p:cNvSpPr/>
          <p:nvPr/>
        </p:nvSpPr>
        <p:spPr>
          <a:xfrm>
            <a:off x="4828325" y="2105075"/>
            <a:ext cx="186000" cy="186000"/>
          </a:xfrm>
          <a:prstGeom prst="ellipse">
            <a:avLst/>
          </a:prstGeom>
          <a:solidFill>
            <a:srgbClr val="53976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6" name="Google Shape;226;p47"/>
          <p:cNvSpPr/>
          <p:nvPr/>
        </p:nvSpPr>
        <p:spPr>
          <a:xfrm>
            <a:off x="5133125" y="2105075"/>
            <a:ext cx="186000" cy="186000"/>
          </a:xfrm>
          <a:prstGeom prst="ellipse">
            <a:avLst/>
          </a:prstGeom>
          <a:solidFill>
            <a:srgbClr val="53976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7" name="Google Shape;227;p47"/>
          <p:cNvSpPr/>
          <p:nvPr/>
        </p:nvSpPr>
        <p:spPr>
          <a:xfrm>
            <a:off x="5437925" y="2105075"/>
            <a:ext cx="186000" cy="186000"/>
          </a:xfrm>
          <a:prstGeom prst="ellipse">
            <a:avLst/>
          </a:prstGeom>
          <a:solidFill>
            <a:srgbClr val="53976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8" name="Google Shape;228;p47"/>
          <p:cNvSpPr/>
          <p:nvPr/>
        </p:nvSpPr>
        <p:spPr>
          <a:xfrm>
            <a:off x="5742725" y="2105075"/>
            <a:ext cx="186000" cy="186000"/>
          </a:xfrm>
          <a:prstGeom prst="ellipse">
            <a:avLst/>
          </a:prstGeom>
          <a:solidFill>
            <a:srgbClr val="53976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9" name="Google Shape;229;p47"/>
          <p:cNvSpPr/>
          <p:nvPr/>
        </p:nvSpPr>
        <p:spPr>
          <a:xfrm>
            <a:off x="6047525" y="2105075"/>
            <a:ext cx="186000" cy="186000"/>
          </a:xfrm>
          <a:prstGeom prst="ellipse">
            <a:avLst/>
          </a:prstGeom>
          <a:solidFill>
            <a:srgbClr val="53976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0" name="Google Shape;230;p47"/>
          <p:cNvSpPr/>
          <p:nvPr/>
        </p:nvSpPr>
        <p:spPr>
          <a:xfrm>
            <a:off x="6352325" y="2105075"/>
            <a:ext cx="186000" cy="186000"/>
          </a:xfrm>
          <a:prstGeom prst="ellipse">
            <a:avLst/>
          </a:prstGeom>
          <a:solidFill>
            <a:srgbClr val="53976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1" name="Google Shape;231;p47"/>
          <p:cNvSpPr/>
          <p:nvPr/>
        </p:nvSpPr>
        <p:spPr>
          <a:xfrm>
            <a:off x="6657125" y="2105075"/>
            <a:ext cx="186000" cy="186000"/>
          </a:xfrm>
          <a:prstGeom prst="ellipse">
            <a:avLst/>
          </a:prstGeom>
          <a:solidFill>
            <a:srgbClr val="53976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2" name="Google Shape;232;p47"/>
          <p:cNvSpPr/>
          <p:nvPr/>
        </p:nvSpPr>
        <p:spPr>
          <a:xfrm>
            <a:off x="4523525" y="2390825"/>
            <a:ext cx="186000" cy="186000"/>
          </a:xfrm>
          <a:prstGeom prst="ellipse">
            <a:avLst/>
          </a:prstGeom>
          <a:solidFill>
            <a:srgbClr val="53976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3" name="Google Shape;233;p47"/>
          <p:cNvSpPr/>
          <p:nvPr/>
        </p:nvSpPr>
        <p:spPr>
          <a:xfrm>
            <a:off x="4828325" y="2390825"/>
            <a:ext cx="186000" cy="186000"/>
          </a:xfrm>
          <a:prstGeom prst="ellipse">
            <a:avLst/>
          </a:prstGeom>
          <a:solidFill>
            <a:srgbClr val="53976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4" name="Google Shape;234;p47"/>
          <p:cNvSpPr/>
          <p:nvPr/>
        </p:nvSpPr>
        <p:spPr>
          <a:xfrm>
            <a:off x="5133125" y="2390825"/>
            <a:ext cx="186000" cy="186000"/>
          </a:xfrm>
          <a:prstGeom prst="ellipse">
            <a:avLst/>
          </a:prstGeom>
          <a:solidFill>
            <a:srgbClr val="53976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5" name="Google Shape;235;p47"/>
          <p:cNvSpPr/>
          <p:nvPr/>
        </p:nvSpPr>
        <p:spPr>
          <a:xfrm>
            <a:off x="5437925" y="2390825"/>
            <a:ext cx="186000" cy="186000"/>
          </a:xfrm>
          <a:prstGeom prst="ellipse">
            <a:avLst/>
          </a:prstGeom>
          <a:solidFill>
            <a:srgbClr val="53976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6" name="Google Shape;236;p47"/>
          <p:cNvSpPr/>
          <p:nvPr/>
        </p:nvSpPr>
        <p:spPr>
          <a:xfrm>
            <a:off x="5742725" y="2390825"/>
            <a:ext cx="186000" cy="186000"/>
          </a:xfrm>
          <a:prstGeom prst="ellipse">
            <a:avLst/>
          </a:prstGeom>
          <a:solidFill>
            <a:srgbClr val="53976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7" name="Google Shape;237;p47"/>
          <p:cNvSpPr/>
          <p:nvPr/>
        </p:nvSpPr>
        <p:spPr>
          <a:xfrm>
            <a:off x="6047525" y="2390825"/>
            <a:ext cx="186000" cy="186000"/>
          </a:xfrm>
          <a:prstGeom prst="ellipse">
            <a:avLst/>
          </a:prstGeom>
          <a:solidFill>
            <a:srgbClr val="53976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8" name="Google Shape;238;p47"/>
          <p:cNvSpPr/>
          <p:nvPr/>
        </p:nvSpPr>
        <p:spPr>
          <a:xfrm>
            <a:off x="6352325" y="2390825"/>
            <a:ext cx="186000" cy="186000"/>
          </a:xfrm>
          <a:prstGeom prst="ellipse">
            <a:avLst/>
          </a:prstGeom>
          <a:solidFill>
            <a:srgbClr val="53976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9" name="Google Shape;239;p47"/>
          <p:cNvSpPr/>
          <p:nvPr/>
        </p:nvSpPr>
        <p:spPr>
          <a:xfrm>
            <a:off x="6657125" y="2390825"/>
            <a:ext cx="186000" cy="186000"/>
          </a:xfrm>
          <a:prstGeom prst="ellipse">
            <a:avLst/>
          </a:prstGeom>
          <a:solidFill>
            <a:srgbClr val="53976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0" name="Google Shape;240;p47"/>
          <p:cNvSpPr/>
          <p:nvPr/>
        </p:nvSpPr>
        <p:spPr>
          <a:xfrm>
            <a:off x="4523525" y="2676575"/>
            <a:ext cx="186000" cy="186000"/>
          </a:xfrm>
          <a:prstGeom prst="ellipse">
            <a:avLst/>
          </a:prstGeom>
          <a:solidFill>
            <a:srgbClr val="53976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1" name="Google Shape;241;p47"/>
          <p:cNvSpPr/>
          <p:nvPr/>
        </p:nvSpPr>
        <p:spPr>
          <a:xfrm>
            <a:off x="4828325" y="2676575"/>
            <a:ext cx="186000" cy="186000"/>
          </a:xfrm>
          <a:prstGeom prst="ellipse">
            <a:avLst/>
          </a:prstGeom>
          <a:solidFill>
            <a:srgbClr val="53976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2" name="Google Shape;242;p47"/>
          <p:cNvSpPr/>
          <p:nvPr/>
        </p:nvSpPr>
        <p:spPr>
          <a:xfrm>
            <a:off x="5133125" y="2676575"/>
            <a:ext cx="186000" cy="186000"/>
          </a:xfrm>
          <a:prstGeom prst="ellipse">
            <a:avLst/>
          </a:prstGeom>
          <a:solidFill>
            <a:srgbClr val="53976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3" name="Google Shape;243;p47"/>
          <p:cNvSpPr/>
          <p:nvPr/>
        </p:nvSpPr>
        <p:spPr>
          <a:xfrm>
            <a:off x="5437925" y="2676575"/>
            <a:ext cx="186000" cy="186000"/>
          </a:xfrm>
          <a:prstGeom prst="ellipse">
            <a:avLst/>
          </a:prstGeom>
          <a:solidFill>
            <a:srgbClr val="53976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4" name="Google Shape;244;p47"/>
          <p:cNvSpPr/>
          <p:nvPr/>
        </p:nvSpPr>
        <p:spPr>
          <a:xfrm>
            <a:off x="5742725" y="2676575"/>
            <a:ext cx="186000" cy="186000"/>
          </a:xfrm>
          <a:prstGeom prst="ellipse">
            <a:avLst/>
          </a:prstGeom>
          <a:solidFill>
            <a:srgbClr val="53976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5" name="Google Shape;245;p47"/>
          <p:cNvSpPr/>
          <p:nvPr/>
        </p:nvSpPr>
        <p:spPr>
          <a:xfrm>
            <a:off x="6047525" y="2676575"/>
            <a:ext cx="186000" cy="186000"/>
          </a:xfrm>
          <a:prstGeom prst="ellipse">
            <a:avLst/>
          </a:prstGeom>
          <a:solidFill>
            <a:srgbClr val="53976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6" name="Google Shape;246;p47"/>
          <p:cNvSpPr/>
          <p:nvPr/>
        </p:nvSpPr>
        <p:spPr>
          <a:xfrm>
            <a:off x="6352325" y="2676575"/>
            <a:ext cx="186000" cy="186000"/>
          </a:xfrm>
          <a:prstGeom prst="ellipse">
            <a:avLst/>
          </a:prstGeom>
          <a:solidFill>
            <a:srgbClr val="53976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7" name="Google Shape;247;p47"/>
          <p:cNvSpPr/>
          <p:nvPr/>
        </p:nvSpPr>
        <p:spPr>
          <a:xfrm>
            <a:off x="6657125" y="2676575"/>
            <a:ext cx="186000" cy="186000"/>
          </a:xfrm>
          <a:prstGeom prst="ellipse">
            <a:avLst/>
          </a:prstGeom>
          <a:solidFill>
            <a:srgbClr val="53976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8" name="Google Shape;248;p47"/>
          <p:cNvSpPr/>
          <p:nvPr/>
        </p:nvSpPr>
        <p:spPr>
          <a:xfrm>
            <a:off x="4523525" y="2962325"/>
            <a:ext cx="186000" cy="186000"/>
          </a:xfrm>
          <a:prstGeom prst="ellipse">
            <a:avLst/>
          </a:prstGeom>
          <a:solidFill>
            <a:srgbClr val="53976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9" name="Google Shape;249;p47"/>
          <p:cNvSpPr/>
          <p:nvPr/>
        </p:nvSpPr>
        <p:spPr>
          <a:xfrm>
            <a:off x="4828325" y="2962325"/>
            <a:ext cx="186000" cy="186000"/>
          </a:xfrm>
          <a:prstGeom prst="ellipse">
            <a:avLst/>
          </a:prstGeom>
          <a:solidFill>
            <a:srgbClr val="53976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0" name="Google Shape;250;p47"/>
          <p:cNvSpPr/>
          <p:nvPr/>
        </p:nvSpPr>
        <p:spPr>
          <a:xfrm>
            <a:off x="5133125" y="2962325"/>
            <a:ext cx="186000" cy="186000"/>
          </a:xfrm>
          <a:prstGeom prst="ellipse">
            <a:avLst/>
          </a:prstGeom>
          <a:solidFill>
            <a:srgbClr val="53976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1" name="Google Shape;251;p47"/>
          <p:cNvSpPr/>
          <p:nvPr/>
        </p:nvSpPr>
        <p:spPr>
          <a:xfrm>
            <a:off x="5437925" y="2962325"/>
            <a:ext cx="186000" cy="186000"/>
          </a:xfrm>
          <a:prstGeom prst="ellipse">
            <a:avLst/>
          </a:prstGeom>
          <a:solidFill>
            <a:srgbClr val="53976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2" name="Google Shape;252;p47"/>
          <p:cNvSpPr/>
          <p:nvPr/>
        </p:nvSpPr>
        <p:spPr>
          <a:xfrm>
            <a:off x="5742725" y="2962325"/>
            <a:ext cx="186000" cy="186000"/>
          </a:xfrm>
          <a:prstGeom prst="ellipse">
            <a:avLst/>
          </a:prstGeom>
          <a:solidFill>
            <a:srgbClr val="53976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3" name="Google Shape;253;p47"/>
          <p:cNvSpPr/>
          <p:nvPr/>
        </p:nvSpPr>
        <p:spPr>
          <a:xfrm>
            <a:off x="6047525" y="2962325"/>
            <a:ext cx="186000" cy="186000"/>
          </a:xfrm>
          <a:prstGeom prst="ellipse">
            <a:avLst/>
          </a:prstGeom>
          <a:solidFill>
            <a:srgbClr val="53976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4" name="Google Shape;254;p47"/>
          <p:cNvSpPr/>
          <p:nvPr/>
        </p:nvSpPr>
        <p:spPr>
          <a:xfrm>
            <a:off x="6352325" y="2962325"/>
            <a:ext cx="186000" cy="186000"/>
          </a:xfrm>
          <a:prstGeom prst="ellipse">
            <a:avLst/>
          </a:prstGeom>
          <a:solidFill>
            <a:srgbClr val="53976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5" name="Google Shape;255;p47"/>
          <p:cNvSpPr/>
          <p:nvPr/>
        </p:nvSpPr>
        <p:spPr>
          <a:xfrm>
            <a:off x="6657125" y="2962325"/>
            <a:ext cx="186000" cy="186000"/>
          </a:xfrm>
          <a:prstGeom prst="ellipse">
            <a:avLst/>
          </a:prstGeom>
          <a:solidFill>
            <a:srgbClr val="53976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6" name="Google Shape;256;p47"/>
          <p:cNvSpPr/>
          <p:nvPr/>
        </p:nvSpPr>
        <p:spPr>
          <a:xfrm>
            <a:off x="4523525" y="3248075"/>
            <a:ext cx="186000" cy="186000"/>
          </a:xfrm>
          <a:prstGeom prst="ellipse">
            <a:avLst/>
          </a:prstGeom>
          <a:solidFill>
            <a:srgbClr val="53976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7" name="Google Shape;257;p47"/>
          <p:cNvSpPr/>
          <p:nvPr/>
        </p:nvSpPr>
        <p:spPr>
          <a:xfrm>
            <a:off x="4828325" y="3248075"/>
            <a:ext cx="186000" cy="186000"/>
          </a:xfrm>
          <a:prstGeom prst="ellipse">
            <a:avLst/>
          </a:prstGeom>
          <a:solidFill>
            <a:srgbClr val="53976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8" name="Google Shape;258;p47"/>
          <p:cNvSpPr/>
          <p:nvPr/>
        </p:nvSpPr>
        <p:spPr>
          <a:xfrm>
            <a:off x="5133125" y="3248075"/>
            <a:ext cx="186000" cy="186000"/>
          </a:xfrm>
          <a:prstGeom prst="ellipse">
            <a:avLst/>
          </a:prstGeom>
          <a:solidFill>
            <a:srgbClr val="53976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9" name="Google Shape;259;p47"/>
          <p:cNvSpPr/>
          <p:nvPr/>
        </p:nvSpPr>
        <p:spPr>
          <a:xfrm>
            <a:off x="5437925" y="3248075"/>
            <a:ext cx="186000" cy="186000"/>
          </a:xfrm>
          <a:prstGeom prst="ellipse">
            <a:avLst/>
          </a:prstGeom>
          <a:solidFill>
            <a:srgbClr val="53976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0" name="Google Shape;260;p47"/>
          <p:cNvSpPr/>
          <p:nvPr/>
        </p:nvSpPr>
        <p:spPr>
          <a:xfrm>
            <a:off x="5742725" y="3248075"/>
            <a:ext cx="186000" cy="186000"/>
          </a:xfrm>
          <a:prstGeom prst="ellipse">
            <a:avLst/>
          </a:prstGeom>
          <a:solidFill>
            <a:srgbClr val="53976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1" name="Google Shape;261;p47"/>
          <p:cNvSpPr/>
          <p:nvPr/>
        </p:nvSpPr>
        <p:spPr>
          <a:xfrm>
            <a:off x="6047525" y="3248075"/>
            <a:ext cx="186000" cy="186000"/>
          </a:xfrm>
          <a:prstGeom prst="ellipse">
            <a:avLst/>
          </a:prstGeom>
          <a:solidFill>
            <a:srgbClr val="53976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2" name="Google Shape;262;p47"/>
          <p:cNvSpPr/>
          <p:nvPr/>
        </p:nvSpPr>
        <p:spPr>
          <a:xfrm>
            <a:off x="6352325" y="3248075"/>
            <a:ext cx="186000" cy="186000"/>
          </a:xfrm>
          <a:prstGeom prst="ellipse">
            <a:avLst/>
          </a:prstGeom>
          <a:solidFill>
            <a:srgbClr val="53976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3" name="Google Shape;263;p47"/>
          <p:cNvSpPr/>
          <p:nvPr/>
        </p:nvSpPr>
        <p:spPr>
          <a:xfrm>
            <a:off x="6657125" y="3248075"/>
            <a:ext cx="186000" cy="186000"/>
          </a:xfrm>
          <a:prstGeom prst="ellipse">
            <a:avLst/>
          </a:prstGeom>
          <a:solidFill>
            <a:srgbClr val="53976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4" name="Google Shape;264;p47"/>
          <p:cNvSpPr/>
          <p:nvPr/>
        </p:nvSpPr>
        <p:spPr>
          <a:xfrm>
            <a:off x="4523525" y="3533825"/>
            <a:ext cx="186000" cy="186000"/>
          </a:xfrm>
          <a:prstGeom prst="ellipse">
            <a:avLst/>
          </a:prstGeom>
          <a:solidFill>
            <a:srgbClr val="53976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5" name="Google Shape;265;p47"/>
          <p:cNvSpPr/>
          <p:nvPr/>
        </p:nvSpPr>
        <p:spPr>
          <a:xfrm>
            <a:off x="4828325" y="3533825"/>
            <a:ext cx="186000" cy="186000"/>
          </a:xfrm>
          <a:prstGeom prst="ellipse">
            <a:avLst/>
          </a:prstGeom>
          <a:solidFill>
            <a:srgbClr val="53976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6" name="Google Shape;266;p47"/>
          <p:cNvSpPr/>
          <p:nvPr/>
        </p:nvSpPr>
        <p:spPr>
          <a:xfrm>
            <a:off x="5133125" y="3533825"/>
            <a:ext cx="186000" cy="186000"/>
          </a:xfrm>
          <a:prstGeom prst="ellipse">
            <a:avLst/>
          </a:prstGeom>
          <a:solidFill>
            <a:srgbClr val="53976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7" name="Google Shape;267;p47"/>
          <p:cNvSpPr/>
          <p:nvPr/>
        </p:nvSpPr>
        <p:spPr>
          <a:xfrm>
            <a:off x="5437925" y="3533825"/>
            <a:ext cx="186000" cy="186000"/>
          </a:xfrm>
          <a:prstGeom prst="ellipse">
            <a:avLst/>
          </a:prstGeom>
          <a:solidFill>
            <a:srgbClr val="53976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8" name="Google Shape;268;p47"/>
          <p:cNvSpPr/>
          <p:nvPr/>
        </p:nvSpPr>
        <p:spPr>
          <a:xfrm>
            <a:off x="5742725" y="3533825"/>
            <a:ext cx="186000" cy="186000"/>
          </a:xfrm>
          <a:prstGeom prst="ellipse">
            <a:avLst/>
          </a:prstGeom>
          <a:solidFill>
            <a:srgbClr val="53976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9" name="Google Shape;269;p47"/>
          <p:cNvSpPr/>
          <p:nvPr/>
        </p:nvSpPr>
        <p:spPr>
          <a:xfrm>
            <a:off x="6047525" y="3533825"/>
            <a:ext cx="186000" cy="186000"/>
          </a:xfrm>
          <a:prstGeom prst="ellipse">
            <a:avLst/>
          </a:prstGeom>
          <a:solidFill>
            <a:srgbClr val="53976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0" name="Google Shape;270;p47"/>
          <p:cNvSpPr/>
          <p:nvPr/>
        </p:nvSpPr>
        <p:spPr>
          <a:xfrm>
            <a:off x="6352325" y="3533825"/>
            <a:ext cx="186000" cy="186000"/>
          </a:xfrm>
          <a:prstGeom prst="ellipse">
            <a:avLst/>
          </a:prstGeom>
          <a:solidFill>
            <a:srgbClr val="53976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1" name="Google Shape;271;p47"/>
          <p:cNvSpPr/>
          <p:nvPr/>
        </p:nvSpPr>
        <p:spPr>
          <a:xfrm>
            <a:off x="6657125" y="3533825"/>
            <a:ext cx="186000" cy="186000"/>
          </a:xfrm>
          <a:prstGeom prst="ellipse">
            <a:avLst/>
          </a:prstGeom>
          <a:solidFill>
            <a:srgbClr val="53976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Google Shape;276;p48"/>
          <p:cNvSpPr txBox="1">
            <a:spLocks noGrp="1"/>
          </p:cNvSpPr>
          <p:nvPr>
            <p:ph type="title"/>
          </p:nvPr>
        </p:nvSpPr>
        <p:spPr>
          <a:xfrm>
            <a:off x="218905" y="617333"/>
            <a:ext cx="2808000" cy="839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b="1" dirty="0"/>
              <a:t>Eksempel:</a:t>
            </a:r>
            <a:br>
              <a:rPr lang="en-GB" dirty="0"/>
            </a:br>
            <a:r>
              <a:rPr lang="en-GB" dirty="0" err="1"/>
              <a:t>Finne</a:t>
            </a:r>
            <a:r>
              <a:rPr lang="en-GB" dirty="0"/>
              <a:t> </a:t>
            </a:r>
            <a:r>
              <a:rPr lang="en-GB" dirty="0" err="1"/>
              <a:t>rett</a:t>
            </a:r>
            <a:r>
              <a:rPr lang="en-GB" dirty="0"/>
              <a:t> person </a:t>
            </a:r>
            <a:r>
              <a:rPr lang="en-GB" dirty="0" err="1"/>
              <a:t>til</a:t>
            </a:r>
            <a:r>
              <a:rPr lang="en-GB" dirty="0"/>
              <a:t> </a:t>
            </a:r>
            <a:r>
              <a:rPr lang="en-GB" dirty="0" err="1"/>
              <a:t>rett</a:t>
            </a:r>
            <a:r>
              <a:rPr lang="en-GB" dirty="0"/>
              <a:t> </a:t>
            </a:r>
            <a:r>
              <a:rPr lang="en-GB" dirty="0" err="1"/>
              <a:t>oppgave</a:t>
            </a:r>
            <a:endParaRPr dirty="0"/>
          </a:p>
        </p:txBody>
      </p:sp>
      <p:sp>
        <p:nvSpPr>
          <p:cNvPr id="277" name="Google Shape;277;p48"/>
          <p:cNvSpPr txBox="1">
            <a:spLocks noGrp="1"/>
          </p:cNvSpPr>
          <p:nvPr>
            <p:ph type="body" idx="1"/>
          </p:nvPr>
        </p:nvSpPr>
        <p:spPr>
          <a:xfrm>
            <a:off x="218900" y="1544000"/>
            <a:ext cx="3500100" cy="325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nb-NO" dirty="0">
                <a:solidFill>
                  <a:schemeClr val="tx1"/>
                </a:solidFill>
              </a:rPr>
              <a:t>Finne personer å mobilisere til kampanje</a:t>
            </a:r>
          </a:p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nb-NO" dirty="0">
                <a:solidFill>
                  <a:schemeClr val="tx1"/>
                </a:solidFill>
              </a:rPr>
              <a:t>Inkluder de som har sagt de vil være med</a:t>
            </a:r>
          </a:p>
        </p:txBody>
      </p:sp>
      <p:sp>
        <p:nvSpPr>
          <p:cNvPr id="278" name="Google Shape;278;p48"/>
          <p:cNvSpPr/>
          <p:nvPr/>
        </p:nvSpPr>
        <p:spPr>
          <a:xfrm>
            <a:off x="4523525" y="2105075"/>
            <a:ext cx="186000" cy="186000"/>
          </a:xfrm>
          <a:prstGeom prst="ellipse">
            <a:avLst/>
          </a:prstGeom>
          <a:solidFill>
            <a:srgbClr val="440C1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9" name="Google Shape;279;p48"/>
          <p:cNvSpPr/>
          <p:nvPr/>
        </p:nvSpPr>
        <p:spPr>
          <a:xfrm>
            <a:off x="4828325" y="2105075"/>
            <a:ext cx="186000" cy="186000"/>
          </a:xfrm>
          <a:prstGeom prst="ellipse">
            <a:avLst/>
          </a:prstGeom>
          <a:solidFill>
            <a:srgbClr val="440C1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0" name="Google Shape;280;p48"/>
          <p:cNvSpPr/>
          <p:nvPr/>
        </p:nvSpPr>
        <p:spPr>
          <a:xfrm>
            <a:off x="5133125" y="2105075"/>
            <a:ext cx="186000" cy="186000"/>
          </a:xfrm>
          <a:prstGeom prst="ellipse">
            <a:avLst/>
          </a:prstGeom>
          <a:solidFill>
            <a:srgbClr val="440C1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1" name="Google Shape;281;p48"/>
          <p:cNvSpPr/>
          <p:nvPr/>
        </p:nvSpPr>
        <p:spPr>
          <a:xfrm>
            <a:off x="5437925" y="2105075"/>
            <a:ext cx="186000" cy="186000"/>
          </a:xfrm>
          <a:prstGeom prst="ellipse">
            <a:avLst/>
          </a:prstGeom>
          <a:solidFill>
            <a:srgbClr val="440C1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2" name="Google Shape;282;p48"/>
          <p:cNvSpPr/>
          <p:nvPr/>
        </p:nvSpPr>
        <p:spPr>
          <a:xfrm>
            <a:off x="5742725" y="2105075"/>
            <a:ext cx="186000" cy="186000"/>
          </a:xfrm>
          <a:prstGeom prst="ellipse">
            <a:avLst/>
          </a:prstGeom>
          <a:solidFill>
            <a:srgbClr val="440C1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3" name="Google Shape;283;p48"/>
          <p:cNvSpPr/>
          <p:nvPr/>
        </p:nvSpPr>
        <p:spPr>
          <a:xfrm>
            <a:off x="6047525" y="2105075"/>
            <a:ext cx="186000" cy="186000"/>
          </a:xfrm>
          <a:prstGeom prst="ellipse">
            <a:avLst/>
          </a:prstGeom>
          <a:solidFill>
            <a:srgbClr val="440C1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4" name="Google Shape;284;p48"/>
          <p:cNvSpPr/>
          <p:nvPr/>
        </p:nvSpPr>
        <p:spPr>
          <a:xfrm>
            <a:off x="6352325" y="2105075"/>
            <a:ext cx="186000" cy="186000"/>
          </a:xfrm>
          <a:prstGeom prst="ellipse">
            <a:avLst/>
          </a:prstGeom>
          <a:solidFill>
            <a:srgbClr val="440C1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5" name="Google Shape;285;p48"/>
          <p:cNvSpPr/>
          <p:nvPr/>
        </p:nvSpPr>
        <p:spPr>
          <a:xfrm>
            <a:off x="6657125" y="2105075"/>
            <a:ext cx="186000" cy="186000"/>
          </a:xfrm>
          <a:prstGeom prst="ellipse">
            <a:avLst/>
          </a:prstGeom>
          <a:solidFill>
            <a:srgbClr val="440C1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6" name="Google Shape;286;p48"/>
          <p:cNvSpPr/>
          <p:nvPr/>
        </p:nvSpPr>
        <p:spPr>
          <a:xfrm>
            <a:off x="4523525" y="2390825"/>
            <a:ext cx="186000" cy="186000"/>
          </a:xfrm>
          <a:prstGeom prst="ellipse">
            <a:avLst/>
          </a:prstGeom>
          <a:solidFill>
            <a:srgbClr val="440C1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7" name="Google Shape;287;p48"/>
          <p:cNvSpPr/>
          <p:nvPr/>
        </p:nvSpPr>
        <p:spPr>
          <a:xfrm>
            <a:off x="4828325" y="2390825"/>
            <a:ext cx="186000" cy="186000"/>
          </a:xfrm>
          <a:prstGeom prst="ellipse">
            <a:avLst/>
          </a:prstGeom>
          <a:solidFill>
            <a:srgbClr val="440C1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8" name="Google Shape;288;p48"/>
          <p:cNvSpPr/>
          <p:nvPr/>
        </p:nvSpPr>
        <p:spPr>
          <a:xfrm>
            <a:off x="5133125" y="2390825"/>
            <a:ext cx="186000" cy="186000"/>
          </a:xfrm>
          <a:prstGeom prst="ellipse">
            <a:avLst/>
          </a:prstGeom>
          <a:solidFill>
            <a:srgbClr val="440C1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9" name="Google Shape;289;p48"/>
          <p:cNvSpPr/>
          <p:nvPr/>
        </p:nvSpPr>
        <p:spPr>
          <a:xfrm>
            <a:off x="5437925" y="2390825"/>
            <a:ext cx="186000" cy="186000"/>
          </a:xfrm>
          <a:prstGeom prst="ellipse">
            <a:avLst/>
          </a:prstGeom>
          <a:solidFill>
            <a:srgbClr val="440C1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0" name="Google Shape;290;p48"/>
          <p:cNvSpPr/>
          <p:nvPr/>
        </p:nvSpPr>
        <p:spPr>
          <a:xfrm>
            <a:off x="5742725" y="2390825"/>
            <a:ext cx="186000" cy="186000"/>
          </a:xfrm>
          <a:prstGeom prst="ellipse">
            <a:avLst/>
          </a:prstGeom>
          <a:solidFill>
            <a:srgbClr val="440C1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1" name="Google Shape;291;p48"/>
          <p:cNvSpPr/>
          <p:nvPr/>
        </p:nvSpPr>
        <p:spPr>
          <a:xfrm>
            <a:off x="6047525" y="2390825"/>
            <a:ext cx="186000" cy="186000"/>
          </a:xfrm>
          <a:prstGeom prst="ellipse">
            <a:avLst/>
          </a:prstGeom>
          <a:solidFill>
            <a:srgbClr val="440C1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2" name="Google Shape;292;p48"/>
          <p:cNvSpPr/>
          <p:nvPr/>
        </p:nvSpPr>
        <p:spPr>
          <a:xfrm>
            <a:off x="6352325" y="2390825"/>
            <a:ext cx="186000" cy="186000"/>
          </a:xfrm>
          <a:prstGeom prst="ellipse">
            <a:avLst/>
          </a:prstGeom>
          <a:solidFill>
            <a:srgbClr val="440C1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3" name="Google Shape;293;p48"/>
          <p:cNvSpPr/>
          <p:nvPr/>
        </p:nvSpPr>
        <p:spPr>
          <a:xfrm>
            <a:off x="6657125" y="2390825"/>
            <a:ext cx="186000" cy="186000"/>
          </a:xfrm>
          <a:prstGeom prst="ellipse">
            <a:avLst/>
          </a:prstGeom>
          <a:solidFill>
            <a:srgbClr val="440C1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4" name="Google Shape;294;p48"/>
          <p:cNvSpPr/>
          <p:nvPr/>
        </p:nvSpPr>
        <p:spPr>
          <a:xfrm>
            <a:off x="4523525" y="2676575"/>
            <a:ext cx="186000" cy="186000"/>
          </a:xfrm>
          <a:prstGeom prst="ellipse">
            <a:avLst/>
          </a:prstGeom>
          <a:solidFill>
            <a:srgbClr val="440C1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5" name="Google Shape;295;p48"/>
          <p:cNvSpPr/>
          <p:nvPr/>
        </p:nvSpPr>
        <p:spPr>
          <a:xfrm>
            <a:off x="4828325" y="2676575"/>
            <a:ext cx="186000" cy="186000"/>
          </a:xfrm>
          <a:prstGeom prst="ellipse">
            <a:avLst/>
          </a:prstGeom>
          <a:solidFill>
            <a:srgbClr val="440C1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6" name="Google Shape;296;p48"/>
          <p:cNvSpPr/>
          <p:nvPr/>
        </p:nvSpPr>
        <p:spPr>
          <a:xfrm>
            <a:off x="5133125" y="2676575"/>
            <a:ext cx="186000" cy="186000"/>
          </a:xfrm>
          <a:prstGeom prst="ellipse">
            <a:avLst/>
          </a:prstGeom>
          <a:solidFill>
            <a:srgbClr val="440C1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7" name="Google Shape;297;p48"/>
          <p:cNvSpPr/>
          <p:nvPr/>
        </p:nvSpPr>
        <p:spPr>
          <a:xfrm>
            <a:off x="5437925" y="2676575"/>
            <a:ext cx="186000" cy="186000"/>
          </a:xfrm>
          <a:prstGeom prst="ellipse">
            <a:avLst/>
          </a:prstGeom>
          <a:solidFill>
            <a:srgbClr val="440C1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8" name="Google Shape;298;p48"/>
          <p:cNvSpPr/>
          <p:nvPr/>
        </p:nvSpPr>
        <p:spPr>
          <a:xfrm>
            <a:off x="5742725" y="2676575"/>
            <a:ext cx="186000" cy="186000"/>
          </a:xfrm>
          <a:prstGeom prst="ellipse">
            <a:avLst/>
          </a:prstGeom>
          <a:solidFill>
            <a:srgbClr val="440C1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9" name="Google Shape;299;p48"/>
          <p:cNvSpPr/>
          <p:nvPr/>
        </p:nvSpPr>
        <p:spPr>
          <a:xfrm>
            <a:off x="6047525" y="2676575"/>
            <a:ext cx="186000" cy="186000"/>
          </a:xfrm>
          <a:prstGeom prst="ellipse">
            <a:avLst/>
          </a:prstGeom>
          <a:solidFill>
            <a:srgbClr val="440C1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0" name="Google Shape;300;p48"/>
          <p:cNvSpPr/>
          <p:nvPr/>
        </p:nvSpPr>
        <p:spPr>
          <a:xfrm>
            <a:off x="6352325" y="2676575"/>
            <a:ext cx="186000" cy="186000"/>
          </a:xfrm>
          <a:prstGeom prst="ellipse">
            <a:avLst/>
          </a:prstGeom>
          <a:solidFill>
            <a:srgbClr val="440C1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1" name="Google Shape;301;p48"/>
          <p:cNvSpPr/>
          <p:nvPr/>
        </p:nvSpPr>
        <p:spPr>
          <a:xfrm>
            <a:off x="6657125" y="2676575"/>
            <a:ext cx="186000" cy="186000"/>
          </a:xfrm>
          <a:prstGeom prst="ellipse">
            <a:avLst/>
          </a:prstGeom>
          <a:solidFill>
            <a:srgbClr val="440C1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2" name="Google Shape;302;p48"/>
          <p:cNvSpPr/>
          <p:nvPr/>
        </p:nvSpPr>
        <p:spPr>
          <a:xfrm>
            <a:off x="4523525" y="2962325"/>
            <a:ext cx="186000" cy="186000"/>
          </a:xfrm>
          <a:prstGeom prst="ellipse">
            <a:avLst/>
          </a:prstGeom>
          <a:solidFill>
            <a:srgbClr val="440C1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3" name="Google Shape;303;p48"/>
          <p:cNvSpPr/>
          <p:nvPr/>
        </p:nvSpPr>
        <p:spPr>
          <a:xfrm>
            <a:off x="4828325" y="2962325"/>
            <a:ext cx="186000" cy="186000"/>
          </a:xfrm>
          <a:prstGeom prst="ellipse">
            <a:avLst/>
          </a:prstGeom>
          <a:solidFill>
            <a:srgbClr val="440C1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4" name="Google Shape;304;p48"/>
          <p:cNvSpPr/>
          <p:nvPr/>
        </p:nvSpPr>
        <p:spPr>
          <a:xfrm>
            <a:off x="5133125" y="2962325"/>
            <a:ext cx="186000" cy="186000"/>
          </a:xfrm>
          <a:prstGeom prst="ellipse">
            <a:avLst/>
          </a:prstGeom>
          <a:solidFill>
            <a:srgbClr val="440C1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5" name="Google Shape;305;p48"/>
          <p:cNvSpPr/>
          <p:nvPr/>
        </p:nvSpPr>
        <p:spPr>
          <a:xfrm>
            <a:off x="5437925" y="2962325"/>
            <a:ext cx="186000" cy="186000"/>
          </a:xfrm>
          <a:prstGeom prst="ellipse">
            <a:avLst/>
          </a:prstGeom>
          <a:solidFill>
            <a:srgbClr val="440C1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6" name="Google Shape;306;p48"/>
          <p:cNvSpPr/>
          <p:nvPr/>
        </p:nvSpPr>
        <p:spPr>
          <a:xfrm>
            <a:off x="5742725" y="2962325"/>
            <a:ext cx="186000" cy="186000"/>
          </a:xfrm>
          <a:prstGeom prst="ellipse">
            <a:avLst/>
          </a:prstGeom>
          <a:solidFill>
            <a:srgbClr val="440C1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7" name="Google Shape;307;p48"/>
          <p:cNvSpPr/>
          <p:nvPr/>
        </p:nvSpPr>
        <p:spPr>
          <a:xfrm>
            <a:off x="6047525" y="2962325"/>
            <a:ext cx="186000" cy="186000"/>
          </a:xfrm>
          <a:prstGeom prst="ellipse">
            <a:avLst/>
          </a:prstGeom>
          <a:solidFill>
            <a:srgbClr val="440C1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8" name="Google Shape;308;p48"/>
          <p:cNvSpPr/>
          <p:nvPr/>
        </p:nvSpPr>
        <p:spPr>
          <a:xfrm>
            <a:off x="6352325" y="2962325"/>
            <a:ext cx="186000" cy="186000"/>
          </a:xfrm>
          <a:prstGeom prst="ellipse">
            <a:avLst/>
          </a:prstGeom>
          <a:solidFill>
            <a:srgbClr val="440C1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9" name="Google Shape;309;p48"/>
          <p:cNvSpPr/>
          <p:nvPr/>
        </p:nvSpPr>
        <p:spPr>
          <a:xfrm>
            <a:off x="6657125" y="2962325"/>
            <a:ext cx="186000" cy="186000"/>
          </a:xfrm>
          <a:prstGeom prst="ellipse">
            <a:avLst/>
          </a:prstGeom>
          <a:solidFill>
            <a:srgbClr val="440C1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0" name="Google Shape;310;p48"/>
          <p:cNvSpPr/>
          <p:nvPr/>
        </p:nvSpPr>
        <p:spPr>
          <a:xfrm>
            <a:off x="4523525" y="3248075"/>
            <a:ext cx="186000" cy="186000"/>
          </a:xfrm>
          <a:prstGeom prst="ellipse">
            <a:avLst/>
          </a:prstGeom>
          <a:solidFill>
            <a:srgbClr val="440C1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1" name="Google Shape;311;p48"/>
          <p:cNvSpPr/>
          <p:nvPr/>
        </p:nvSpPr>
        <p:spPr>
          <a:xfrm>
            <a:off x="4828325" y="3248075"/>
            <a:ext cx="186000" cy="186000"/>
          </a:xfrm>
          <a:prstGeom prst="ellipse">
            <a:avLst/>
          </a:prstGeom>
          <a:solidFill>
            <a:srgbClr val="440C1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2" name="Google Shape;312;p48"/>
          <p:cNvSpPr/>
          <p:nvPr/>
        </p:nvSpPr>
        <p:spPr>
          <a:xfrm>
            <a:off x="5133125" y="3248075"/>
            <a:ext cx="186000" cy="186000"/>
          </a:xfrm>
          <a:prstGeom prst="ellipse">
            <a:avLst/>
          </a:prstGeom>
          <a:solidFill>
            <a:srgbClr val="440C1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3" name="Google Shape;313;p48"/>
          <p:cNvSpPr/>
          <p:nvPr/>
        </p:nvSpPr>
        <p:spPr>
          <a:xfrm>
            <a:off x="5437925" y="3248075"/>
            <a:ext cx="186000" cy="186000"/>
          </a:xfrm>
          <a:prstGeom prst="ellipse">
            <a:avLst/>
          </a:prstGeom>
          <a:solidFill>
            <a:srgbClr val="440C1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4" name="Google Shape;314;p48"/>
          <p:cNvSpPr/>
          <p:nvPr/>
        </p:nvSpPr>
        <p:spPr>
          <a:xfrm>
            <a:off x="5742725" y="3248075"/>
            <a:ext cx="186000" cy="186000"/>
          </a:xfrm>
          <a:prstGeom prst="ellipse">
            <a:avLst/>
          </a:prstGeom>
          <a:solidFill>
            <a:srgbClr val="440C1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5" name="Google Shape;315;p48"/>
          <p:cNvSpPr/>
          <p:nvPr/>
        </p:nvSpPr>
        <p:spPr>
          <a:xfrm>
            <a:off x="6047525" y="3248075"/>
            <a:ext cx="186000" cy="186000"/>
          </a:xfrm>
          <a:prstGeom prst="ellipse">
            <a:avLst/>
          </a:prstGeom>
          <a:solidFill>
            <a:srgbClr val="440C1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6" name="Google Shape;316;p48"/>
          <p:cNvSpPr/>
          <p:nvPr/>
        </p:nvSpPr>
        <p:spPr>
          <a:xfrm>
            <a:off x="6352325" y="3248075"/>
            <a:ext cx="186000" cy="186000"/>
          </a:xfrm>
          <a:prstGeom prst="ellipse">
            <a:avLst/>
          </a:prstGeom>
          <a:solidFill>
            <a:srgbClr val="440C1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7" name="Google Shape;317;p48"/>
          <p:cNvSpPr/>
          <p:nvPr/>
        </p:nvSpPr>
        <p:spPr>
          <a:xfrm>
            <a:off x="6657125" y="3248075"/>
            <a:ext cx="186000" cy="186000"/>
          </a:xfrm>
          <a:prstGeom prst="ellipse">
            <a:avLst/>
          </a:prstGeom>
          <a:solidFill>
            <a:srgbClr val="440C1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8" name="Google Shape;318;p48"/>
          <p:cNvSpPr/>
          <p:nvPr/>
        </p:nvSpPr>
        <p:spPr>
          <a:xfrm>
            <a:off x="4523525" y="3533825"/>
            <a:ext cx="186000" cy="186000"/>
          </a:xfrm>
          <a:prstGeom prst="ellipse">
            <a:avLst/>
          </a:prstGeom>
          <a:solidFill>
            <a:srgbClr val="440C1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9" name="Google Shape;319;p48"/>
          <p:cNvSpPr/>
          <p:nvPr/>
        </p:nvSpPr>
        <p:spPr>
          <a:xfrm>
            <a:off x="4828325" y="3533825"/>
            <a:ext cx="186000" cy="186000"/>
          </a:xfrm>
          <a:prstGeom prst="ellipse">
            <a:avLst/>
          </a:prstGeom>
          <a:solidFill>
            <a:srgbClr val="440C1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0" name="Google Shape;320;p48"/>
          <p:cNvSpPr/>
          <p:nvPr/>
        </p:nvSpPr>
        <p:spPr>
          <a:xfrm>
            <a:off x="5133125" y="3533825"/>
            <a:ext cx="186000" cy="186000"/>
          </a:xfrm>
          <a:prstGeom prst="ellipse">
            <a:avLst/>
          </a:prstGeom>
          <a:solidFill>
            <a:srgbClr val="440C1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1" name="Google Shape;321;p48"/>
          <p:cNvSpPr/>
          <p:nvPr/>
        </p:nvSpPr>
        <p:spPr>
          <a:xfrm>
            <a:off x="5437925" y="3533825"/>
            <a:ext cx="186000" cy="186000"/>
          </a:xfrm>
          <a:prstGeom prst="ellipse">
            <a:avLst/>
          </a:prstGeom>
          <a:solidFill>
            <a:srgbClr val="440C1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2" name="Google Shape;322;p48"/>
          <p:cNvSpPr/>
          <p:nvPr/>
        </p:nvSpPr>
        <p:spPr>
          <a:xfrm>
            <a:off x="5742725" y="3533825"/>
            <a:ext cx="186000" cy="186000"/>
          </a:xfrm>
          <a:prstGeom prst="ellipse">
            <a:avLst/>
          </a:prstGeom>
          <a:solidFill>
            <a:srgbClr val="440C1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3" name="Google Shape;323;p48"/>
          <p:cNvSpPr/>
          <p:nvPr/>
        </p:nvSpPr>
        <p:spPr>
          <a:xfrm>
            <a:off x="6047525" y="3533825"/>
            <a:ext cx="186000" cy="186000"/>
          </a:xfrm>
          <a:prstGeom prst="ellipse">
            <a:avLst/>
          </a:prstGeom>
          <a:solidFill>
            <a:srgbClr val="440C1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4" name="Google Shape;324;p48"/>
          <p:cNvSpPr/>
          <p:nvPr/>
        </p:nvSpPr>
        <p:spPr>
          <a:xfrm>
            <a:off x="6352325" y="3533825"/>
            <a:ext cx="186000" cy="186000"/>
          </a:xfrm>
          <a:prstGeom prst="ellipse">
            <a:avLst/>
          </a:prstGeom>
          <a:solidFill>
            <a:srgbClr val="440C1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5" name="Google Shape;325;p48"/>
          <p:cNvSpPr/>
          <p:nvPr/>
        </p:nvSpPr>
        <p:spPr>
          <a:xfrm>
            <a:off x="6657125" y="3533825"/>
            <a:ext cx="186000" cy="186000"/>
          </a:xfrm>
          <a:prstGeom prst="ellipse">
            <a:avLst/>
          </a:prstGeom>
          <a:solidFill>
            <a:srgbClr val="440C1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Egendefinert utforming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50AC9F3924FA47439C2614242EF3C70A" ma:contentTypeVersion="9" ma:contentTypeDescription="Opprett et nytt dokument." ma:contentTypeScope="" ma:versionID="6fa7a10982b5e7f7770ad25f8a74612f">
  <xsd:schema xmlns:xsd="http://www.w3.org/2001/XMLSchema" xmlns:xs="http://www.w3.org/2001/XMLSchema" xmlns:p="http://schemas.microsoft.com/office/2006/metadata/properties" xmlns:ns2="1acbe4c6-3533-4d0a-bf4e-4a7241bf3ad3" xmlns:ns3="756fdda2-5d50-4e89-850a-a89271ab24f9" targetNamespace="http://schemas.microsoft.com/office/2006/metadata/properties" ma:root="true" ma:fieldsID="3bb087dba0ebbd0dbf8e26d490051c43" ns2:_="" ns3:_="">
    <xsd:import namespace="1acbe4c6-3533-4d0a-bf4e-4a7241bf3ad3"/>
    <xsd:import namespace="756fdda2-5d50-4e89-850a-a89271ab24f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Location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acbe4c6-3533-4d0a-bf4e-4a7241bf3ad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56fdda2-5d50-4e89-850a-a89271ab24f9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Delingsdetaljer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6FA86CE-179F-46A5-8907-9BE9CC7748F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acbe4c6-3533-4d0a-bf4e-4a7241bf3ad3"/>
    <ds:schemaRef ds:uri="756fdda2-5d50-4e89-850a-a89271ab24f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3AA8ECF-B6EB-4746-833B-68AB9A366E7F}">
  <ds:schemaRefs>
    <ds:schemaRef ds:uri="http://schemas.microsoft.com/office/2006/metadata/properties"/>
    <ds:schemaRef ds:uri="http://purl.org/dc/elements/1.1/"/>
    <ds:schemaRef ds:uri="756fdda2-5d50-4e89-850a-a89271ab24f9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terms/"/>
    <ds:schemaRef ds:uri="1acbe4c6-3533-4d0a-bf4e-4a7241bf3ad3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4DD621FB-A79E-4D77-8F88-8C09E8A62AC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110</TotalTime>
  <Words>956</Words>
  <Application>Microsoft Office PowerPoint</Application>
  <PresentationFormat>Skjermfremvisning (16:10)</PresentationFormat>
  <Paragraphs>166</Paragraphs>
  <Slides>34</Slides>
  <Notes>34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Lysbildetitler</vt:lpstr>
      </vt:variant>
      <vt:variant>
        <vt:i4>34</vt:i4>
      </vt:variant>
    </vt:vector>
  </HeadingPairs>
  <TitlesOfParts>
    <vt:vector size="36" baseType="lpstr">
      <vt:lpstr>Egendefinert utforming</vt:lpstr>
      <vt:lpstr>Simple Light</vt:lpstr>
      <vt:lpstr>PowerPoint-presentasjon</vt:lpstr>
      <vt:lpstr>1. Din rolle som leder 2. Lage ringeoppdrag i Zetkin 3. Oppfølging 4. Mobilisere ringere 5. Effektiv ringesentral</vt:lpstr>
      <vt:lpstr>Din rolle</vt:lpstr>
      <vt:lpstr>Din rolle som leder</vt:lpstr>
      <vt:lpstr>Lage ringeoppdrag</vt:lpstr>
      <vt:lpstr>Lage ringeoppdrag i Zetkin</vt:lpstr>
      <vt:lpstr>Eksempel: Finne rett person til rett oppgave</vt:lpstr>
      <vt:lpstr>Eksempel: Finne rett person til rett oppgave</vt:lpstr>
      <vt:lpstr>Eksempel: Finne rett person til rett oppgave</vt:lpstr>
      <vt:lpstr>Eksempel: Finne rett person til rett oppgave</vt:lpstr>
      <vt:lpstr>Eksempel: Finne rett person til rett oppgave</vt:lpstr>
      <vt:lpstr>Eksempel: Finne rett person til rett oppgave</vt:lpstr>
      <vt:lpstr>Eksempel: Finne rett person til rett oppgave</vt:lpstr>
      <vt:lpstr>Eksempel: Finne rett person til rett oppgave</vt:lpstr>
      <vt:lpstr>Eksempel: Finne rett person til rett oppgave</vt:lpstr>
      <vt:lpstr>Eksempel: Finne rett person til rett oppgave</vt:lpstr>
      <vt:lpstr>Eksempel: Finne rett person til rett oppgave</vt:lpstr>
      <vt:lpstr>Legge til ringere i oppdraget</vt:lpstr>
      <vt:lpstr>Ringerundersøkelser</vt:lpstr>
      <vt:lpstr>Oppfølging</vt:lpstr>
      <vt:lpstr>Samtaleloggen</vt:lpstr>
      <vt:lpstr>SMS og e-post</vt:lpstr>
      <vt:lpstr>Tags</vt:lpstr>
      <vt:lpstr>Effektiv ringesentral</vt:lpstr>
      <vt:lpstr>Kollektivt arbeid</vt:lpstr>
      <vt:lpstr>Øk hastigheten, ring mange nummer</vt:lpstr>
      <vt:lpstr>Triks</vt:lpstr>
      <vt:lpstr>Mobilisering av ringere</vt:lpstr>
      <vt:lpstr>Mobilisering</vt:lpstr>
      <vt:lpstr>Eksempel</vt:lpstr>
      <vt:lpstr>Eksempel</vt:lpstr>
      <vt:lpstr>Før skiftet</vt:lpstr>
      <vt:lpstr>Under skiftet</vt:lpstr>
      <vt:lpstr>Etter skiftet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cp:lastModifiedBy>Felix Vaager</cp:lastModifiedBy>
  <cp:revision>7</cp:revision>
  <dcterms:modified xsi:type="dcterms:W3CDTF">2023-04-11T08:20:32Z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0x01010050AC9F3924FA47439C2614242EF3C70A</vt:lpwstr>
  </property>
</Properties>
</file>