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5" r:id="rId4"/>
    <p:sldMasterId id="2147483684" r:id="rId5"/>
  </p:sldMasterIdLst>
  <p:notesMasterIdLst>
    <p:notesMasterId r:id="rId44"/>
  </p:notesMasterIdLst>
  <p:sldIdLst>
    <p:sldId id="291" r:id="rId6"/>
    <p:sldId id="293" r:id="rId7"/>
    <p:sldId id="294" r:id="rId8"/>
    <p:sldId id="261" r:id="rId9"/>
    <p:sldId id="292" r:id="rId10"/>
    <p:sldId id="260" r:id="rId11"/>
    <p:sldId id="262" r:id="rId12"/>
    <p:sldId id="296" r:id="rId13"/>
    <p:sldId id="297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98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</p:sldIdLst>
  <p:sldSz cx="9144000" cy="5715000" type="screen16x10"/>
  <p:notesSz cx="6810375" cy="99425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0C1A"/>
    <a:srgbClr val="EB4040"/>
    <a:srgbClr val="539760"/>
    <a:srgbClr val="2533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A9F03E-B972-BB7F-FADE-5E7CB4383143}" v="273" dt="2023-03-27T13:28:45.212"/>
    <p1510:client id="{C1DCFF86-D8EB-4A3F-91DA-347B9DB4ED9F}" v="5" dt="2023-03-28T10:31:40.3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11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lix Vaager" userId="f142d006-2225-45f1-9305-089425965718" providerId="ADAL" clId="{69786289-6606-41AF-AA57-18D3C0E7466B}"/>
    <pc:docChg chg="custSel addSld delSld modSld sldOrd">
      <pc:chgData name="Felix Vaager" userId="f142d006-2225-45f1-9305-089425965718" providerId="ADAL" clId="{69786289-6606-41AF-AA57-18D3C0E7466B}" dt="2023-02-16T11:30:57.260" v="3650" actId="20577"/>
      <pc:docMkLst>
        <pc:docMk/>
      </pc:docMkLst>
      <pc:sldChg chg="modNotesTx">
        <pc:chgData name="Felix Vaager" userId="f142d006-2225-45f1-9305-089425965718" providerId="ADAL" clId="{69786289-6606-41AF-AA57-18D3C0E7466B}" dt="2023-01-27T13:10:50.858" v="974" actId="20577"/>
        <pc:sldMkLst>
          <pc:docMk/>
          <pc:sldMk cId="0" sldId="261"/>
        </pc:sldMkLst>
      </pc:sldChg>
      <pc:sldChg chg="modNotesTx">
        <pc:chgData name="Felix Vaager" userId="f142d006-2225-45f1-9305-089425965718" providerId="ADAL" clId="{69786289-6606-41AF-AA57-18D3C0E7466B}" dt="2023-01-27T13:11:22.052" v="1110" actId="20577"/>
        <pc:sldMkLst>
          <pc:docMk/>
          <pc:sldMk cId="0" sldId="262"/>
        </pc:sldMkLst>
      </pc:sldChg>
      <pc:sldChg chg="modNotesTx">
        <pc:chgData name="Felix Vaager" userId="f142d006-2225-45f1-9305-089425965718" providerId="ADAL" clId="{69786289-6606-41AF-AA57-18D3C0E7466B}" dt="2023-01-27T13:12:55.105" v="1447" actId="20577"/>
        <pc:sldMkLst>
          <pc:docMk/>
          <pc:sldMk cId="0" sldId="263"/>
        </pc:sldMkLst>
      </pc:sldChg>
      <pc:sldChg chg="modNotesTx">
        <pc:chgData name="Felix Vaager" userId="f142d006-2225-45f1-9305-089425965718" providerId="ADAL" clId="{69786289-6606-41AF-AA57-18D3C0E7466B}" dt="2023-01-27T13:13:35.247" v="1600" actId="20577"/>
        <pc:sldMkLst>
          <pc:docMk/>
          <pc:sldMk cId="0" sldId="265"/>
        </pc:sldMkLst>
      </pc:sldChg>
      <pc:sldChg chg="modNotesTx">
        <pc:chgData name="Felix Vaager" userId="f142d006-2225-45f1-9305-089425965718" providerId="ADAL" clId="{69786289-6606-41AF-AA57-18D3C0E7466B}" dt="2023-01-27T13:15:03.334" v="1910" actId="20577"/>
        <pc:sldMkLst>
          <pc:docMk/>
          <pc:sldMk cId="0" sldId="266"/>
        </pc:sldMkLst>
      </pc:sldChg>
      <pc:sldChg chg="modNotesTx">
        <pc:chgData name="Felix Vaager" userId="f142d006-2225-45f1-9305-089425965718" providerId="ADAL" clId="{69786289-6606-41AF-AA57-18D3C0E7466B}" dt="2023-01-27T13:14:02.737" v="1718" actId="20577"/>
        <pc:sldMkLst>
          <pc:docMk/>
          <pc:sldMk cId="0" sldId="267"/>
        </pc:sldMkLst>
      </pc:sldChg>
      <pc:sldChg chg="modNotesTx">
        <pc:chgData name="Felix Vaager" userId="f142d006-2225-45f1-9305-089425965718" providerId="ADAL" clId="{69786289-6606-41AF-AA57-18D3C0E7466B}" dt="2023-01-27T13:14:44.715" v="1835" actId="20577"/>
        <pc:sldMkLst>
          <pc:docMk/>
          <pc:sldMk cId="0" sldId="269"/>
        </pc:sldMkLst>
      </pc:sldChg>
      <pc:sldChg chg="modNotesTx">
        <pc:chgData name="Felix Vaager" userId="f142d006-2225-45f1-9305-089425965718" providerId="ADAL" clId="{69786289-6606-41AF-AA57-18D3C0E7466B}" dt="2023-01-27T13:15:21.546" v="1966" actId="20577"/>
        <pc:sldMkLst>
          <pc:docMk/>
          <pc:sldMk cId="0" sldId="271"/>
        </pc:sldMkLst>
      </pc:sldChg>
      <pc:sldChg chg="modNotesTx">
        <pc:chgData name="Felix Vaager" userId="f142d006-2225-45f1-9305-089425965718" providerId="ADAL" clId="{69786289-6606-41AF-AA57-18D3C0E7466B}" dt="2023-01-27T13:15:48.020" v="2086" actId="20577"/>
        <pc:sldMkLst>
          <pc:docMk/>
          <pc:sldMk cId="0" sldId="272"/>
        </pc:sldMkLst>
      </pc:sldChg>
      <pc:sldChg chg="modNotesTx">
        <pc:chgData name="Felix Vaager" userId="f142d006-2225-45f1-9305-089425965718" providerId="ADAL" clId="{69786289-6606-41AF-AA57-18D3C0E7466B}" dt="2023-01-27T13:17:09.144" v="2303" actId="20577"/>
        <pc:sldMkLst>
          <pc:docMk/>
          <pc:sldMk cId="0" sldId="275"/>
        </pc:sldMkLst>
      </pc:sldChg>
      <pc:sldChg chg="modNotesTx">
        <pc:chgData name="Felix Vaager" userId="f142d006-2225-45f1-9305-089425965718" providerId="ADAL" clId="{69786289-6606-41AF-AA57-18D3C0E7466B}" dt="2023-01-27T13:18:03.207" v="2454" actId="20577"/>
        <pc:sldMkLst>
          <pc:docMk/>
          <pc:sldMk cId="0" sldId="276"/>
        </pc:sldMkLst>
      </pc:sldChg>
      <pc:sldChg chg="modNotesTx">
        <pc:chgData name="Felix Vaager" userId="f142d006-2225-45f1-9305-089425965718" providerId="ADAL" clId="{69786289-6606-41AF-AA57-18D3C0E7466B}" dt="2023-01-27T13:19:05.458" v="2599" actId="20577"/>
        <pc:sldMkLst>
          <pc:docMk/>
          <pc:sldMk cId="0" sldId="277"/>
        </pc:sldMkLst>
      </pc:sldChg>
      <pc:sldChg chg="modNotesTx">
        <pc:chgData name="Felix Vaager" userId="f142d006-2225-45f1-9305-089425965718" providerId="ADAL" clId="{69786289-6606-41AF-AA57-18D3C0E7466B}" dt="2023-01-27T13:19:51.933" v="2767" actId="20577"/>
        <pc:sldMkLst>
          <pc:docMk/>
          <pc:sldMk cId="0" sldId="280"/>
        </pc:sldMkLst>
      </pc:sldChg>
      <pc:sldChg chg="modNotesTx">
        <pc:chgData name="Felix Vaager" userId="f142d006-2225-45f1-9305-089425965718" providerId="ADAL" clId="{69786289-6606-41AF-AA57-18D3C0E7466B}" dt="2023-01-27T13:20:27.772" v="2898" actId="20577"/>
        <pc:sldMkLst>
          <pc:docMk/>
          <pc:sldMk cId="0" sldId="281"/>
        </pc:sldMkLst>
      </pc:sldChg>
      <pc:sldChg chg="modNotesTx">
        <pc:chgData name="Felix Vaager" userId="f142d006-2225-45f1-9305-089425965718" providerId="ADAL" clId="{69786289-6606-41AF-AA57-18D3C0E7466B}" dt="2023-01-27T13:20:59.312" v="2969" actId="20577"/>
        <pc:sldMkLst>
          <pc:docMk/>
          <pc:sldMk cId="0" sldId="283"/>
        </pc:sldMkLst>
      </pc:sldChg>
      <pc:sldChg chg="modNotesTx">
        <pc:chgData name="Felix Vaager" userId="f142d006-2225-45f1-9305-089425965718" providerId="ADAL" clId="{69786289-6606-41AF-AA57-18D3C0E7466B}" dt="2023-01-27T13:21:22.627" v="3050" actId="20577"/>
        <pc:sldMkLst>
          <pc:docMk/>
          <pc:sldMk cId="0" sldId="285"/>
        </pc:sldMkLst>
      </pc:sldChg>
      <pc:sldChg chg="modNotesTx">
        <pc:chgData name="Felix Vaager" userId="f142d006-2225-45f1-9305-089425965718" providerId="ADAL" clId="{69786289-6606-41AF-AA57-18D3C0E7466B}" dt="2023-01-30T09:21:11.259" v="3364" actId="20577"/>
        <pc:sldMkLst>
          <pc:docMk/>
          <pc:sldMk cId="0" sldId="286"/>
        </pc:sldMkLst>
      </pc:sldChg>
      <pc:sldChg chg="modSp">
        <pc:chgData name="Felix Vaager" userId="f142d006-2225-45f1-9305-089425965718" providerId="ADAL" clId="{69786289-6606-41AF-AA57-18D3C0E7466B}" dt="2023-02-16T11:30:57.260" v="3650" actId="20577"/>
        <pc:sldMkLst>
          <pc:docMk/>
          <pc:sldMk cId="0" sldId="287"/>
        </pc:sldMkLst>
        <pc:spChg chg="mod">
          <ac:chgData name="Felix Vaager" userId="f142d006-2225-45f1-9305-089425965718" providerId="ADAL" clId="{69786289-6606-41AF-AA57-18D3C0E7466B}" dt="2023-02-16T11:30:57.260" v="3650" actId="20577"/>
          <ac:spMkLst>
            <pc:docMk/>
            <pc:sldMk cId="0" sldId="287"/>
            <ac:spMk id="937" creationId="{00000000-0000-0000-0000-000000000000}"/>
          </ac:spMkLst>
        </pc:spChg>
      </pc:sldChg>
      <pc:sldChg chg="modSp mod">
        <pc:chgData name="Felix Vaager" userId="f142d006-2225-45f1-9305-089425965718" providerId="ADAL" clId="{69786289-6606-41AF-AA57-18D3C0E7466B}" dt="2023-01-27T13:22:04.425" v="3051" actId="122"/>
        <pc:sldMkLst>
          <pc:docMk/>
          <pc:sldMk cId="0" sldId="289"/>
        </pc:sldMkLst>
        <pc:spChg chg="mod">
          <ac:chgData name="Felix Vaager" userId="f142d006-2225-45f1-9305-089425965718" providerId="ADAL" clId="{69786289-6606-41AF-AA57-18D3C0E7466B}" dt="2023-01-27T13:22:04.425" v="3051" actId="122"/>
          <ac:spMkLst>
            <pc:docMk/>
            <pc:sldMk cId="0" sldId="289"/>
            <ac:spMk id="951" creationId="{00000000-0000-0000-0000-000000000000}"/>
          </ac:spMkLst>
        </pc:spChg>
      </pc:sldChg>
      <pc:sldChg chg="modNotesTx">
        <pc:chgData name="Felix Vaager" userId="f142d006-2225-45f1-9305-089425965718" providerId="ADAL" clId="{69786289-6606-41AF-AA57-18D3C0E7466B}" dt="2023-01-27T13:22:45.963" v="3184" actId="20577"/>
        <pc:sldMkLst>
          <pc:docMk/>
          <pc:sldMk cId="0" sldId="290"/>
        </pc:sldMkLst>
      </pc:sldChg>
      <pc:sldChg chg="modNotesTx">
        <pc:chgData name="Felix Vaager" userId="f142d006-2225-45f1-9305-089425965718" providerId="ADAL" clId="{69786289-6606-41AF-AA57-18D3C0E7466B}" dt="2023-01-27T13:08:11.566" v="198" actId="20577"/>
        <pc:sldMkLst>
          <pc:docMk/>
          <pc:sldMk cId="1201138940" sldId="291"/>
        </pc:sldMkLst>
      </pc:sldChg>
      <pc:sldChg chg="modNotesTx">
        <pc:chgData name="Felix Vaager" userId="f142d006-2225-45f1-9305-089425965718" providerId="ADAL" clId="{69786289-6606-41AF-AA57-18D3C0E7466B}" dt="2023-01-27T13:09:42.096" v="610" actId="20577"/>
        <pc:sldMkLst>
          <pc:docMk/>
          <pc:sldMk cId="665290934" sldId="292"/>
        </pc:sldMkLst>
      </pc:sldChg>
      <pc:sldChg chg="modNotesTx">
        <pc:chgData name="Felix Vaager" userId="f142d006-2225-45f1-9305-089425965718" providerId="ADAL" clId="{69786289-6606-41AF-AA57-18D3C0E7466B}" dt="2023-01-27T13:08:43.991" v="387" actId="20577"/>
        <pc:sldMkLst>
          <pc:docMk/>
          <pc:sldMk cId="1794209295" sldId="293"/>
        </pc:sldMkLst>
      </pc:sldChg>
      <pc:sldChg chg="modNotesTx">
        <pc:chgData name="Felix Vaager" userId="f142d006-2225-45f1-9305-089425965718" providerId="ADAL" clId="{69786289-6606-41AF-AA57-18D3C0E7466B}" dt="2023-01-27T13:09:29.007" v="570" actId="20577"/>
        <pc:sldMkLst>
          <pc:docMk/>
          <pc:sldMk cId="62084957" sldId="294"/>
        </pc:sldMkLst>
      </pc:sldChg>
      <pc:sldChg chg="addSp delSp modSp add del mod delAnim modAnim">
        <pc:chgData name="Felix Vaager" userId="f142d006-2225-45f1-9305-089425965718" providerId="ADAL" clId="{69786289-6606-41AF-AA57-18D3C0E7466B}" dt="2023-02-09T08:34:16.112" v="3390" actId="47"/>
        <pc:sldMkLst>
          <pc:docMk/>
          <pc:sldMk cId="1614870904" sldId="295"/>
        </pc:sldMkLst>
        <pc:spChg chg="del mod">
          <ac:chgData name="Felix Vaager" userId="f142d006-2225-45f1-9305-089425965718" providerId="ADAL" clId="{69786289-6606-41AF-AA57-18D3C0E7466B}" dt="2023-02-09T08:30:23.424" v="3369" actId="478"/>
          <ac:spMkLst>
            <pc:docMk/>
            <pc:sldMk cId="1614870904" sldId="295"/>
            <ac:spMk id="182" creationId="{00000000-0000-0000-0000-000000000000}"/>
          </ac:spMkLst>
        </pc:spChg>
        <pc:spChg chg="del mod">
          <ac:chgData name="Felix Vaager" userId="f142d006-2225-45f1-9305-089425965718" providerId="ADAL" clId="{69786289-6606-41AF-AA57-18D3C0E7466B}" dt="2023-02-09T08:30:22.045" v="3368" actId="478"/>
          <ac:spMkLst>
            <pc:docMk/>
            <pc:sldMk cId="1614870904" sldId="295"/>
            <ac:spMk id="183" creationId="{00000000-0000-0000-0000-000000000000}"/>
          </ac:spMkLst>
        </pc:spChg>
        <pc:graphicFrameChg chg="add del mod">
          <ac:chgData name="Felix Vaager" userId="f142d006-2225-45f1-9305-089425965718" providerId="ADAL" clId="{69786289-6606-41AF-AA57-18D3C0E7466B}" dt="2023-02-09T08:33:02.965" v="3389"/>
          <ac:graphicFrameMkLst>
            <pc:docMk/>
            <pc:sldMk cId="1614870904" sldId="295"/>
            <ac:graphicFrameMk id="4" creationId="{6F1B7580-0AC6-4F82-8CFB-C4E6EE7F5D35}"/>
          </ac:graphicFrameMkLst>
        </pc:graphicFrameChg>
      </pc:sldChg>
      <pc:sldChg chg="addSp modSp add mod ord">
        <pc:chgData name="Felix Vaager" userId="f142d006-2225-45f1-9305-089425965718" providerId="ADAL" clId="{69786289-6606-41AF-AA57-18D3C0E7466B}" dt="2023-02-09T08:31:39.352" v="3387"/>
        <pc:sldMkLst>
          <pc:docMk/>
          <pc:sldMk cId="2934417639" sldId="296"/>
        </pc:sldMkLst>
        <pc:graphicFrameChg chg="add mod">
          <ac:chgData name="Felix Vaager" userId="f142d006-2225-45f1-9305-089425965718" providerId="ADAL" clId="{69786289-6606-41AF-AA57-18D3C0E7466B}" dt="2023-02-09T08:31:23.113" v="3385" actId="14100"/>
          <ac:graphicFrameMkLst>
            <pc:docMk/>
            <pc:sldMk cId="2934417639" sldId="296"/>
            <ac:graphicFrameMk id="2" creationId="{78DF5B6D-56A2-41F5-8152-57281CE47CBF}"/>
          </ac:graphicFrameMkLst>
        </pc:graphicFrameChg>
      </pc:sldChg>
      <pc:sldChg chg="addSp delSp modSp add mod ord delAnim">
        <pc:chgData name="Felix Vaager" userId="f142d006-2225-45f1-9305-089425965718" providerId="ADAL" clId="{69786289-6606-41AF-AA57-18D3C0E7466B}" dt="2023-02-09T08:36:02.927" v="3578" actId="20577"/>
        <pc:sldMkLst>
          <pc:docMk/>
          <pc:sldMk cId="3786104619" sldId="297"/>
        </pc:sldMkLst>
        <pc:spChg chg="add del mod">
          <ac:chgData name="Felix Vaager" userId="f142d006-2225-45f1-9305-089425965718" providerId="ADAL" clId="{69786289-6606-41AF-AA57-18D3C0E7466B}" dt="2023-02-09T08:34:45.745" v="3419" actId="478"/>
          <ac:spMkLst>
            <pc:docMk/>
            <pc:sldMk cId="3786104619" sldId="297"/>
            <ac:spMk id="3" creationId="{BE0878E0-9CB5-4BC6-AFA2-73CB72D177C5}"/>
          </ac:spMkLst>
        </pc:spChg>
        <pc:spChg chg="add mod">
          <ac:chgData name="Felix Vaager" userId="f142d006-2225-45f1-9305-089425965718" providerId="ADAL" clId="{69786289-6606-41AF-AA57-18D3C0E7466B}" dt="2023-02-09T08:35:52.103" v="3570" actId="20577"/>
          <ac:spMkLst>
            <pc:docMk/>
            <pc:sldMk cId="3786104619" sldId="297"/>
            <ac:spMk id="6" creationId="{CE93ED85-F2C9-403A-AA39-8BA8A9AF7A61}"/>
          </ac:spMkLst>
        </pc:spChg>
        <pc:spChg chg="mod">
          <ac:chgData name="Felix Vaager" userId="f142d006-2225-45f1-9305-089425965718" providerId="ADAL" clId="{69786289-6606-41AF-AA57-18D3C0E7466B}" dt="2023-02-09T08:36:02.927" v="3578" actId="20577"/>
          <ac:spMkLst>
            <pc:docMk/>
            <pc:sldMk cId="3786104619" sldId="297"/>
            <ac:spMk id="182" creationId="{00000000-0000-0000-0000-000000000000}"/>
          </ac:spMkLst>
        </pc:spChg>
        <pc:spChg chg="del">
          <ac:chgData name="Felix Vaager" userId="f142d006-2225-45f1-9305-089425965718" providerId="ADAL" clId="{69786289-6606-41AF-AA57-18D3C0E7466B}" dt="2023-02-09T08:34:42.709" v="3418" actId="478"/>
          <ac:spMkLst>
            <pc:docMk/>
            <pc:sldMk cId="3786104619" sldId="297"/>
            <ac:spMk id="183" creationId="{00000000-0000-0000-0000-000000000000}"/>
          </ac:spMkLst>
        </pc:spChg>
      </pc:sldChg>
    </pc:docChg>
  </pc:docChgLst>
  <pc:docChgLst>
    <pc:chgData name="Stine Solvoll Navarsete" userId="afaa03ac-a1dd-4304-8fa9-4eccbb887720" providerId="ADAL" clId="{C1DCFF86-D8EB-4A3F-91DA-347B9DB4ED9F}"/>
    <pc:docChg chg="modSld sldOrd modNotesMaster">
      <pc:chgData name="Stine Solvoll Navarsete" userId="afaa03ac-a1dd-4304-8fa9-4eccbb887720" providerId="ADAL" clId="{C1DCFF86-D8EB-4A3F-91DA-347B9DB4ED9F}" dt="2023-03-28T11:34:55.730" v="4"/>
      <pc:docMkLst>
        <pc:docMk/>
      </pc:docMkLst>
      <pc:sldChg chg="modNotes">
        <pc:chgData name="Stine Solvoll Navarsete" userId="afaa03ac-a1dd-4304-8fa9-4eccbb887720" providerId="ADAL" clId="{C1DCFF86-D8EB-4A3F-91DA-347B9DB4ED9F}" dt="2023-03-28T10:31:40.372" v="0"/>
        <pc:sldMkLst>
          <pc:docMk/>
          <pc:sldMk cId="0" sldId="260"/>
        </pc:sldMkLst>
      </pc:sldChg>
      <pc:sldChg chg="ord modNotes">
        <pc:chgData name="Stine Solvoll Navarsete" userId="afaa03ac-a1dd-4304-8fa9-4eccbb887720" providerId="ADAL" clId="{C1DCFF86-D8EB-4A3F-91DA-347B9DB4ED9F}" dt="2023-03-28T11:34:55.730" v="4"/>
        <pc:sldMkLst>
          <pc:docMk/>
          <pc:sldMk cId="0" sldId="261"/>
        </pc:sldMkLst>
      </pc:sldChg>
      <pc:sldChg chg="modNotes">
        <pc:chgData name="Stine Solvoll Navarsete" userId="afaa03ac-a1dd-4304-8fa9-4eccbb887720" providerId="ADAL" clId="{C1DCFF86-D8EB-4A3F-91DA-347B9DB4ED9F}" dt="2023-03-28T10:31:40.372" v="0"/>
        <pc:sldMkLst>
          <pc:docMk/>
          <pc:sldMk cId="0" sldId="262"/>
        </pc:sldMkLst>
      </pc:sldChg>
      <pc:sldChg chg="modNotes">
        <pc:chgData name="Stine Solvoll Navarsete" userId="afaa03ac-a1dd-4304-8fa9-4eccbb887720" providerId="ADAL" clId="{C1DCFF86-D8EB-4A3F-91DA-347B9DB4ED9F}" dt="2023-03-28T10:31:40.372" v="0"/>
        <pc:sldMkLst>
          <pc:docMk/>
          <pc:sldMk cId="0" sldId="263"/>
        </pc:sldMkLst>
      </pc:sldChg>
      <pc:sldChg chg="modNotes">
        <pc:chgData name="Stine Solvoll Navarsete" userId="afaa03ac-a1dd-4304-8fa9-4eccbb887720" providerId="ADAL" clId="{C1DCFF86-D8EB-4A3F-91DA-347B9DB4ED9F}" dt="2023-03-28T10:31:40.372" v="0"/>
        <pc:sldMkLst>
          <pc:docMk/>
          <pc:sldMk cId="0" sldId="264"/>
        </pc:sldMkLst>
      </pc:sldChg>
      <pc:sldChg chg="modNotes">
        <pc:chgData name="Stine Solvoll Navarsete" userId="afaa03ac-a1dd-4304-8fa9-4eccbb887720" providerId="ADAL" clId="{C1DCFF86-D8EB-4A3F-91DA-347B9DB4ED9F}" dt="2023-03-28T10:31:40.372" v="0"/>
        <pc:sldMkLst>
          <pc:docMk/>
          <pc:sldMk cId="0" sldId="265"/>
        </pc:sldMkLst>
      </pc:sldChg>
      <pc:sldChg chg="modNotes">
        <pc:chgData name="Stine Solvoll Navarsete" userId="afaa03ac-a1dd-4304-8fa9-4eccbb887720" providerId="ADAL" clId="{C1DCFF86-D8EB-4A3F-91DA-347B9DB4ED9F}" dt="2023-03-28T10:31:40.372" v="0"/>
        <pc:sldMkLst>
          <pc:docMk/>
          <pc:sldMk cId="0" sldId="266"/>
        </pc:sldMkLst>
      </pc:sldChg>
      <pc:sldChg chg="modNotes">
        <pc:chgData name="Stine Solvoll Navarsete" userId="afaa03ac-a1dd-4304-8fa9-4eccbb887720" providerId="ADAL" clId="{C1DCFF86-D8EB-4A3F-91DA-347B9DB4ED9F}" dt="2023-03-28T10:31:40.372" v="0"/>
        <pc:sldMkLst>
          <pc:docMk/>
          <pc:sldMk cId="0" sldId="267"/>
        </pc:sldMkLst>
      </pc:sldChg>
      <pc:sldChg chg="modNotes">
        <pc:chgData name="Stine Solvoll Navarsete" userId="afaa03ac-a1dd-4304-8fa9-4eccbb887720" providerId="ADAL" clId="{C1DCFF86-D8EB-4A3F-91DA-347B9DB4ED9F}" dt="2023-03-28T10:31:40.372" v="0"/>
        <pc:sldMkLst>
          <pc:docMk/>
          <pc:sldMk cId="0" sldId="268"/>
        </pc:sldMkLst>
      </pc:sldChg>
      <pc:sldChg chg="modNotes">
        <pc:chgData name="Stine Solvoll Navarsete" userId="afaa03ac-a1dd-4304-8fa9-4eccbb887720" providerId="ADAL" clId="{C1DCFF86-D8EB-4A3F-91DA-347B9DB4ED9F}" dt="2023-03-28T10:31:40.372" v="0"/>
        <pc:sldMkLst>
          <pc:docMk/>
          <pc:sldMk cId="0" sldId="269"/>
        </pc:sldMkLst>
      </pc:sldChg>
      <pc:sldChg chg="modNotes">
        <pc:chgData name="Stine Solvoll Navarsete" userId="afaa03ac-a1dd-4304-8fa9-4eccbb887720" providerId="ADAL" clId="{C1DCFF86-D8EB-4A3F-91DA-347B9DB4ED9F}" dt="2023-03-28T10:31:40.372" v="0"/>
        <pc:sldMkLst>
          <pc:docMk/>
          <pc:sldMk cId="0" sldId="270"/>
        </pc:sldMkLst>
      </pc:sldChg>
      <pc:sldChg chg="modNotes">
        <pc:chgData name="Stine Solvoll Navarsete" userId="afaa03ac-a1dd-4304-8fa9-4eccbb887720" providerId="ADAL" clId="{C1DCFF86-D8EB-4A3F-91DA-347B9DB4ED9F}" dt="2023-03-28T10:31:40.372" v="0"/>
        <pc:sldMkLst>
          <pc:docMk/>
          <pc:sldMk cId="0" sldId="271"/>
        </pc:sldMkLst>
      </pc:sldChg>
      <pc:sldChg chg="modNotes">
        <pc:chgData name="Stine Solvoll Navarsete" userId="afaa03ac-a1dd-4304-8fa9-4eccbb887720" providerId="ADAL" clId="{C1DCFF86-D8EB-4A3F-91DA-347B9DB4ED9F}" dt="2023-03-28T10:31:40.372" v="0"/>
        <pc:sldMkLst>
          <pc:docMk/>
          <pc:sldMk cId="0" sldId="272"/>
        </pc:sldMkLst>
      </pc:sldChg>
      <pc:sldChg chg="modNotes">
        <pc:chgData name="Stine Solvoll Navarsete" userId="afaa03ac-a1dd-4304-8fa9-4eccbb887720" providerId="ADAL" clId="{C1DCFF86-D8EB-4A3F-91DA-347B9DB4ED9F}" dt="2023-03-28T10:31:40.372" v="0"/>
        <pc:sldMkLst>
          <pc:docMk/>
          <pc:sldMk cId="0" sldId="273"/>
        </pc:sldMkLst>
      </pc:sldChg>
      <pc:sldChg chg="modNotes">
        <pc:chgData name="Stine Solvoll Navarsete" userId="afaa03ac-a1dd-4304-8fa9-4eccbb887720" providerId="ADAL" clId="{C1DCFF86-D8EB-4A3F-91DA-347B9DB4ED9F}" dt="2023-03-28T10:31:40.372" v="0"/>
        <pc:sldMkLst>
          <pc:docMk/>
          <pc:sldMk cId="0" sldId="274"/>
        </pc:sldMkLst>
      </pc:sldChg>
      <pc:sldChg chg="modNotes">
        <pc:chgData name="Stine Solvoll Navarsete" userId="afaa03ac-a1dd-4304-8fa9-4eccbb887720" providerId="ADAL" clId="{C1DCFF86-D8EB-4A3F-91DA-347B9DB4ED9F}" dt="2023-03-28T10:31:40.372" v="0"/>
        <pc:sldMkLst>
          <pc:docMk/>
          <pc:sldMk cId="0" sldId="275"/>
        </pc:sldMkLst>
      </pc:sldChg>
      <pc:sldChg chg="modNotes">
        <pc:chgData name="Stine Solvoll Navarsete" userId="afaa03ac-a1dd-4304-8fa9-4eccbb887720" providerId="ADAL" clId="{C1DCFF86-D8EB-4A3F-91DA-347B9DB4ED9F}" dt="2023-03-28T10:31:40.372" v="0"/>
        <pc:sldMkLst>
          <pc:docMk/>
          <pc:sldMk cId="0" sldId="276"/>
        </pc:sldMkLst>
      </pc:sldChg>
      <pc:sldChg chg="modNotes">
        <pc:chgData name="Stine Solvoll Navarsete" userId="afaa03ac-a1dd-4304-8fa9-4eccbb887720" providerId="ADAL" clId="{C1DCFF86-D8EB-4A3F-91DA-347B9DB4ED9F}" dt="2023-03-28T10:31:40.372" v="0"/>
        <pc:sldMkLst>
          <pc:docMk/>
          <pc:sldMk cId="0" sldId="277"/>
        </pc:sldMkLst>
      </pc:sldChg>
      <pc:sldChg chg="modNotes">
        <pc:chgData name="Stine Solvoll Navarsete" userId="afaa03ac-a1dd-4304-8fa9-4eccbb887720" providerId="ADAL" clId="{C1DCFF86-D8EB-4A3F-91DA-347B9DB4ED9F}" dt="2023-03-28T10:31:40.372" v="0"/>
        <pc:sldMkLst>
          <pc:docMk/>
          <pc:sldMk cId="0" sldId="278"/>
        </pc:sldMkLst>
      </pc:sldChg>
      <pc:sldChg chg="modNotes">
        <pc:chgData name="Stine Solvoll Navarsete" userId="afaa03ac-a1dd-4304-8fa9-4eccbb887720" providerId="ADAL" clId="{C1DCFF86-D8EB-4A3F-91DA-347B9DB4ED9F}" dt="2023-03-28T10:31:40.372" v="0"/>
        <pc:sldMkLst>
          <pc:docMk/>
          <pc:sldMk cId="0" sldId="279"/>
        </pc:sldMkLst>
      </pc:sldChg>
      <pc:sldChg chg="modNotes">
        <pc:chgData name="Stine Solvoll Navarsete" userId="afaa03ac-a1dd-4304-8fa9-4eccbb887720" providerId="ADAL" clId="{C1DCFF86-D8EB-4A3F-91DA-347B9DB4ED9F}" dt="2023-03-28T10:31:40.372" v="0"/>
        <pc:sldMkLst>
          <pc:docMk/>
          <pc:sldMk cId="0" sldId="280"/>
        </pc:sldMkLst>
      </pc:sldChg>
      <pc:sldChg chg="modNotes">
        <pc:chgData name="Stine Solvoll Navarsete" userId="afaa03ac-a1dd-4304-8fa9-4eccbb887720" providerId="ADAL" clId="{C1DCFF86-D8EB-4A3F-91DA-347B9DB4ED9F}" dt="2023-03-28T10:31:40.372" v="0"/>
        <pc:sldMkLst>
          <pc:docMk/>
          <pc:sldMk cId="0" sldId="281"/>
        </pc:sldMkLst>
      </pc:sldChg>
      <pc:sldChg chg="modNotes">
        <pc:chgData name="Stine Solvoll Navarsete" userId="afaa03ac-a1dd-4304-8fa9-4eccbb887720" providerId="ADAL" clId="{C1DCFF86-D8EB-4A3F-91DA-347B9DB4ED9F}" dt="2023-03-28T10:31:40.372" v="0"/>
        <pc:sldMkLst>
          <pc:docMk/>
          <pc:sldMk cId="0" sldId="282"/>
        </pc:sldMkLst>
      </pc:sldChg>
      <pc:sldChg chg="modNotes">
        <pc:chgData name="Stine Solvoll Navarsete" userId="afaa03ac-a1dd-4304-8fa9-4eccbb887720" providerId="ADAL" clId="{C1DCFF86-D8EB-4A3F-91DA-347B9DB4ED9F}" dt="2023-03-28T10:31:40.372" v="0"/>
        <pc:sldMkLst>
          <pc:docMk/>
          <pc:sldMk cId="0" sldId="283"/>
        </pc:sldMkLst>
      </pc:sldChg>
      <pc:sldChg chg="modNotes">
        <pc:chgData name="Stine Solvoll Navarsete" userId="afaa03ac-a1dd-4304-8fa9-4eccbb887720" providerId="ADAL" clId="{C1DCFF86-D8EB-4A3F-91DA-347B9DB4ED9F}" dt="2023-03-28T10:31:40.372" v="0"/>
        <pc:sldMkLst>
          <pc:docMk/>
          <pc:sldMk cId="0" sldId="284"/>
        </pc:sldMkLst>
      </pc:sldChg>
      <pc:sldChg chg="modNotes">
        <pc:chgData name="Stine Solvoll Navarsete" userId="afaa03ac-a1dd-4304-8fa9-4eccbb887720" providerId="ADAL" clId="{C1DCFF86-D8EB-4A3F-91DA-347B9DB4ED9F}" dt="2023-03-28T10:31:40.372" v="0"/>
        <pc:sldMkLst>
          <pc:docMk/>
          <pc:sldMk cId="0" sldId="285"/>
        </pc:sldMkLst>
      </pc:sldChg>
      <pc:sldChg chg="modNotes">
        <pc:chgData name="Stine Solvoll Navarsete" userId="afaa03ac-a1dd-4304-8fa9-4eccbb887720" providerId="ADAL" clId="{C1DCFF86-D8EB-4A3F-91DA-347B9DB4ED9F}" dt="2023-03-28T10:31:40.372" v="0"/>
        <pc:sldMkLst>
          <pc:docMk/>
          <pc:sldMk cId="0" sldId="286"/>
        </pc:sldMkLst>
      </pc:sldChg>
      <pc:sldChg chg="modNotes">
        <pc:chgData name="Stine Solvoll Navarsete" userId="afaa03ac-a1dd-4304-8fa9-4eccbb887720" providerId="ADAL" clId="{C1DCFF86-D8EB-4A3F-91DA-347B9DB4ED9F}" dt="2023-03-28T10:31:40.372" v="0"/>
        <pc:sldMkLst>
          <pc:docMk/>
          <pc:sldMk cId="0" sldId="287"/>
        </pc:sldMkLst>
      </pc:sldChg>
      <pc:sldChg chg="modNotes">
        <pc:chgData name="Stine Solvoll Navarsete" userId="afaa03ac-a1dd-4304-8fa9-4eccbb887720" providerId="ADAL" clId="{C1DCFF86-D8EB-4A3F-91DA-347B9DB4ED9F}" dt="2023-03-28T10:31:40.372" v="0"/>
        <pc:sldMkLst>
          <pc:docMk/>
          <pc:sldMk cId="0" sldId="288"/>
        </pc:sldMkLst>
      </pc:sldChg>
      <pc:sldChg chg="modNotes">
        <pc:chgData name="Stine Solvoll Navarsete" userId="afaa03ac-a1dd-4304-8fa9-4eccbb887720" providerId="ADAL" clId="{C1DCFF86-D8EB-4A3F-91DA-347B9DB4ED9F}" dt="2023-03-28T10:31:40.372" v="0"/>
        <pc:sldMkLst>
          <pc:docMk/>
          <pc:sldMk cId="0" sldId="289"/>
        </pc:sldMkLst>
      </pc:sldChg>
      <pc:sldChg chg="modNotes">
        <pc:chgData name="Stine Solvoll Navarsete" userId="afaa03ac-a1dd-4304-8fa9-4eccbb887720" providerId="ADAL" clId="{C1DCFF86-D8EB-4A3F-91DA-347B9DB4ED9F}" dt="2023-03-28T10:31:40.372" v="0"/>
        <pc:sldMkLst>
          <pc:docMk/>
          <pc:sldMk cId="0" sldId="290"/>
        </pc:sldMkLst>
      </pc:sldChg>
      <pc:sldChg chg="modNotes">
        <pc:chgData name="Stine Solvoll Navarsete" userId="afaa03ac-a1dd-4304-8fa9-4eccbb887720" providerId="ADAL" clId="{C1DCFF86-D8EB-4A3F-91DA-347B9DB4ED9F}" dt="2023-03-28T10:31:40.372" v="0"/>
        <pc:sldMkLst>
          <pc:docMk/>
          <pc:sldMk cId="1201138940" sldId="291"/>
        </pc:sldMkLst>
      </pc:sldChg>
      <pc:sldChg chg="modNotes">
        <pc:chgData name="Stine Solvoll Navarsete" userId="afaa03ac-a1dd-4304-8fa9-4eccbb887720" providerId="ADAL" clId="{C1DCFF86-D8EB-4A3F-91DA-347B9DB4ED9F}" dt="2023-03-28T10:31:40.372" v="0"/>
        <pc:sldMkLst>
          <pc:docMk/>
          <pc:sldMk cId="665290934" sldId="292"/>
        </pc:sldMkLst>
      </pc:sldChg>
      <pc:sldChg chg="modNotes">
        <pc:chgData name="Stine Solvoll Navarsete" userId="afaa03ac-a1dd-4304-8fa9-4eccbb887720" providerId="ADAL" clId="{C1DCFF86-D8EB-4A3F-91DA-347B9DB4ED9F}" dt="2023-03-28T10:31:40.372" v="0"/>
        <pc:sldMkLst>
          <pc:docMk/>
          <pc:sldMk cId="1794209295" sldId="293"/>
        </pc:sldMkLst>
      </pc:sldChg>
      <pc:sldChg chg="modNotes">
        <pc:chgData name="Stine Solvoll Navarsete" userId="afaa03ac-a1dd-4304-8fa9-4eccbb887720" providerId="ADAL" clId="{C1DCFF86-D8EB-4A3F-91DA-347B9DB4ED9F}" dt="2023-03-28T10:31:40.372" v="0"/>
        <pc:sldMkLst>
          <pc:docMk/>
          <pc:sldMk cId="62084957" sldId="294"/>
        </pc:sldMkLst>
      </pc:sldChg>
      <pc:sldChg chg="modNotes">
        <pc:chgData name="Stine Solvoll Navarsete" userId="afaa03ac-a1dd-4304-8fa9-4eccbb887720" providerId="ADAL" clId="{C1DCFF86-D8EB-4A3F-91DA-347B9DB4ED9F}" dt="2023-03-28T10:31:40.372" v="0"/>
        <pc:sldMkLst>
          <pc:docMk/>
          <pc:sldMk cId="2934417639" sldId="296"/>
        </pc:sldMkLst>
      </pc:sldChg>
      <pc:sldChg chg="modNotes">
        <pc:chgData name="Stine Solvoll Navarsete" userId="afaa03ac-a1dd-4304-8fa9-4eccbb887720" providerId="ADAL" clId="{C1DCFF86-D8EB-4A3F-91DA-347B9DB4ED9F}" dt="2023-03-28T10:31:40.372" v="0"/>
        <pc:sldMkLst>
          <pc:docMk/>
          <pc:sldMk cId="3786104619" sldId="297"/>
        </pc:sldMkLst>
      </pc:sldChg>
    </pc:docChg>
  </pc:docChgLst>
  <pc:docChgLst>
    <pc:chgData name="Felix Vaager" userId="f142d006-2225-45f1-9305-089425965718" providerId="ADAL" clId="{581F84FF-F397-45E2-85F3-08B2E32F2926}"/>
    <pc:docChg chg="modSld">
      <pc:chgData name="Felix Vaager" userId="f142d006-2225-45f1-9305-089425965718" providerId="ADAL" clId="{581F84FF-F397-45E2-85F3-08B2E32F2926}" dt="2023-03-27T09:14:23.414" v="19" actId="20577"/>
      <pc:docMkLst>
        <pc:docMk/>
      </pc:docMkLst>
      <pc:sldChg chg="modSp mod">
        <pc:chgData name="Felix Vaager" userId="f142d006-2225-45f1-9305-089425965718" providerId="ADAL" clId="{581F84FF-F397-45E2-85F3-08B2E32F2926}" dt="2023-03-27T08:45:39.224" v="5" actId="20577"/>
        <pc:sldMkLst>
          <pc:docMk/>
          <pc:sldMk cId="0" sldId="262"/>
        </pc:sldMkLst>
        <pc:spChg chg="mod">
          <ac:chgData name="Felix Vaager" userId="f142d006-2225-45f1-9305-089425965718" providerId="ADAL" clId="{581F84FF-F397-45E2-85F3-08B2E32F2926}" dt="2023-03-27T08:45:39.224" v="5" actId="20577"/>
          <ac:spMkLst>
            <pc:docMk/>
            <pc:sldMk cId="0" sldId="262"/>
            <ac:spMk id="182" creationId="{00000000-0000-0000-0000-000000000000}"/>
          </ac:spMkLst>
        </pc:spChg>
      </pc:sldChg>
      <pc:sldChg chg="modSp">
        <pc:chgData name="Felix Vaager" userId="f142d006-2225-45f1-9305-089425965718" providerId="ADAL" clId="{581F84FF-F397-45E2-85F3-08B2E32F2926}" dt="2023-03-27T09:14:23.414" v="19" actId="20577"/>
        <pc:sldMkLst>
          <pc:docMk/>
          <pc:sldMk cId="0" sldId="287"/>
        </pc:sldMkLst>
        <pc:spChg chg="mod">
          <ac:chgData name="Felix Vaager" userId="f142d006-2225-45f1-9305-089425965718" providerId="ADAL" clId="{581F84FF-F397-45E2-85F3-08B2E32F2926}" dt="2023-03-27T09:14:23.414" v="19" actId="20577"/>
          <ac:spMkLst>
            <pc:docMk/>
            <pc:sldMk cId="0" sldId="287"/>
            <ac:spMk id="937" creationId="{00000000-0000-0000-0000-000000000000}"/>
          </ac:spMkLst>
        </pc:spChg>
      </pc:sldChg>
    </pc:docChg>
  </pc:docChgLst>
  <pc:docChgLst>
    <pc:chgData name="Stine Solvoll Navarsete" userId="afaa03ac-a1dd-4304-8fa9-4eccbb887720" providerId="ADAL" clId="{7D073E2F-66FC-477C-AEA7-3E327086253B}"/>
    <pc:docChg chg="modSld">
      <pc:chgData name="Stine Solvoll Navarsete" userId="afaa03ac-a1dd-4304-8fa9-4eccbb887720" providerId="ADAL" clId="{7D073E2F-66FC-477C-AEA7-3E327086253B}" dt="2023-01-26T09:49:29.236" v="8" actId="20577"/>
      <pc:docMkLst>
        <pc:docMk/>
      </pc:docMkLst>
      <pc:sldChg chg="modSp mod">
        <pc:chgData name="Stine Solvoll Navarsete" userId="afaa03ac-a1dd-4304-8fa9-4eccbb887720" providerId="ADAL" clId="{7D073E2F-66FC-477C-AEA7-3E327086253B}" dt="2023-01-26T09:45:14.782" v="0" actId="20577"/>
        <pc:sldMkLst>
          <pc:docMk/>
          <pc:sldMk cId="0" sldId="263"/>
        </pc:sldMkLst>
        <pc:spChg chg="mod">
          <ac:chgData name="Stine Solvoll Navarsete" userId="afaa03ac-a1dd-4304-8fa9-4eccbb887720" providerId="ADAL" clId="{7D073E2F-66FC-477C-AEA7-3E327086253B}" dt="2023-01-26T09:45:14.782" v="0" actId="20577"/>
          <ac:spMkLst>
            <pc:docMk/>
            <pc:sldMk cId="0" sldId="263"/>
            <ac:spMk id="188" creationId="{00000000-0000-0000-0000-000000000000}"/>
          </ac:spMkLst>
        </pc:spChg>
      </pc:sldChg>
      <pc:sldChg chg="modSp mod">
        <pc:chgData name="Stine Solvoll Navarsete" userId="afaa03ac-a1dd-4304-8fa9-4eccbb887720" providerId="ADAL" clId="{7D073E2F-66FC-477C-AEA7-3E327086253B}" dt="2023-01-26T09:45:56.431" v="1" actId="20577"/>
        <pc:sldMkLst>
          <pc:docMk/>
          <pc:sldMk cId="0" sldId="276"/>
        </pc:sldMkLst>
        <pc:spChg chg="mod">
          <ac:chgData name="Stine Solvoll Navarsete" userId="afaa03ac-a1dd-4304-8fa9-4eccbb887720" providerId="ADAL" clId="{7D073E2F-66FC-477C-AEA7-3E327086253B}" dt="2023-01-26T09:45:56.431" v="1" actId="20577"/>
          <ac:spMkLst>
            <pc:docMk/>
            <pc:sldMk cId="0" sldId="276"/>
            <ac:spMk id="870" creationId="{00000000-0000-0000-0000-000000000000}"/>
          </ac:spMkLst>
        </pc:spChg>
      </pc:sldChg>
      <pc:sldChg chg="modSp mod">
        <pc:chgData name="Stine Solvoll Navarsete" userId="afaa03ac-a1dd-4304-8fa9-4eccbb887720" providerId="ADAL" clId="{7D073E2F-66FC-477C-AEA7-3E327086253B}" dt="2023-01-26T09:46:23.266" v="3" actId="20577"/>
        <pc:sldMkLst>
          <pc:docMk/>
          <pc:sldMk cId="0" sldId="278"/>
        </pc:sldMkLst>
        <pc:spChg chg="mod">
          <ac:chgData name="Stine Solvoll Navarsete" userId="afaa03ac-a1dd-4304-8fa9-4eccbb887720" providerId="ADAL" clId="{7D073E2F-66FC-477C-AEA7-3E327086253B}" dt="2023-01-26T09:46:23.266" v="3" actId="20577"/>
          <ac:spMkLst>
            <pc:docMk/>
            <pc:sldMk cId="0" sldId="278"/>
            <ac:spMk id="881" creationId="{00000000-0000-0000-0000-000000000000}"/>
          </ac:spMkLst>
        </pc:spChg>
      </pc:sldChg>
      <pc:sldChg chg="modSp mod">
        <pc:chgData name="Stine Solvoll Navarsete" userId="afaa03ac-a1dd-4304-8fa9-4eccbb887720" providerId="ADAL" clId="{7D073E2F-66FC-477C-AEA7-3E327086253B}" dt="2023-01-26T09:46:35.777" v="4" actId="20577"/>
        <pc:sldMkLst>
          <pc:docMk/>
          <pc:sldMk cId="0" sldId="279"/>
        </pc:sldMkLst>
        <pc:spChg chg="mod">
          <ac:chgData name="Stine Solvoll Navarsete" userId="afaa03ac-a1dd-4304-8fa9-4eccbb887720" providerId="ADAL" clId="{7D073E2F-66FC-477C-AEA7-3E327086253B}" dt="2023-01-26T09:46:35.777" v="4" actId="20577"/>
          <ac:spMkLst>
            <pc:docMk/>
            <pc:sldMk cId="0" sldId="279"/>
            <ac:spMk id="887" creationId="{00000000-0000-0000-0000-000000000000}"/>
          </ac:spMkLst>
        </pc:spChg>
      </pc:sldChg>
      <pc:sldChg chg="modSp mod">
        <pc:chgData name="Stine Solvoll Navarsete" userId="afaa03ac-a1dd-4304-8fa9-4eccbb887720" providerId="ADAL" clId="{7D073E2F-66FC-477C-AEA7-3E327086253B}" dt="2023-01-26T09:46:42.372" v="5" actId="20577"/>
        <pc:sldMkLst>
          <pc:docMk/>
          <pc:sldMk cId="0" sldId="280"/>
        </pc:sldMkLst>
        <pc:spChg chg="mod">
          <ac:chgData name="Stine Solvoll Navarsete" userId="afaa03ac-a1dd-4304-8fa9-4eccbb887720" providerId="ADAL" clId="{7D073E2F-66FC-477C-AEA7-3E327086253B}" dt="2023-01-26T09:46:42.372" v="5" actId="20577"/>
          <ac:spMkLst>
            <pc:docMk/>
            <pc:sldMk cId="0" sldId="280"/>
            <ac:spMk id="893" creationId="{00000000-0000-0000-0000-000000000000}"/>
          </ac:spMkLst>
        </pc:spChg>
      </pc:sldChg>
      <pc:sldChg chg="modSp">
        <pc:chgData name="Stine Solvoll Navarsete" userId="afaa03ac-a1dd-4304-8fa9-4eccbb887720" providerId="ADAL" clId="{7D073E2F-66FC-477C-AEA7-3E327086253B}" dt="2023-01-26T09:48:11.164" v="6" actId="20577"/>
        <pc:sldMkLst>
          <pc:docMk/>
          <pc:sldMk cId="0" sldId="283"/>
        </pc:sldMkLst>
        <pc:spChg chg="mod">
          <ac:chgData name="Stine Solvoll Navarsete" userId="afaa03ac-a1dd-4304-8fa9-4eccbb887720" providerId="ADAL" clId="{7D073E2F-66FC-477C-AEA7-3E327086253B}" dt="2023-01-26T09:48:11.164" v="6" actId="20577"/>
          <ac:spMkLst>
            <pc:docMk/>
            <pc:sldMk cId="0" sldId="283"/>
            <ac:spMk id="912" creationId="{00000000-0000-0000-0000-000000000000}"/>
          </ac:spMkLst>
        </pc:spChg>
      </pc:sldChg>
      <pc:sldChg chg="modSp mod">
        <pc:chgData name="Stine Solvoll Navarsete" userId="afaa03ac-a1dd-4304-8fa9-4eccbb887720" providerId="ADAL" clId="{7D073E2F-66FC-477C-AEA7-3E327086253B}" dt="2023-01-26T09:49:29.236" v="8" actId="20577"/>
        <pc:sldMkLst>
          <pc:docMk/>
          <pc:sldMk cId="0" sldId="287"/>
        </pc:sldMkLst>
        <pc:spChg chg="mod">
          <ac:chgData name="Stine Solvoll Navarsete" userId="afaa03ac-a1dd-4304-8fa9-4eccbb887720" providerId="ADAL" clId="{7D073E2F-66FC-477C-AEA7-3E327086253B}" dt="2023-01-26T09:49:29.236" v="8" actId="20577"/>
          <ac:spMkLst>
            <pc:docMk/>
            <pc:sldMk cId="0" sldId="287"/>
            <ac:spMk id="938" creationId="{00000000-0000-0000-0000-000000000000}"/>
          </ac:spMkLst>
        </pc:spChg>
      </pc:sldChg>
    </pc:docChg>
  </pc:docChgLst>
  <pc:docChgLst>
    <pc:chgData name="Felix Vaager" userId="f142d006-2225-45f1-9305-089425965718" providerId="ADAL" clId="{8F36F308-7743-4C49-96BC-4C1EB869BFF5}"/>
    <pc:docChg chg="undo custSel addSld delSld modSld sldOrd addMainMaster delMainMaster modMainMaster">
      <pc:chgData name="Felix Vaager" userId="f142d006-2225-45f1-9305-089425965718" providerId="ADAL" clId="{8F36F308-7743-4C49-96BC-4C1EB869BFF5}" dt="2023-01-25T09:10:08.125" v="3903" actId="255"/>
      <pc:docMkLst>
        <pc:docMk/>
      </pc:docMkLst>
      <pc:sldChg chg="delSp del mod">
        <pc:chgData name="Felix Vaager" userId="f142d006-2225-45f1-9305-089425965718" providerId="ADAL" clId="{8F36F308-7743-4C49-96BC-4C1EB869BFF5}" dt="2023-01-12T07:54:18.292" v="1" actId="47"/>
        <pc:sldMkLst>
          <pc:docMk/>
          <pc:sldMk cId="0" sldId="256"/>
        </pc:sldMkLst>
        <pc:picChg chg="del">
          <ac:chgData name="Felix Vaager" userId="f142d006-2225-45f1-9305-089425965718" providerId="ADAL" clId="{8F36F308-7743-4C49-96BC-4C1EB869BFF5}" dt="2023-01-12T07:54:06.513" v="0" actId="478"/>
          <ac:picMkLst>
            <pc:docMk/>
            <pc:sldMk cId="0" sldId="256"/>
            <ac:picMk id="145" creationId="{00000000-0000-0000-0000-000000000000}"/>
          </ac:picMkLst>
        </pc:picChg>
      </pc:sldChg>
      <pc:sldChg chg="delSp del mod">
        <pc:chgData name="Felix Vaager" userId="f142d006-2225-45f1-9305-089425965718" providerId="ADAL" clId="{8F36F308-7743-4C49-96BC-4C1EB869BFF5}" dt="2023-01-12T07:56:27.363" v="21" actId="47"/>
        <pc:sldMkLst>
          <pc:docMk/>
          <pc:sldMk cId="0" sldId="257"/>
        </pc:sldMkLst>
        <pc:picChg chg="del">
          <ac:chgData name="Felix Vaager" userId="f142d006-2225-45f1-9305-089425965718" providerId="ADAL" clId="{8F36F308-7743-4C49-96BC-4C1EB869BFF5}" dt="2023-01-12T07:55:10.112" v="5" actId="478"/>
          <ac:picMkLst>
            <pc:docMk/>
            <pc:sldMk cId="0" sldId="257"/>
            <ac:picMk id="152" creationId="{00000000-0000-0000-0000-000000000000}"/>
          </ac:picMkLst>
        </pc:picChg>
      </pc:sldChg>
      <pc:sldChg chg="del">
        <pc:chgData name="Felix Vaager" userId="f142d006-2225-45f1-9305-089425965718" providerId="ADAL" clId="{8F36F308-7743-4C49-96BC-4C1EB869BFF5}" dt="2023-01-12T07:56:29.175" v="22" actId="47"/>
        <pc:sldMkLst>
          <pc:docMk/>
          <pc:sldMk cId="0" sldId="258"/>
        </pc:sldMkLst>
      </pc:sldChg>
      <pc:sldChg chg="modSp del modAnim">
        <pc:chgData name="Felix Vaager" userId="f142d006-2225-45f1-9305-089425965718" providerId="ADAL" clId="{8F36F308-7743-4C49-96BC-4C1EB869BFF5}" dt="2023-01-17T08:37:01.263" v="3391" actId="2696"/>
        <pc:sldMkLst>
          <pc:docMk/>
          <pc:sldMk cId="0" sldId="259"/>
        </pc:sldMkLst>
        <pc:spChg chg="mod">
          <ac:chgData name="Felix Vaager" userId="f142d006-2225-45f1-9305-089425965718" providerId="ADAL" clId="{8F36F308-7743-4C49-96BC-4C1EB869BFF5}" dt="2023-01-12T07:58:57.527" v="147" actId="20577"/>
          <ac:spMkLst>
            <pc:docMk/>
            <pc:sldMk cId="0" sldId="259"/>
            <ac:spMk id="164" creationId="{00000000-0000-0000-0000-000000000000}"/>
          </ac:spMkLst>
        </pc:spChg>
      </pc:sldChg>
      <pc:sldChg chg="modSp mod">
        <pc:chgData name="Felix Vaager" userId="f142d006-2225-45f1-9305-089425965718" providerId="ADAL" clId="{8F36F308-7743-4C49-96BC-4C1EB869BFF5}" dt="2023-01-12T07:58:00.470" v="117" actId="20577"/>
        <pc:sldMkLst>
          <pc:docMk/>
          <pc:sldMk cId="0" sldId="260"/>
        </pc:sldMkLst>
        <pc:spChg chg="mod">
          <ac:chgData name="Felix Vaager" userId="f142d006-2225-45f1-9305-089425965718" providerId="ADAL" clId="{8F36F308-7743-4C49-96BC-4C1EB869BFF5}" dt="2023-01-12T07:58:00.470" v="117" actId="20577"/>
          <ac:spMkLst>
            <pc:docMk/>
            <pc:sldMk cId="0" sldId="260"/>
            <ac:spMk id="170" creationId="{00000000-0000-0000-0000-000000000000}"/>
          </ac:spMkLst>
        </pc:spChg>
      </pc:sldChg>
      <pc:sldChg chg="modSp mod">
        <pc:chgData name="Felix Vaager" userId="f142d006-2225-45f1-9305-089425965718" providerId="ADAL" clId="{8F36F308-7743-4C49-96BC-4C1EB869BFF5}" dt="2023-01-17T14:08:43.085" v="3564" actId="20577"/>
        <pc:sldMkLst>
          <pc:docMk/>
          <pc:sldMk cId="0" sldId="261"/>
        </pc:sldMkLst>
        <pc:spChg chg="mod">
          <ac:chgData name="Felix Vaager" userId="f142d006-2225-45f1-9305-089425965718" providerId="ADAL" clId="{8F36F308-7743-4C49-96BC-4C1EB869BFF5}" dt="2023-01-12T07:58:13.456" v="136" actId="20577"/>
          <ac:spMkLst>
            <pc:docMk/>
            <pc:sldMk cId="0" sldId="261"/>
            <ac:spMk id="17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14:08:43.085" v="3564" actId="20577"/>
          <ac:spMkLst>
            <pc:docMk/>
            <pc:sldMk cId="0" sldId="261"/>
            <ac:spMk id="177" creationId="{00000000-0000-0000-0000-000000000000}"/>
          </ac:spMkLst>
        </pc:spChg>
      </pc:sldChg>
      <pc:sldChg chg="modSp mod modAnim">
        <pc:chgData name="Felix Vaager" userId="f142d006-2225-45f1-9305-089425965718" providerId="ADAL" clId="{8F36F308-7743-4C49-96BC-4C1EB869BFF5}" dt="2023-01-17T07:48:57.648" v="771" actId="20577"/>
        <pc:sldMkLst>
          <pc:docMk/>
          <pc:sldMk cId="0" sldId="262"/>
        </pc:sldMkLst>
        <pc:spChg chg="mod">
          <ac:chgData name="Felix Vaager" userId="f142d006-2225-45f1-9305-089425965718" providerId="ADAL" clId="{8F36F308-7743-4C49-96BC-4C1EB869BFF5}" dt="2023-01-17T07:47:51.189" v="576" actId="20577"/>
          <ac:spMkLst>
            <pc:docMk/>
            <pc:sldMk cId="0" sldId="262"/>
            <ac:spMk id="18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7:48:57.648" v="771" actId="20577"/>
          <ac:spMkLst>
            <pc:docMk/>
            <pc:sldMk cId="0" sldId="262"/>
            <ac:spMk id="183" creationId="{00000000-0000-0000-0000-000000000000}"/>
          </ac:spMkLst>
        </pc:spChg>
      </pc:sldChg>
      <pc:sldChg chg="modSp mod">
        <pc:chgData name="Felix Vaager" userId="f142d006-2225-45f1-9305-089425965718" providerId="ADAL" clId="{8F36F308-7743-4C49-96BC-4C1EB869BFF5}" dt="2023-01-17T13:44:07.331" v="3421" actId="20577"/>
        <pc:sldMkLst>
          <pc:docMk/>
          <pc:sldMk cId="0" sldId="263"/>
        </pc:sldMkLst>
        <pc:spChg chg="mod">
          <ac:chgData name="Felix Vaager" userId="f142d006-2225-45f1-9305-089425965718" providerId="ADAL" clId="{8F36F308-7743-4C49-96BC-4C1EB869BFF5}" dt="2023-01-17T07:49:43.204" v="801" actId="20577"/>
          <ac:spMkLst>
            <pc:docMk/>
            <pc:sldMk cId="0" sldId="263"/>
            <ac:spMk id="18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7:52:01.194" v="895" actId="207"/>
          <ac:spMkLst>
            <pc:docMk/>
            <pc:sldMk cId="0" sldId="263"/>
            <ac:spMk id="18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7:52:09.325" v="896" actId="207"/>
          <ac:spMkLst>
            <pc:docMk/>
            <pc:sldMk cId="0" sldId="263"/>
            <ac:spMk id="19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7:52:49.521" v="899" actId="207"/>
          <ac:spMkLst>
            <pc:docMk/>
            <pc:sldMk cId="0" sldId="263"/>
            <ac:spMk id="19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7:52:53.040" v="900" actId="207"/>
          <ac:spMkLst>
            <pc:docMk/>
            <pc:sldMk cId="0" sldId="263"/>
            <ac:spMk id="19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7:53:18.797" v="903" actId="207"/>
          <ac:spMkLst>
            <pc:docMk/>
            <pc:sldMk cId="0" sldId="263"/>
            <ac:spMk id="19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7:53:23.147" v="904" actId="207"/>
          <ac:spMkLst>
            <pc:docMk/>
            <pc:sldMk cId="0" sldId="263"/>
            <ac:spMk id="19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7:54:37.111" v="906" actId="207"/>
          <ac:spMkLst>
            <pc:docMk/>
            <pc:sldMk cId="0" sldId="263"/>
            <ac:spMk id="19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7:54:37.111" v="906" actId="207"/>
          <ac:spMkLst>
            <pc:docMk/>
            <pc:sldMk cId="0" sldId="263"/>
            <ac:spMk id="19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7:52:12.442" v="897" actId="207"/>
          <ac:spMkLst>
            <pc:docMk/>
            <pc:sldMk cId="0" sldId="263"/>
            <ac:spMk id="19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7:52:16.505" v="898" actId="207"/>
          <ac:spMkLst>
            <pc:docMk/>
            <pc:sldMk cId="0" sldId="263"/>
            <ac:spMk id="19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7:52:56.120" v="901" actId="207"/>
          <ac:spMkLst>
            <pc:docMk/>
            <pc:sldMk cId="0" sldId="263"/>
            <ac:spMk id="19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7:53:01.190" v="902" actId="207"/>
          <ac:spMkLst>
            <pc:docMk/>
            <pc:sldMk cId="0" sldId="263"/>
            <ac:spMk id="20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7:53:29.555" v="905" actId="207"/>
          <ac:spMkLst>
            <pc:docMk/>
            <pc:sldMk cId="0" sldId="263"/>
            <ac:spMk id="20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7:53:29.555" v="905" actId="207"/>
          <ac:spMkLst>
            <pc:docMk/>
            <pc:sldMk cId="0" sldId="263"/>
            <ac:spMk id="20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7:54:37.111" v="906" actId="207"/>
          <ac:spMkLst>
            <pc:docMk/>
            <pc:sldMk cId="0" sldId="263"/>
            <ac:spMk id="20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7:54:37.111" v="906" actId="207"/>
          <ac:spMkLst>
            <pc:docMk/>
            <pc:sldMk cId="0" sldId="263"/>
            <ac:spMk id="20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7:55:23.738" v="907" actId="208"/>
          <ac:spMkLst>
            <pc:docMk/>
            <pc:sldMk cId="0" sldId="263"/>
            <ac:spMk id="20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7:55:23.738" v="907" actId="208"/>
          <ac:spMkLst>
            <pc:docMk/>
            <pc:sldMk cId="0" sldId="263"/>
            <ac:spMk id="20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7:55:23.738" v="907" actId="208"/>
          <ac:spMkLst>
            <pc:docMk/>
            <pc:sldMk cId="0" sldId="263"/>
            <ac:spMk id="20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7:55:23.738" v="907" actId="208"/>
          <ac:spMkLst>
            <pc:docMk/>
            <pc:sldMk cId="0" sldId="263"/>
            <ac:spMk id="20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7:55:23.738" v="907" actId="208"/>
          <ac:spMkLst>
            <pc:docMk/>
            <pc:sldMk cId="0" sldId="263"/>
            <ac:spMk id="20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7:55:23.738" v="907" actId="208"/>
          <ac:spMkLst>
            <pc:docMk/>
            <pc:sldMk cId="0" sldId="263"/>
            <ac:spMk id="21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13:44:07.331" v="3421" actId="20577"/>
          <ac:spMkLst>
            <pc:docMk/>
            <pc:sldMk cId="0" sldId="263"/>
            <ac:spMk id="211" creationId="{00000000-0000-0000-0000-000000000000}"/>
          </ac:spMkLst>
        </pc:spChg>
      </pc:sldChg>
      <pc:sldChg chg="modSp mod">
        <pc:chgData name="Felix Vaager" userId="f142d006-2225-45f1-9305-089425965718" providerId="ADAL" clId="{8F36F308-7743-4C49-96BC-4C1EB869BFF5}" dt="2023-01-17T07:56:32.111" v="999" actId="20577"/>
        <pc:sldMkLst>
          <pc:docMk/>
          <pc:sldMk cId="0" sldId="264"/>
        </pc:sldMkLst>
        <pc:spChg chg="mod">
          <ac:chgData name="Felix Vaager" userId="f142d006-2225-45f1-9305-089425965718" providerId="ADAL" clId="{8F36F308-7743-4C49-96BC-4C1EB869BFF5}" dt="2023-01-17T07:55:46.132" v="948" actId="20577"/>
          <ac:spMkLst>
            <pc:docMk/>
            <pc:sldMk cId="0" sldId="264"/>
            <ac:spMk id="21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7:56:32.111" v="999" actId="20577"/>
          <ac:spMkLst>
            <pc:docMk/>
            <pc:sldMk cId="0" sldId="264"/>
            <ac:spMk id="217" creationId="{00000000-0000-0000-0000-000000000000}"/>
          </ac:spMkLst>
        </pc:spChg>
      </pc:sldChg>
      <pc:sldChg chg="modSp mod">
        <pc:chgData name="Felix Vaager" userId="f142d006-2225-45f1-9305-089425965718" providerId="ADAL" clId="{8F36F308-7743-4C49-96BC-4C1EB869BFF5}" dt="2023-01-17T08:03:21.151" v="1137" actId="207"/>
        <pc:sldMkLst>
          <pc:docMk/>
          <pc:sldMk cId="0" sldId="265"/>
        </pc:sldMkLst>
        <pc:spChg chg="mod">
          <ac:chgData name="Felix Vaager" userId="f142d006-2225-45f1-9305-089425965718" providerId="ADAL" clId="{8F36F308-7743-4C49-96BC-4C1EB869BFF5}" dt="2023-01-17T08:01:36.289" v="1100" actId="207"/>
          <ac:spMkLst>
            <pc:docMk/>
            <pc:sldMk cId="0" sldId="265"/>
            <ac:spMk id="22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7:56:12.490" v="994"/>
          <ac:spMkLst>
            <pc:docMk/>
            <pc:sldMk cId="0" sldId="265"/>
            <ac:spMk id="22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21.151" v="1137" actId="207"/>
          <ac:spMkLst>
            <pc:docMk/>
            <pc:sldMk cId="0" sldId="265"/>
            <ac:spMk id="22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21.151" v="1137" actId="207"/>
          <ac:spMkLst>
            <pc:docMk/>
            <pc:sldMk cId="0" sldId="265"/>
            <ac:spMk id="22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21.151" v="1137" actId="207"/>
          <ac:spMkLst>
            <pc:docMk/>
            <pc:sldMk cId="0" sldId="265"/>
            <ac:spMk id="22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21.151" v="1137" actId="207"/>
          <ac:spMkLst>
            <pc:docMk/>
            <pc:sldMk cId="0" sldId="265"/>
            <ac:spMk id="22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21.151" v="1137" actId="207"/>
          <ac:spMkLst>
            <pc:docMk/>
            <pc:sldMk cId="0" sldId="265"/>
            <ac:spMk id="22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21.151" v="1137" actId="207"/>
          <ac:spMkLst>
            <pc:docMk/>
            <pc:sldMk cId="0" sldId="265"/>
            <ac:spMk id="22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21.151" v="1137" actId="207"/>
          <ac:spMkLst>
            <pc:docMk/>
            <pc:sldMk cId="0" sldId="265"/>
            <ac:spMk id="23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21.151" v="1137" actId="207"/>
          <ac:spMkLst>
            <pc:docMk/>
            <pc:sldMk cId="0" sldId="265"/>
            <ac:spMk id="23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21.151" v="1137" actId="207"/>
          <ac:spMkLst>
            <pc:docMk/>
            <pc:sldMk cId="0" sldId="265"/>
            <ac:spMk id="23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21.151" v="1137" actId="207"/>
          <ac:spMkLst>
            <pc:docMk/>
            <pc:sldMk cId="0" sldId="265"/>
            <ac:spMk id="23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21.151" v="1137" actId="207"/>
          <ac:spMkLst>
            <pc:docMk/>
            <pc:sldMk cId="0" sldId="265"/>
            <ac:spMk id="23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21.151" v="1137" actId="207"/>
          <ac:spMkLst>
            <pc:docMk/>
            <pc:sldMk cId="0" sldId="265"/>
            <ac:spMk id="23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21.151" v="1137" actId="207"/>
          <ac:spMkLst>
            <pc:docMk/>
            <pc:sldMk cId="0" sldId="265"/>
            <ac:spMk id="23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21.151" v="1137" actId="207"/>
          <ac:spMkLst>
            <pc:docMk/>
            <pc:sldMk cId="0" sldId="265"/>
            <ac:spMk id="23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21.151" v="1137" actId="207"/>
          <ac:spMkLst>
            <pc:docMk/>
            <pc:sldMk cId="0" sldId="265"/>
            <ac:spMk id="23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21.151" v="1137" actId="207"/>
          <ac:spMkLst>
            <pc:docMk/>
            <pc:sldMk cId="0" sldId="265"/>
            <ac:spMk id="23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21.151" v="1137" actId="207"/>
          <ac:spMkLst>
            <pc:docMk/>
            <pc:sldMk cId="0" sldId="265"/>
            <ac:spMk id="24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21.151" v="1137" actId="207"/>
          <ac:spMkLst>
            <pc:docMk/>
            <pc:sldMk cId="0" sldId="265"/>
            <ac:spMk id="24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21.151" v="1137" actId="207"/>
          <ac:spMkLst>
            <pc:docMk/>
            <pc:sldMk cId="0" sldId="265"/>
            <ac:spMk id="24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21.151" v="1137" actId="207"/>
          <ac:spMkLst>
            <pc:docMk/>
            <pc:sldMk cId="0" sldId="265"/>
            <ac:spMk id="24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21.151" v="1137" actId="207"/>
          <ac:spMkLst>
            <pc:docMk/>
            <pc:sldMk cId="0" sldId="265"/>
            <ac:spMk id="24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21.151" v="1137" actId="207"/>
          <ac:spMkLst>
            <pc:docMk/>
            <pc:sldMk cId="0" sldId="265"/>
            <ac:spMk id="24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21.151" v="1137" actId="207"/>
          <ac:spMkLst>
            <pc:docMk/>
            <pc:sldMk cId="0" sldId="265"/>
            <ac:spMk id="24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21.151" v="1137" actId="207"/>
          <ac:spMkLst>
            <pc:docMk/>
            <pc:sldMk cId="0" sldId="265"/>
            <ac:spMk id="24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21.151" v="1137" actId="207"/>
          <ac:spMkLst>
            <pc:docMk/>
            <pc:sldMk cId="0" sldId="265"/>
            <ac:spMk id="24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21.151" v="1137" actId="207"/>
          <ac:spMkLst>
            <pc:docMk/>
            <pc:sldMk cId="0" sldId="265"/>
            <ac:spMk id="24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21.151" v="1137" actId="207"/>
          <ac:spMkLst>
            <pc:docMk/>
            <pc:sldMk cId="0" sldId="265"/>
            <ac:spMk id="25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21.151" v="1137" actId="207"/>
          <ac:spMkLst>
            <pc:docMk/>
            <pc:sldMk cId="0" sldId="265"/>
            <ac:spMk id="25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21.151" v="1137" actId="207"/>
          <ac:spMkLst>
            <pc:docMk/>
            <pc:sldMk cId="0" sldId="265"/>
            <ac:spMk id="25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21.151" v="1137" actId="207"/>
          <ac:spMkLst>
            <pc:docMk/>
            <pc:sldMk cId="0" sldId="265"/>
            <ac:spMk id="25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21.151" v="1137" actId="207"/>
          <ac:spMkLst>
            <pc:docMk/>
            <pc:sldMk cId="0" sldId="265"/>
            <ac:spMk id="25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21.151" v="1137" actId="207"/>
          <ac:spMkLst>
            <pc:docMk/>
            <pc:sldMk cId="0" sldId="265"/>
            <ac:spMk id="25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21.151" v="1137" actId="207"/>
          <ac:spMkLst>
            <pc:docMk/>
            <pc:sldMk cId="0" sldId="265"/>
            <ac:spMk id="25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21.151" v="1137" actId="207"/>
          <ac:spMkLst>
            <pc:docMk/>
            <pc:sldMk cId="0" sldId="265"/>
            <ac:spMk id="25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21.151" v="1137" actId="207"/>
          <ac:spMkLst>
            <pc:docMk/>
            <pc:sldMk cId="0" sldId="265"/>
            <ac:spMk id="25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21.151" v="1137" actId="207"/>
          <ac:spMkLst>
            <pc:docMk/>
            <pc:sldMk cId="0" sldId="265"/>
            <ac:spMk id="25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21.151" v="1137" actId="207"/>
          <ac:spMkLst>
            <pc:docMk/>
            <pc:sldMk cId="0" sldId="265"/>
            <ac:spMk id="26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21.151" v="1137" actId="207"/>
          <ac:spMkLst>
            <pc:docMk/>
            <pc:sldMk cId="0" sldId="265"/>
            <ac:spMk id="26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21.151" v="1137" actId="207"/>
          <ac:spMkLst>
            <pc:docMk/>
            <pc:sldMk cId="0" sldId="265"/>
            <ac:spMk id="26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21.151" v="1137" actId="207"/>
          <ac:spMkLst>
            <pc:docMk/>
            <pc:sldMk cId="0" sldId="265"/>
            <ac:spMk id="26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21.151" v="1137" actId="207"/>
          <ac:spMkLst>
            <pc:docMk/>
            <pc:sldMk cId="0" sldId="265"/>
            <ac:spMk id="26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21.151" v="1137" actId="207"/>
          <ac:spMkLst>
            <pc:docMk/>
            <pc:sldMk cId="0" sldId="265"/>
            <ac:spMk id="26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21.151" v="1137" actId="207"/>
          <ac:spMkLst>
            <pc:docMk/>
            <pc:sldMk cId="0" sldId="265"/>
            <ac:spMk id="26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21.151" v="1137" actId="207"/>
          <ac:spMkLst>
            <pc:docMk/>
            <pc:sldMk cId="0" sldId="265"/>
            <ac:spMk id="26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21.151" v="1137" actId="207"/>
          <ac:spMkLst>
            <pc:docMk/>
            <pc:sldMk cId="0" sldId="265"/>
            <ac:spMk id="26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21.151" v="1137" actId="207"/>
          <ac:spMkLst>
            <pc:docMk/>
            <pc:sldMk cId="0" sldId="265"/>
            <ac:spMk id="26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21.151" v="1137" actId="207"/>
          <ac:spMkLst>
            <pc:docMk/>
            <pc:sldMk cId="0" sldId="265"/>
            <ac:spMk id="27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21.151" v="1137" actId="207"/>
          <ac:spMkLst>
            <pc:docMk/>
            <pc:sldMk cId="0" sldId="265"/>
            <ac:spMk id="271" creationId="{00000000-0000-0000-0000-000000000000}"/>
          </ac:spMkLst>
        </pc:spChg>
      </pc:sldChg>
      <pc:sldChg chg="modSp mod">
        <pc:chgData name="Felix Vaager" userId="f142d006-2225-45f1-9305-089425965718" providerId="ADAL" clId="{8F36F308-7743-4C49-96BC-4C1EB869BFF5}" dt="2023-01-17T08:04:00.210" v="1139" actId="207"/>
        <pc:sldMkLst>
          <pc:docMk/>
          <pc:sldMk cId="0" sldId="266"/>
        </pc:sldMkLst>
        <pc:spChg chg="mod">
          <ac:chgData name="Felix Vaager" userId="f142d006-2225-45f1-9305-089425965718" providerId="ADAL" clId="{8F36F308-7743-4C49-96BC-4C1EB869BFF5}" dt="2023-01-17T07:57:47.285" v="1045"/>
          <ac:spMkLst>
            <pc:docMk/>
            <pc:sldMk cId="0" sldId="266"/>
            <ac:spMk id="27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7:58:11.136" v="1048" actId="20577"/>
          <ac:spMkLst>
            <pc:docMk/>
            <pc:sldMk cId="0" sldId="266"/>
            <ac:spMk id="27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00.210" v="1139" actId="207"/>
          <ac:spMkLst>
            <pc:docMk/>
            <pc:sldMk cId="0" sldId="266"/>
            <ac:spMk id="27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00.210" v="1139" actId="207"/>
          <ac:spMkLst>
            <pc:docMk/>
            <pc:sldMk cId="0" sldId="266"/>
            <ac:spMk id="27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00.210" v="1139" actId="207"/>
          <ac:spMkLst>
            <pc:docMk/>
            <pc:sldMk cId="0" sldId="266"/>
            <ac:spMk id="28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00.210" v="1139" actId="207"/>
          <ac:spMkLst>
            <pc:docMk/>
            <pc:sldMk cId="0" sldId="266"/>
            <ac:spMk id="28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00.210" v="1139" actId="207"/>
          <ac:spMkLst>
            <pc:docMk/>
            <pc:sldMk cId="0" sldId="266"/>
            <ac:spMk id="28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00.210" v="1139" actId="207"/>
          <ac:spMkLst>
            <pc:docMk/>
            <pc:sldMk cId="0" sldId="266"/>
            <ac:spMk id="28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00.210" v="1139" actId="207"/>
          <ac:spMkLst>
            <pc:docMk/>
            <pc:sldMk cId="0" sldId="266"/>
            <ac:spMk id="28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00.210" v="1139" actId="207"/>
          <ac:spMkLst>
            <pc:docMk/>
            <pc:sldMk cId="0" sldId="266"/>
            <ac:spMk id="28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00.210" v="1139" actId="207"/>
          <ac:spMkLst>
            <pc:docMk/>
            <pc:sldMk cId="0" sldId="266"/>
            <ac:spMk id="28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00.210" v="1139" actId="207"/>
          <ac:spMkLst>
            <pc:docMk/>
            <pc:sldMk cId="0" sldId="266"/>
            <ac:spMk id="28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00.210" v="1139" actId="207"/>
          <ac:spMkLst>
            <pc:docMk/>
            <pc:sldMk cId="0" sldId="266"/>
            <ac:spMk id="28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00.210" v="1139" actId="207"/>
          <ac:spMkLst>
            <pc:docMk/>
            <pc:sldMk cId="0" sldId="266"/>
            <ac:spMk id="28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00.210" v="1139" actId="207"/>
          <ac:spMkLst>
            <pc:docMk/>
            <pc:sldMk cId="0" sldId="266"/>
            <ac:spMk id="29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00.210" v="1139" actId="207"/>
          <ac:spMkLst>
            <pc:docMk/>
            <pc:sldMk cId="0" sldId="266"/>
            <ac:spMk id="29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00.210" v="1139" actId="207"/>
          <ac:spMkLst>
            <pc:docMk/>
            <pc:sldMk cId="0" sldId="266"/>
            <ac:spMk id="29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00.210" v="1139" actId="207"/>
          <ac:spMkLst>
            <pc:docMk/>
            <pc:sldMk cId="0" sldId="266"/>
            <ac:spMk id="29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00.210" v="1139" actId="207"/>
          <ac:spMkLst>
            <pc:docMk/>
            <pc:sldMk cId="0" sldId="266"/>
            <ac:spMk id="29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00.210" v="1139" actId="207"/>
          <ac:spMkLst>
            <pc:docMk/>
            <pc:sldMk cId="0" sldId="266"/>
            <ac:spMk id="29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00.210" v="1139" actId="207"/>
          <ac:spMkLst>
            <pc:docMk/>
            <pc:sldMk cId="0" sldId="266"/>
            <ac:spMk id="29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00.210" v="1139" actId="207"/>
          <ac:spMkLst>
            <pc:docMk/>
            <pc:sldMk cId="0" sldId="266"/>
            <ac:spMk id="29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00.210" v="1139" actId="207"/>
          <ac:spMkLst>
            <pc:docMk/>
            <pc:sldMk cId="0" sldId="266"/>
            <ac:spMk id="29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00.210" v="1139" actId="207"/>
          <ac:spMkLst>
            <pc:docMk/>
            <pc:sldMk cId="0" sldId="266"/>
            <ac:spMk id="29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00.210" v="1139" actId="207"/>
          <ac:spMkLst>
            <pc:docMk/>
            <pc:sldMk cId="0" sldId="266"/>
            <ac:spMk id="30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00.210" v="1139" actId="207"/>
          <ac:spMkLst>
            <pc:docMk/>
            <pc:sldMk cId="0" sldId="266"/>
            <ac:spMk id="30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00.210" v="1139" actId="207"/>
          <ac:spMkLst>
            <pc:docMk/>
            <pc:sldMk cId="0" sldId="266"/>
            <ac:spMk id="30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00.210" v="1139" actId="207"/>
          <ac:spMkLst>
            <pc:docMk/>
            <pc:sldMk cId="0" sldId="266"/>
            <ac:spMk id="30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00.210" v="1139" actId="207"/>
          <ac:spMkLst>
            <pc:docMk/>
            <pc:sldMk cId="0" sldId="266"/>
            <ac:spMk id="30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00.210" v="1139" actId="207"/>
          <ac:spMkLst>
            <pc:docMk/>
            <pc:sldMk cId="0" sldId="266"/>
            <ac:spMk id="30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00.210" v="1139" actId="207"/>
          <ac:spMkLst>
            <pc:docMk/>
            <pc:sldMk cId="0" sldId="266"/>
            <ac:spMk id="30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00.210" v="1139" actId="207"/>
          <ac:spMkLst>
            <pc:docMk/>
            <pc:sldMk cId="0" sldId="266"/>
            <ac:spMk id="30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00.210" v="1139" actId="207"/>
          <ac:spMkLst>
            <pc:docMk/>
            <pc:sldMk cId="0" sldId="266"/>
            <ac:spMk id="30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00.210" v="1139" actId="207"/>
          <ac:spMkLst>
            <pc:docMk/>
            <pc:sldMk cId="0" sldId="266"/>
            <ac:spMk id="30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00.210" v="1139" actId="207"/>
          <ac:spMkLst>
            <pc:docMk/>
            <pc:sldMk cId="0" sldId="266"/>
            <ac:spMk id="31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00.210" v="1139" actId="207"/>
          <ac:spMkLst>
            <pc:docMk/>
            <pc:sldMk cId="0" sldId="266"/>
            <ac:spMk id="31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00.210" v="1139" actId="207"/>
          <ac:spMkLst>
            <pc:docMk/>
            <pc:sldMk cId="0" sldId="266"/>
            <ac:spMk id="31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00.210" v="1139" actId="207"/>
          <ac:spMkLst>
            <pc:docMk/>
            <pc:sldMk cId="0" sldId="266"/>
            <ac:spMk id="31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00.210" v="1139" actId="207"/>
          <ac:spMkLst>
            <pc:docMk/>
            <pc:sldMk cId="0" sldId="266"/>
            <ac:spMk id="31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00.210" v="1139" actId="207"/>
          <ac:spMkLst>
            <pc:docMk/>
            <pc:sldMk cId="0" sldId="266"/>
            <ac:spMk id="31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00.210" v="1139" actId="207"/>
          <ac:spMkLst>
            <pc:docMk/>
            <pc:sldMk cId="0" sldId="266"/>
            <ac:spMk id="31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00.210" v="1139" actId="207"/>
          <ac:spMkLst>
            <pc:docMk/>
            <pc:sldMk cId="0" sldId="266"/>
            <ac:spMk id="31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00.210" v="1139" actId="207"/>
          <ac:spMkLst>
            <pc:docMk/>
            <pc:sldMk cId="0" sldId="266"/>
            <ac:spMk id="31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00.210" v="1139" actId="207"/>
          <ac:spMkLst>
            <pc:docMk/>
            <pc:sldMk cId="0" sldId="266"/>
            <ac:spMk id="31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00.210" v="1139" actId="207"/>
          <ac:spMkLst>
            <pc:docMk/>
            <pc:sldMk cId="0" sldId="266"/>
            <ac:spMk id="32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00.210" v="1139" actId="207"/>
          <ac:spMkLst>
            <pc:docMk/>
            <pc:sldMk cId="0" sldId="266"/>
            <ac:spMk id="32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00.210" v="1139" actId="207"/>
          <ac:spMkLst>
            <pc:docMk/>
            <pc:sldMk cId="0" sldId="266"/>
            <ac:spMk id="32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00.210" v="1139" actId="207"/>
          <ac:spMkLst>
            <pc:docMk/>
            <pc:sldMk cId="0" sldId="266"/>
            <ac:spMk id="32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00.210" v="1139" actId="207"/>
          <ac:spMkLst>
            <pc:docMk/>
            <pc:sldMk cId="0" sldId="266"/>
            <ac:spMk id="32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00.210" v="1139" actId="207"/>
          <ac:spMkLst>
            <pc:docMk/>
            <pc:sldMk cId="0" sldId="266"/>
            <ac:spMk id="325" creationId="{00000000-0000-0000-0000-000000000000}"/>
          </ac:spMkLst>
        </pc:spChg>
      </pc:sldChg>
      <pc:sldChg chg="modSp mod">
        <pc:chgData name="Felix Vaager" userId="f142d006-2225-45f1-9305-089425965718" providerId="ADAL" clId="{8F36F308-7743-4C49-96BC-4C1EB869BFF5}" dt="2023-01-17T08:04:17.184" v="1141" actId="207"/>
        <pc:sldMkLst>
          <pc:docMk/>
          <pc:sldMk cId="0" sldId="267"/>
        </pc:sldMkLst>
        <pc:spChg chg="mod">
          <ac:chgData name="Felix Vaager" userId="f142d006-2225-45f1-9305-089425965718" providerId="ADAL" clId="{8F36F308-7743-4C49-96BC-4C1EB869BFF5}" dt="2023-01-17T08:01:25.510" v="1099" actId="207"/>
          <ac:spMkLst>
            <pc:docMk/>
            <pc:sldMk cId="0" sldId="267"/>
            <ac:spMk id="33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7:58:59.304" v="1054"/>
          <ac:spMkLst>
            <pc:docMk/>
            <pc:sldMk cId="0" sldId="267"/>
            <ac:spMk id="33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12.032" v="1140" actId="207"/>
          <ac:spMkLst>
            <pc:docMk/>
            <pc:sldMk cId="0" sldId="267"/>
            <ac:spMk id="33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12.032" v="1140" actId="207"/>
          <ac:spMkLst>
            <pc:docMk/>
            <pc:sldMk cId="0" sldId="267"/>
            <ac:spMk id="33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12.032" v="1140" actId="207"/>
          <ac:spMkLst>
            <pc:docMk/>
            <pc:sldMk cId="0" sldId="267"/>
            <ac:spMk id="33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12.032" v="1140" actId="207"/>
          <ac:spMkLst>
            <pc:docMk/>
            <pc:sldMk cId="0" sldId="267"/>
            <ac:spMk id="33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12.032" v="1140" actId="207"/>
          <ac:spMkLst>
            <pc:docMk/>
            <pc:sldMk cId="0" sldId="267"/>
            <ac:spMk id="33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17.184" v="1141" actId="207"/>
          <ac:spMkLst>
            <pc:docMk/>
            <pc:sldMk cId="0" sldId="267"/>
            <ac:spMk id="33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17.184" v="1141" actId="207"/>
          <ac:spMkLst>
            <pc:docMk/>
            <pc:sldMk cId="0" sldId="267"/>
            <ac:spMk id="33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17.184" v="1141" actId="207"/>
          <ac:spMkLst>
            <pc:docMk/>
            <pc:sldMk cId="0" sldId="267"/>
            <ac:spMk id="33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12.032" v="1140" actId="207"/>
          <ac:spMkLst>
            <pc:docMk/>
            <pc:sldMk cId="0" sldId="267"/>
            <ac:spMk id="34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12.032" v="1140" actId="207"/>
          <ac:spMkLst>
            <pc:docMk/>
            <pc:sldMk cId="0" sldId="267"/>
            <ac:spMk id="34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12.032" v="1140" actId="207"/>
          <ac:spMkLst>
            <pc:docMk/>
            <pc:sldMk cId="0" sldId="267"/>
            <ac:spMk id="34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12.032" v="1140" actId="207"/>
          <ac:spMkLst>
            <pc:docMk/>
            <pc:sldMk cId="0" sldId="267"/>
            <ac:spMk id="34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12.032" v="1140" actId="207"/>
          <ac:spMkLst>
            <pc:docMk/>
            <pc:sldMk cId="0" sldId="267"/>
            <ac:spMk id="34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17.184" v="1141" actId="207"/>
          <ac:spMkLst>
            <pc:docMk/>
            <pc:sldMk cId="0" sldId="267"/>
            <ac:spMk id="34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17.184" v="1141" actId="207"/>
          <ac:spMkLst>
            <pc:docMk/>
            <pc:sldMk cId="0" sldId="267"/>
            <ac:spMk id="34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17.184" v="1141" actId="207"/>
          <ac:spMkLst>
            <pc:docMk/>
            <pc:sldMk cId="0" sldId="267"/>
            <ac:spMk id="34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12.032" v="1140" actId="207"/>
          <ac:spMkLst>
            <pc:docMk/>
            <pc:sldMk cId="0" sldId="267"/>
            <ac:spMk id="34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12.032" v="1140" actId="207"/>
          <ac:spMkLst>
            <pc:docMk/>
            <pc:sldMk cId="0" sldId="267"/>
            <ac:spMk id="34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12.032" v="1140" actId="207"/>
          <ac:spMkLst>
            <pc:docMk/>
            <pc:sldMk cId="0" sldId="267"/>
            <ac:spMk id="35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12.032" v="1140" actId="207"/>
          <ac:spMkLst>
            <pc:docMk/>
            <pc:sldMk cId="0" sldId="267"/>
            <ac:spMk id="35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12.032" v="1140" actId="207"/>
          <ac:spMkLst>
            <pc:docMk/>
            <pc:sldMk cId="0" sldId="267"/>
            <ac:spMk id="35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0:04.117" v="1091" actId="207"/>
          <ac:spMkLst>
            <pc:docMk/>
            <pc:sldMk cId="0" sldId="267"/>
            <ac:spMk id="35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0:04.117" v="1091" actId="207"/>
          <ac:spMkLst>
            <pc:docMk/>
            <pc:sldMk cId="0" sldId="267"/>
            <ac:spMk id="35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0:04.117" v="1091" actId="207"/>
          <ac:spMkLst>
            <pc:docMk/>
            <pc:sldMk cId="0" sldId="267"/>
            <ac:spMk id="35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12.032" v="1140" actId="207"/>
          <ac:spMkLst>
            <pc:docMk/>
            <pc:sldMk cId="0" sldId="267"/>
            <ac:spMk id="35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12.032" v="1140" actId="207"/>
          <ac:spMkLst>
            <pc:docMk/>
            <pc:sldMk cId="0" sldId="267"/>
            <ac:spMk id="35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12.032" v="1140" actId="207"/>
          <ac:spMkLst>
            <pc:docMk/>
            <pc:sldMk cId="0" sldId="267"/>
            <ac:spMk id="35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12.032" v="1140" actId="207"/>
          <ac:spMkLst>
            <pc:docMk/>
            <pc:sldMk cId="0" sldId="267"/>
            <ac:spMk id="35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12.032" v="1140" actId="207"/>
          <ac:spMkLst>
            <pc:docMk/>
            <pc:sldMk cId="0" sldId="267"/>
            <ac:spMk id="36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0:04.117" v="1091" actId="207"/>
          <ac:spMkLst>
            <pc:docMk/>
            <pc:sldMk cId="0" sldId="267"/>
            <ac:spMk id="36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0:04.117" v="1091" actId="207"/>
          <ac:spMkLst>
            <pc:docMk/>
            <pc:sldMk cId="0" sldId="267"/>
            <ac:spMk id="36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0:04.117" v="1091" actId="207"/>
          <ac:spMkLst>
            <pc:docMk/>
            <pc:sldMk cId="0" sldId="267"/>
            <ac:spMk id="36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12.032" v="1140" actId="207"/>
          <ac:spMkLst>
            <pc:docMk/>
            <pc:sldMk cId="0" sldId="267"/>
            <ac:spMk id="36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12.032" v="1140" actId="207"/>
          <ac:spMkLst>
            <pc:docMk/>
            <pc:sldMk cId="0" sldId="267"/>
            <ac:spMk id="36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12.032" v="1140" actId="207"/>
          <ac:spMkLst>
            <pc:docMk/>
            <pc:sldMk cId="0" sldId="267"/>
            <ac:spMk id="36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12.032" v="1140" actId="207"/>
          <ac:spMkLst>
            <pc:docMk/>
            <pc:sldMk cId="0" sldId="267"/>
            <ac:spMk id="36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12.032" v="1140" actId="207"/>
          <ac:spMkLst>
            <pc:docMk/>
            <pc:sldMk cId="0" sldId="267"/>
            <ac:spMk id="36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0:04.117" v="1091" actId="207"/>
          <ac:spMkLst>
            <pc:docMk/>
            <pc:sldMk cId="0" sldId="267"/>
            <ac:spMk id="36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0:04.117" v="1091" actId="207"/>
          <ac:spMkLst>
            <pc:docMk/>
            <pc:sldMk cId="0" sldId="267"/>
            <ac:spMk id="37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0:04.117" v="1091" actId="207"/>
          <ac:spMkLst>
            <pc:docMk/>
            <pc:sldMk cId="0" sldId="267"/>
            <ac:spMk id="37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12.032" v="1140" actId="207"/>
          <ac:spMkLst>
            <pc:docMk/>
            <pc:sldMk cId="0" sldId="267"/>
            <ac:spMk id="37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12.032" v="1140" actId="207"/>
          <ac:spMkLst>
            <pc:docMk/>
            <pc:sldMk cId="0" sldId="267"/>
            <ac:spMk id="37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12.032" v="1140" actId="207"/>
          <ac:spMkLst>
            <pc:docMk/>
            <pc:sldMk cId="0" sldId="267"/>
            <ac:spMk id="37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12.032" v="1140" actId="207"/>
          <ac:spMkLst>
            <pc:docMk/>
            <pc:sldMk cId="0" sldId="267"/>
            <ac:spMk id="37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12.032" v="1140" actId="207"/>
          <ac:spMkLst>
            <pc:docMk/>
            <pc:sldMk cId="0" sldId="267"/>
            <ac:spMk id="37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0:04.117" v="1091" actId="207"/>
          <ac:spMkLst>
            <pc:docMk/>
            <pc:sldMk cId="0" sldId="267"/>
            <ac:spMk id="37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0:04.117" v="1091" actId="207"/>
          <ac:spMkLst>
            <pc:docMk/>
            <pc:sldMk cId="0" sldId="267"/>
            <ac:spMk id="37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0:04.117" v="1091" actId="207"/>
          <ac:spMkLst>
            <pc:docMk/>
            <pc:sldMk cId="0" sldId="267"/>
            <ac:spMk id="37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0:04.117" v="1091" actId="207"/>
          <ac:spMkLst>
            <pc:docMk/>
            <pc:sldMk cId="0" sldId="267"/>
            <ac:spMk id="38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0:04.117" v="1091" actId="207"/>
          <ac:spMkLst>
            <pc:docMk/>
            <pc:sldMk cId="0" sldId="267"/>
            <ac:spMk id="38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0:04.117" v="1091" actId="207"/>
          <ac:spMkLst>
            <pc:docMk/>
            <pc:sldMk cId="0" sldId="267"/>
            <ac:spMk id="38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0:04.117" v="1091" actId="207"/>
          <ac:spMkLst>
            <pc:docMk/>
            <pc:sldMk cId="0" sldId="267"/>
            <ac:spMk id="38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0:04.117" v="1091" actId="207"/>
          <ac:spMkLst>
            <pc:docMk/>
            <pc:sldMk cId="0" sldId="267"/>
            <ac:spMk id="38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0:04.117" v="1091" actId="207"/>
          <ac:spMkLst>
            <pc:docMk/>
            <pc:sldMk cId="0" sldId="267"/>
            <ac:spMk id="38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0:04.117" v="1091" actId="207"/>
          <ac:spMkLst>
            <pc:docMk/>
            <pc:sldMk cId="0" sldId="267"/>
            <ac:spMk id="38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0:04.117" v="1091" actId="207"/>
          <ac:spMkLst>
            <pc:docMk/>
            <pc:sldMk cId="0" sldId="267"/>
            <ac:spMk id="38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0:04.117" v="1091" actId="207"/>
          <ac:spMkLst>
            <pc:docMk/>
            <pc:sldMk cId="0" sldId="267"/>
            <ac:spMk id="38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0:04.117" v="1091" actId="207"/>
          <ac:spMkLst>
            <pc:docMk/>
            <pc:sldMk cId="0" sldId="267"/>
            <ac:spMk id="38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0:04.117" v="1091" actId="207"/>
          <ac:spMkLst>
            <pc:docMk/>
            <pc:sldMk cId="0" sldId="267"/>
            <ac:spMk id="39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0:04.117" v="1091" actId="207"/>
          <ac:spMkLst>
            <pc:docMk/>
            <pc:sldMk cId="0" sldId="267"/>
            <ac:spMk id="39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0:04.117" v="1091" actId="207"/>
          <ac:spMkLst>
            <pc:docMk/>
            <pc:sldMk cId="0" sldId="267"/>
            <ac:spMk id="39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0:04.117" v="1091" actId="207"/>
          <ac:spMkLst>
            <pc:docMk/>
            <pc:sldMk cId="0" sldId="267"/>
            <ac:spMk id="39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0:04.117" v="1091" actId="207"/>
          <ac:spMkLst>
            <pc:docMk/>
            <pc:sldMk cId="0" sldId="267"/>
            <ac:spMk id="39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0:04.117" v="1091" actId="207"/>
          <ac:spMkLst>
            <pc:docMk/>
            <pc:sldMk cId="0" sldId="267"/>
            <ac:spMk id="39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0:04.117" v="1091" actId="207"/>
          <ac:spMkLst>
            <pc:docMk/>
            <pc:sldMk cId="0" sldId="267"/>
            <ac:spMk id="39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0:04.117" v="1091" actId="207"/>
          <ac:spMkLst>
            <pc:docMk/>
            <pc:sldMk cId="0" sldId="267"/>
            <ac:spMk id="39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0:04.117" v="1091" actId="207"/>
          <ac:spMkLst>
            <pc:docMk/>
            <pc:sldMk cId="0" sldId="267"/>
            <ac:spMk id="39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0:04.117" v="1091" actId="207"/>
          <ac:spMkLst>
            <pc:docMk/>
            <pc:sldMk cId="0" sldId="267"/>
            <ac:spMk id="39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0:04.117" v="1091" actId="207"/>
          <ac:spMkLst>
            <pc:docMk/>
            <pc:sldMk cId="0" sldId="267"/>
            <ac:spMk id="40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0:04.117" v="1091" actId="207"/>
          <ac:spMkLst>
            <pc:docMk/>
            <pc:sldMk cId="0" sldId="267"/>
            <ac:spMk id="40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0:04.117" v="1091" actId="207"/>
          <ac:spMkLst>
            <pc:docMk/>
            <pc:sldMk cId="0" sldId="267"/>
            <ac:spMk id="40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0:04.117" v="1091" actId="207"/>
          <ac:spMkLst>
            <pc:docMk/>
            <pc:sldMk cId="0" sldId="267"/>
            <ac:spMk id="403" creationId="{00000000-0000-0000-0000-000000000000}"/>
          </ac:spMkLst>
        </pc:spChg>
      </pc:sldChg>
      <pc:sldChg chg="modSp mod">
        <pc:chgData name="Felix Vaager" userId="f142d006-2225-45f1-9305-089425965718" providerId="ADAL" clId="{8F36F308-7743-4C49-96BC-4C1EB869BFF5}" dt="2023-01-17T08:04:23.844" v="1142" actId="207"/>
        <pc:sldMkLst>
          <pc:docMk/>
          <pc:sldMk cId="0" sldId="268"/>
        </pc:sldMkLst>
        <pc:spChg chg="mod">
          <ac:chgData name="Felix Vaager" userId="f142d006-2225-45f1-9305-089425965718" providerId="ADAL" clId="{8F36F308-7743-4C49-96BC-4C1EB869BFF5}" dt="2023-01-17T08:00:54.443" v="1097" actId="207"/>
          <ac:spMkLst>
            <pc:docMk/>
            <pc:sldMk cId="0" sldId="268"/>
            <ac:spMk id="40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0:27.826" v="1093"/>
          <ac:spMkLst>
            <pc:docMk/>
            <pc:sldMk cId="0" sldId="268"/>
            <ac:spMk id="40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1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1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1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1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1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1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1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1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1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1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2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2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2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2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2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2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2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2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2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2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3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3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3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3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3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3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3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3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3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3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4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4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4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4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4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4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4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4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4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4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5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5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5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5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5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5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5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5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5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5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6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6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6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6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6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6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6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6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6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6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7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7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7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7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7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7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7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7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7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7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8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23.844" v="1142" actId="207"/>
          <ac:spMkLst>
            <pc:docMk/>
            <pc:sldMk cId="0" sldId="268"/>
            <ac:spMk id="481" creationId="{00000000-0000-0000-0000-000000000000}"/>
          </ac:spMkLst>
        </pc:spChg>
      </pc:sldChg>
      <pc:sldChg chg="modSp mod">
        <pc:chgData name="Felix Vaager" userId="f142d006-2225-45f1-9305-089425965718" providerId="ADAL" clId="{8F36F308-7743-4C49-96BC-4C1EB869BFF5}" dt="2023-01-17T08:05:39.211" v="1152"/>
        <pc:sldMkLst>
          <pc:docMk/>
          <pc:sldMk cId="0" sldId="269"/>
        </pc:sldMkLst>
        <pc:spChg chg="mod">
          <ac:chgData name="Felix Vaager" userId="f142d006-2225-45f1-9305-089425965718" providerId="ADAL" clId="{8F36F308-7743-4C49-96BC-4C1EB869BFF5}" dt="2023-01-17T08:02:24.285" v="1135" actId="207"/>
          <ac:spMkLst>
            <pc:docMk/>
            <pc:sldMk cId="0" sldId="269"/>
            <ac:spMk id="48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39.211" v="1152"/>
          <ac:spMkLst>
            <pc:docMk/>
            <pc:sldMk cId="0" sldId="269"/>
            <ac:spMk id="48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34.337" v="1143" actId="207"/>
          <ac:spMkLst>
            <pc:docMk/>
            <pc:sldMk cId="0" sldId="269"/>
            <ac:spMk id="48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34.337" v="1143" actId="207"/>
          <ac:spMkLst>
            <pc:docMk/>
            <pc:sldMk cId="0" sldId="269"/>
            <ac:spMk id="48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34.337" v="1143" actId="207"/>
          <ac:spMkLst>
            <pc:docMk/>
            <pc:sldMk cId="0" sldId="269"/>
            <ac:spMk id="49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34.337" v="1143" actId="207"/>
          <ac:spMkLst>
            <pc:docMk/>
            <pc:sldMk cId="0" sldId="269"/>
            <ac:spMk id="49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34.337" v="1143" actId="207"/>
          <ac:spMkLst>
            <pc:docMk/>
            <pc:sldMk cId="0" sldId="269"/>
            <ac:spMk id="49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34.337" v="1143" actId="207"/>
          <ac:spMkLst>
            <pc:docMk/>
            <pc:sldMk cId="0" sldId="269"/>
            <ac:spMk id="49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34.337" v="1143" actId="207"/>
          <ac:spMkLst>
            <pc:docMk/>
            <pc:sldMk cId="0" sldId="269"/>
            <ac:spMk id="49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34.337" v="1143" actId="207"/>
          <ac:spMkLst>
            <pc:docMk/>
            <pc:sldMk cId="0" sldId="269"/>
            <ac:spMk id="49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34.337" v="1143" actId="207"/>
          <ac:spMkLst>
            <pc:docMk/>
            <pc:sldMk cId="0" sldId="269"/>
            <ac:spMk id="49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34.337" v="1143" actId="207"/>
          <ac:spMkLst>
            <pc:docMk/>
            <pc:sldMk cId="0" sldId="269"/>
            <ac:spMk id="49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34.337" v="1143" actId="207"/>
          <ac:spMkLst>
            <pc:docMk/>
            <pc:sldMk cId="0" sldId="269"/>
            <ac:spMk id="49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34.337" v="1143" actId="207"/>
          <ac:spMkLst>
            <pc:docMk/>
            <pc:sldMk cId="0" sldId="269"/>
            <ac:spMk id="49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34.337" v="1143" actId="207"/>
          <ac:spMkLst>
            <pc:docMk/>
            <pc:sldMk cId="0" sldId="269"/>
            <ac:spMk id="50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34.337" v="1143" actId="207"/>
          <ac:spMkLst>
            <pc:docMk/>
            <pc:sldMk cId="0" sldId="269"/>
            <ac:spMk id="50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34.337" v="1143" actId="207"/>
          <ac:spMkLst>
            <pc:docMk/>
            <pc:sldMk cId="0" sldId="269"/>
            <ac:spMk id="50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34.337" v="1143" actId="207"/>
          <ac:spMkLst>
            <pc:docMk/>
            <pc:sldMk cId="0" sldId="269"/>
            <ac:spMk id="50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34.337" v="1143" actId="207"/>
          <ac:spMkLst>
            <pc:docMk/>
            <pc:sldMk cId="0" sldId="269"/>
            <ac:spMk id="50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34.337" v="1143" actId="207"/>
          <ac:spMkLst>
            <pc:docMk/>
            <pc:sldMk cId="0" sldId="269"/>
            <ac:spMk id="50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34.337" v="1143" actId="207"/>
          <ac:spMkLst>
            <pc:docMk/>
            <pc:sldMk cId="0" sldId="269"/>
            <ac:spMk id="50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34.337" v="1143" actId="207"/>
          <ac:spMkLst>
            <pc:docMk/>
            <pc:sldMk cId="0" sldId="269"/>
            <ac:spMk id="50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34.337" v="1143" actId="207"/>
          <ac:spMkLst>
            <pc:docMk/>
            <pc:sldMk cId="0" sldId="269"/>
            <ac:spMk id="50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34.337" v="1143" actId="207"/>
          <ac:spMkLst>
            <pc:docMk/>
            <pc:sldMk cId="0" sldId="269"/>
            <ac:spMk id="50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34.337" v="1143" actId="207"/>
          <ac:spMkLst>
            <pc:docMk/>
            <pc:sldMk cId="0" sldId="269"/>
            <ac:spMk id="51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34.337" v="1143" actId="207"/>
          <ac:spMkLst>
            <pc:docMk/>
            <pc:sldMk cId="0" sldId="269"/>
            <ac:spMk id="51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34.337" v="1143" actId="207"/>
          <ac:spMkLst>
            <pc:docMk/>
            <pc:sldMk cId="0" sldId="269"/>
            <ac:spMk id="51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34.337" v="1143" actId="207"/>
          <ac:spMkLst>
            <pc:docMk/>
            <pc:sldMk cId="0" sldId="269"/>
            <ac:spMk id="51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34.337" v="1143" actId="207"/>
          <ac:spMkLst>
            <pc:docMk/>
            <pc:sldMk cId="0" sldId="269"/>
            <ac:spMk id="51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34.337" v="1143" actId="207"/>
          <ac:spMkLst>
            <pc:docMk/>
            <pc:sldMk cId="0" sldId="269"/>
            <ac:spMk id="51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34.337" v="1143" actId="207"/>
          <ac:spMkLst>
            <pc:docMk/>
            <pc:sldMk cId="0" sldId="269"/>
            <ac:spMk id="51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34.337" v="1143" actId="207"/>
          <ac:spMkLst>
            <pc:docMk/>
            <pc:sldMk cId="0" sldId="269"/>
            <ac:spMk id="51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34.337" v="1143" actId="207"/>
          <ac:spMkLst>
            <pc:docMk/>
            <pc:sldMk cId="0" sldId="269"/>
            <ac:spMk id="51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34.337" v="1143" actId="207"/>
          <ac:spMkLst>
            <pc:docMk/>
            <pc:sldMk cId="0" sldId="269"/>
            <ac:spMk id="51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43.845" v="1145" actId="207"/>
          <ac:spMkLst>
            <pc:docMk/>
            <pc:sldMk cId="0" sldId="269"/>
            <ac:spMk id="52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43.845" v="1145" actId="207"/>
          <ac:spMkLst>
            <pc:docMk/>
            <pc:sldMk cId="0" sldId="269"/>
            <ac:spMk id="52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07.757" v="1136" actId="207"/>
          <ac:spMkLst>
            <pc:docMk/>
            <pc:sldMk cId="0" sldId="269"/>
            <ac:spMk id="52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07.757" v="1136" actId="207"/>
          <ac:spMkLst>
            <pc:docMk/>
            <pc:sldMk cId="0" sldId="269"/>
            <ac:spMk id="52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07.757" v="1136" actId="207"/>
          <ac:spMkLst>
            <pc:docMk/>
            <pc:sldMk cId="0" sldId="269"/>
            <ac:spMk id="52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07.757" v="1136" actId="207"/>
          <ac:spMkLst>
            <pc:docMk/>
            <pc:sldMk cId="0" sldId="269"/>
            <ac:spMk id="52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07.757" v="1136" actId="207"/>
          <ac:spMkLst>
            <pc:docMk/>
            <pc:sldMk cId="0" sldId="269"/>
            <ac:spMk id="52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07.757" v="1136" actId="207"/>
          <ac:spMkLst>
            <pc:docMk/>
            <pc:sldMk cId="0" sldId="269"/>
            <ac:spMk id="52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43.845" v="1145" actId="207"/>
          <ac:spMkLst>
            <pc:docMk/>
            <pc:sldMk cId="0" sldId="269"/>
            <ac:spMk id="52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43.845" v="1145" actId="207"/>
          <ac:spMkLst>
            <pc:docMk/>
            <pc:sldMk cId="0" sldId="269"/>
            <ac:spMk id="52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07.757" v="1136" actId="207"/>
          <ac:spMkLst>
            <pc:docMk/>
            <pc:sldMk cId="0" sldId="269"/>
            <ac:spMk id="53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07.757" v="1136" actId="207"/>
          <ac:spMkLst>
            <pc:docMk/>
            <pc:sldMk cId="0" sldId="269"/>
            <ac:spMk id="53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07.757" v="1136" actId="207"/>
          <ac:spMkLst>
            <pc:docMk/>
            <pc:sldMk cId="0" sldId="269"/>
            <ac:spMk id="53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07.757" v="1136" actId="207"/>
          <ac:spMkLst>
            <pc:docMk/>
            <pc:sldMk cId="0" sldId="269"/>
            <ac:spMk id="53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07.757" v="1136" actId="207"/>
          <ac:spMkLst>
            <pc:docMk/>
            <pc:sldMk cId="0" sldId="269"/>
            <ac:spMk id="53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07.757" v="1136" actId="207"/>
          <ac:spMkLst>
            <pc:docMk/>
            <pc:sldMk cId="0" sldId="269"/>
            <ac:spMk id="53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34.337" v="1143" actId="207"/>
          <ac:spMkLst>
            <pc:docMk/>
            <pc:sldMk cId="0" sldId="269"/>
            <ac:spMk id="53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34.337" v="1143" actId="207"/>
          <ac:spMkLst>
            <pc:docMk/>
            <pc:sldMk cId="0" sldId="269"/>
            <ac:spMk id="53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34.337" v="1143" actId="207"/>
          <ac:spMkLst>
            <pc:docMk/>
            <pc:sldMk cId="0" sldId="269"/>
            <ac:spMk id="53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34.337" v="1143" actId="207"/>
          <ac:spMkLst>
            <pc:docMk/>
            <pc:sldMk cId="0" sldId="269"/>
            <ac:spMk id="53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34.337" v="1143" actId="207"/>
          <ac:spMkLst>
            <pc:docMk/>
            <pc:sldMk cId="0" sldId="269"/>
            <ac:spMk id="54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34.337" v="1143" actId="207"/>
          <ac:spMkLst>
            <pc:docMk/>
            <pc:sldMk cId="0" sldId="269"/>
            <ac:spMk id="54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39.277" v="1144" actId="207"/>
          <ac:spMkLst>
            <pc:docMk/>
            <pc:sldMk cId="0" sldId="269"/>
            <ac:spMk id="54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39.277" v="1144" actId="207"/>
          <ac:spMkLst>
            <pc:docMk/>
            <pc:sldMk cId="0" sldId="269"/>
            <ac:spMk id="54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39.277" v="1144" actId="207"/>
          <ac:spMkLst>
            <pc:docMk/>
            <pc:sldMk cId="0" sldId="269"/>
            <ac:spMk id="54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39.277" v="1144" actId="207"/>
          <ac:spMkLst>
            <pc:docMk/>
            <pc:sldMk cId="0" sldId="269"/>
            <ac:spMk id="54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39.277" v="1144" actId="207"/>
          <ac:spMkLst>
            <pc:docMk/>
            <pc:sldMk cId="0" sldId="269"/>
            <ac:spMk id="54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39.277" v="1144" actId="207"/>
          <ac:spMkLst>
            <pc:docMk/>
            <pc:sldMk cId="0" sldId="269"/>
            <ac:spMk id="54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07.757" v="1136" actId="207"/>
          <ac:spMkLst>
            <pc:docMk/>
            <pc:sldMk cId="0" sldId="269"/>
            <ac:spMk id="54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07.757" v="1136" actId="207"/>
          <ac:spMkLst>
            <pc:docMk/>
            <pc:sldMk cId="0" sldId="269"/>
            <ac:spMk id="54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07.757" v="1136" actId="207"/>
          <ac:spMkLst>
            <pc:docMk/>
            <pc:sldMk cId="0" sldId="269"/>
            <ac:spMk id="55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07.757" v="1136" actId="207"/>
          <ac:spMkLst>
            <pc:docMk/>
            <pc:sldMk cId="0" sldId="269"/>
            <ac:spMk id="55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07.757" v="1136" actId="207"/>
          <ac:spMkLst>
            <pc:docMk/>
            <pc:sldMk cId="0" sldId="269"/>
            <ac:spMk id="55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3:07.757" v="1136" actId="207"/>
          <ac:spMkLst>
            <pc:docMk/>
            <pc:sldMk cId="0" sldId="269"/>
            <ac:spMk id="55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39.277" v="1144" actId="207"/>
          <ac:spMkLst>
            <pc:docMk/>
            <pc:sldMk cId="0" sldId="269"/>
            <ac:spMk id="55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39.277" v="1144" actId="207"/>
          <ac:spMkLst>
            <pc:docMk/>
            <pc:sldMk cId="0" sldId="269"/>
            <ac:spMk id="55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39.277" v="1144" actId="207"/>
          <ac:spMkLst>
            <pc:docMk/>
            <pc:sldMk cId="0" sldId="269"/>
            <ac:spMk id="55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39.277" v="1144" actId="207"/>
          <ac:spMkLst>
            <pc:docMk/>
            <pc:sldMk cId="0" sldId="269"/>
            <ac:spMk id="55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39.277" v="1144" actId="207"/>
          <ac:spMkLst>
            <pc:docMk/>
            <pc:sldMk cId="0" sldId="269"/>
            <ac:spMk id="55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4:39.277" v="1144" actId="207"/>
          <ac:spMkLst>
            <pc:docMk/>
            <pc:sldMk cId="0" sldId="269"/>
            <ac:spMk id="559" creationId="{00000000-0000-0000-0000-000000000000}"/>
          </ac:spMkLst>
        </pc:spChg>
      </pc:sldChg>
      <pc:sldChg chg="modSp mod">
        <pc:chgData name="Felix Vaager" userId="f142d006-2225-45f1-9305-089425965718" providerId="ADAL" clId="{8F36F308-7743-4C49-96BC-4C1EB869BFF5}" dt="2023-01-17T08:05:41.881" v="1153"/>
        <pc:sldMkLst>
          <pc:docMk/>
          <pc:sldMk cId="0" sldId="270"/>
        </pc:sldMkLst>
        <pc:spChg chg="mod">
          <ac:chgData name="Felix Vaager" userId="f142d006-2225-45f1-9305-089425965718" providerId="ADAL" clId="{8F36F308-7743-4C49-96BC-4C1EB869BFF5}" dt="2023-01-17T08:05:31.552" v="1151" actId="207"/>
          <ac:spMkLst>
            <pc:docMk/>
            <pc:sldMk cId="0" sldId="270"/>
            <ac:spMk id="56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41.881" v="1153"/>
          <ac:spMkLst>
            <pc:docMk/>
            <pc:sldMk cId="0" sldId="270"/>
            <ac:spMk id="56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56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56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56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56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57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57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57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57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57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57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57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57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57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57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58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58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58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58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58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58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58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58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58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58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59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59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59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59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59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59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59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59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59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59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60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60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60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60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60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60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60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60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60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60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61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61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61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61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61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61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61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61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61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13.252" v="1149" actId="208"/>
          <ac:spMkLst>
            <pc:docMk/>
            <pc:sldMk cId="0" sldId="270"/>
            <ac:spMk id="619" creationId="{00000000-0000-0000-0000-000000000000}"/>
          </ac:spMkLst>
        </pc:spChg>
      </pc:sldChg>
      <pc:sldChg chg="modSp mod">
        <pc:chgData name="Felix Vaager" userId="f142d006-2225-45f1-9305-089425965718" providerId="ADAL" clId="{8F36F308-7743-4C49-96BC-4C1EB869BFF5}" dt="2023-01-17T08:07:30.947" v="1230" actId="207"/>
        <pc:sldMkLst>
          <pc:docMk/>
          <pc:sldMk cId="0" sldId="271"/>
        </pc:sldMkLst>
        <pc:spChg chg="mod">
          <ac:chgData name="Felix Vaager" userId="f142d006-2225-45f1-9305-089425965718" providerId="ADAL" clId="{8F36F308-7743-4C49-96BC-4C1EB869BFF5}" dt="2023-01-17T08:06:32.523" v="1186" actId="207"/>
          <ac:spMkLst>
            <pc:docMk/>
            <pc:sldMk cId="0" sldId="271"/>
            <ac:spMk id="62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44.321" v="1154"/>
          <ac:spMkLst>
            <pc:docMk/>
            <pc:sldMk cId="0" sldId="271"/>
            <ac:spMk id="62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2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2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2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2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3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3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3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3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3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3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3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3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3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3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4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4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4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4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4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4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4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4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4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4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5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5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5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5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5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5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5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5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5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5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6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6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6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6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6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6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6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6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6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6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7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7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7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7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7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7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7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6:38.744" v="1188" actId="207"/>
          <ac:spMkLst>
            <pc:docMk/>
            <pc:sldMk cId="0" sldId="271"/>
            <ac:spMk id="67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7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30.947" v="1230" actId="207"/>
          <ac:spMkLst>
            <pc:docMk/>
            <pc:sldMk cId="0" sldId="271"/>
            <ac:spMk id="679" creationId="{00000000-0000-0000-0000-000000000000}"/>
          </ac:spMkLst>
        </pc:spChg>
      </pc:sldChg>
      <pc:sldChg chg="modSp mod">
        <pc:chgData name="Felix Vaager" userId="f142d006-2225-45f1-9305-089425965718" providerId="ADAL" clId="{8F36F308-7743-4C49-96BC-4C1EB869BFF5}" dt="2023-01-17T08:07:20.637" v="1229" actId="207"/>
        <pc:sldMkLst>
          <pc:docMk/>
          <pc:sldMk cId="0" sldId="272"/>
        </pc:sldMkLst>
        <pc:spChg chg="mod">
          <ac:chgData name="Felix Vaager" userId="f142d006-2225-45f1-9305-089425965718" providerId="ADAL" clId="{8F36F308-7743-4C49-96BC-4C1EB869BFF5}" dt="2023-01-17T08:07:09.041" v="1227" actId="207"/>
          <ac:spMkLst>
            <pc:docMk/>
            <pc:sldMk cId="0" sldId="272"/>
            <ac:spMk id="68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5:48.201" v="1155"/>
          <ac:spMkLst>
            <pc:docMk/>
            <pc:sldMk cId="0" sldId="272"/>
            <ac:spMk id="68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68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68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68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68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69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69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69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69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69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69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69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69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69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69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70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70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70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70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70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70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70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70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70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70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71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71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71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71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71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71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71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71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71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71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72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72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72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72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72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72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72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72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72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72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73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73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73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73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73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73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73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13.005" v="1228" actId="207"/>
          <ac:spMkLst>
            <pc:docMk/>
            <pc:sldMk cId="0" sldId="272"/>
            <ac:spMk id="73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73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7:20.637" v="1229" actId="207"/>
          <ac:spMkLst>
            <pc:docMk/>
            <pc:sldMk cId="0" sldId="272"/>
            <ac:spMk id="739" creationId="{00000000-0000-0000-0000-000000000000}"/>
          </ac:spMkLst>
        </pc:spChg>
      </pc:sldChg>
      <pc:sldChg chg="modSp mod">
        <pc:chgData name="Felix Vaager" userId="f142d006-2225-45f1-9305-089425965718" providerId="ADAL" clId="{8F36F308-7743-4C49-96BC-4C1EB869BFF5}" dt="2023-01-17T08:08:09.534" v="1234" actId="207"/>
        <pc:sldMkLst>
          <pc:docMk/>
          <pc:sldMk cId="0" sldId="273"/>
        </pc:sldMkLst>
        <pc:spChg chg="mod">
          <ac:chgData name="Felix Vaager" userId="f142d006-2225-45f1-9305-089425965718" providerId="ADAL" clId="{8F36F308-7743-4C49-96BC-4C1EB869BFF5}" dt="2023-01-17T08:08:02.699" v="1233" actId="207"/>
          <ac:spMkLst>
            <pc:docMk/>
            <pc:sldMk cId="0" sldId="273"/>
            <ac:spMk id="74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6:03.328" v="1156"/>
          <ac:spMkLst>
            <pc:docMk/>
            <pc:sldMk cId="0" sldId="273"/>
            <ac:spMk id="74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4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4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4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4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5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5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5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5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5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5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5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5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5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5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6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6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6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6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6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6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6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6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6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6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7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7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7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7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7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7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7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7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7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7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8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8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8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8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8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8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8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8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8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8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9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9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9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9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9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9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9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9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09.534" v="1234" actId="207"/>
          <ac:spMkLst>
            <pc:docMk/>
            <pc:sldMk cId="0" sldId="273"/>
            <ac:spMk id="799" creationId="{00000000-0000-0000-0000-000000000000}"/>
          </ac:spMkLst>
        </pc:spChg>
      </pc:sldChg>
      <pc:sldChg chg="modSp mod">
        <pc:chgData name="Felix Vaager" userId="f142d006-2225-45f1-9305-089425965718" providerId="ADAL" clId="{8F36F308-7743-4C49-96BC-4C1EB869BFF5}" dt="2023-01-17T08:08:35.698" v="1259" actId="207"/>
        <pc:sldMkLst>
          <pc:docMk/>
          <pc:sldMk cId="0" sldId="274"/>
        </pc:sldMkLst>
        <pc:spChg chg="mod">
          <ac:chgData name="Felix Vaager" userId="f142d006-2225-45f1-9305-089425965718" providerId="ADAL" clId="{8F36F308-7743-4C49-96BC-4C1EB869BFF5}" dt="2023-01-17T08:08:31.237" v="1258" actId="207"/>
          <ac:spMkLst>
            <pc:docMk/>
            <pc:sldMk cId="0" sldId="274"/>
            <ac:spMk id="80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6:08.045" v="1157"/>
          <ac:spMkLst>
            <pc:docMk/>
            <pc:sldMk cId="0" sldId="274"/>
            <ac:spMk id="80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0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0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0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0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1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1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1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1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1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1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1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1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1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1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2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2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2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2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2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2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2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2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2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2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3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3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3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3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3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3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3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3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3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3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4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4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4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4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4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4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4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4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48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4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5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5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52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5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54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5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5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5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08:35.698" v="1259" actId="207"/>
          <ac:spMkLst>
            <pc:docMk/>
            <pc:sldMk cId="0" sldId="274"/>
            <ac:spMk id="858" creationId="{00000000-0000-0000-0000-000000000000}"/>
          </ac:spMkLst>
        </pc:spChg>
      </pc:sldChg>
      <pc:sldChg chg="modSp mod modAnim">
        <pc:chgData name="Felix Vaager" userId="f142d006-2225-45f1-9305-089425965718" providerId="ADAL" clId="{8F36F308-7743-4C49-96BC-4C1EB869BFF5}" dt="2023-01-17T13:44:41.253" v="3423" actId="20577"/>
        <pc:sldMkLst>
          <pc:docMk/>
          <pc:sldMk cId="0" sldId="275"/>
        </pc:sldMkLst>
        <pc:spChg chg="mod">
          <ac:chgData name="Felix Vaager" userId="f142d006-2225-45f1-9305-089425965718" providerId="ADAL" clId="{8F36F308-7743-4C49-96BC-4C1EB869BFF5}" dt="2023-01-17T08:08:49.379" v="1276" actId="20577"/>
          <ac:spMkLst>
            <pc:docMk/>
            <pc:sldMk cId="0" sldId="275"/>
            <ac:spMk id="86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13:44:41.253" v="3423" actId="20577"/>
          <ac:spMkLst>
            <pc:docMk/>
            <pc:sldMk cId="0" sldId="275"/>
            <ac:spMk id="864" creationId="{00000000-0000-0000-0000-000000000000}"/>
          </ac:spMkLst>
        </pc:spChg>
      </pc:sldChg>
      <pc:sldChg chg="modSp mod">
        <pc:chgData name="Felix Vaager" userId="f142d006-2225-45f1-9305-089425965718" providerId="ADAL" clId="{8F36F308-7743-4C49-96BC-4C1EB869BFF5}" dt="2023-01-17T08:11:07.121" v="1604" actId="20577"/>
        <pc:sldMkLst>
          <pc:docMk/>
          <pc:sldMk cId="0" sldId="276"/>
        </pc:sldMkLst>
        <pc:spChg chg="mod">
          <ac:chgData name="Felix Vaager" userId="f142d006-2225-45f1-9305-089425965718" providerId="ADAL" clId="{8F36F308-7743-4C49-96BC-4C1EB869BFF5}" dt="2023-01-17T08:10:29.206" v="1440" actId="20577"/>
          <ac:spMkLst>
            <pc:docMk/>
            <pc:sldMk cId="0" sldId="276"/>
            <ac:spMk id="86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11:07.121" v="1604" actId="20577"/>
          <ac:spMkLst>
            <pc:docMk/>
            <pc:sldMk cId="0" sldId="276"/>
            <ac:spMk id="870" creationId="{00000000-0000-0000-0000-000000000000}"/>
          </ac:spMkLst>
        </pc:spChg>
      </pc:sldChg>
      <pc:sldChg chg="modSp mod modAnim">
        <pc:chgData name="Felix Vaager" userId="f142d006-2225-45f1-9305-089425965718" providerId="ADAL" clId="{8F36F308-7743-4C49-96BC-4C1EB869BFF5}" dt="2023-01-17T08:12:47.136" v="1916" actId="20577"/>
        <pc:sldMkLst>
          <pc:docMk/>
          <pc:sldMk cId="0" sldId="277"/>
        </pc:sldMkLst>
        <pc:spChg chg="mod">
          <ac:chgData name="Felix Vaager" userId="f142d006-2225-45f1-9305-089425965718" providerId="ADAL" clId="{8F36F308-7743-4C49-96BC-4C1EB869BFF5}" dt="2023-01-17T08:11:41.559" v="1623" actId="20577"/>
          <ac:spMkLst>
            <pc:docMk/>
            <pc:sldMk cId="0" sldId="277"/>
            <ac:spMk id="875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12:47.136" v="1916" actId="20577"/>
          <ac:spMkLst>
            <pc:docMk/>
            <pc:sldMk cId="0" sldId="277"/>
            <ac:spMk id="876" creationId="{00000000-0000-0000-0000-000000000000}"/>
          </ac:spMkLst>
        </pc:spChg>
      </pc:sldChg>
      <pc:sldChg chg="modSp mod modAnim">
        <pc:chgData name="Felix Vaager" userId="f142d006-2225-45f1-9305-089425965718" providerId="ADAL" clId="{8F36F308-7743-4C49-96BC-4C1EB869BFF5}" dt="2023-01-17T08:13:31.455" v="2046" actId="20577"/>
        <pc:sldMkLst>
          <pc:docMk/>
          <pc:sldMk cId="0" sldId="278"/>
        </pc:sldMkLst>
        <pc:spChg chg="mod">
          <ac:chgData name="Felix Vaager" userId="f142d006-2225-45f1-9305-089425965718" providerId="ADAL" clId="{8F36F308-7743-4C49-96BC-4C1EB869BFF5}" dt="2023-01-17T08:13:09.467" v="1973" actId="20577"/>
          <ac:spMkLst>
            <pc:docMk/>
            <pc:sldMk cId="0" sldId="278"/>
            <ac:spMk id="88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13:31.455" v="2046" actId="20577"/>
          <ac:spMkLst>
            <pc:docMk/>
            <pc:sldMk cId="0" sldId="278"/>
            <ac:spMk id="882" creationId="{00000000-0000-0000-0000-000000000000}"/>
          </ac:spMkLst>
        </pc:spChg>
      </pc:sldChg>
      <pc:sldChg chg="modSp mod">
        <pc:chgData name="Felix Vaager" userId="f142d006-2225-45f1-9305-089425965718" providerId="ADAL" clId="{8F36F308-7743-4C49-96BC-4C1EB869BFF5}" dt="2023-01-17T08:13:43.375" v="2050" actId="20577"/>
        <pc:sldMkLst>
          <pc:docMk/>
          <pc:sldMk cId="0" sldId="279"/>
        </pc:sldMkLst>
        <pc:spChg chg="mod">
          <ac:chgData name="Felix Vaager" userId="f142d006-2225-45f1-9305-089425965718" providerId="ADAL" clId="{8F36F308-7743-4C49-96BC-4C1EB869BFF5}" dt="2023-01-17T08:13:43.375" v="2050" actId="20577"/>
          <ac:spMkLst>
            <pc:docMk/>
            <pc:sldMk cId="0" sldId="279"/>
            <ac:spMk id="887" creationId="{00000000-0000-0000-0000-000000000000}"/>
          </ac:spMkLst>
        </pc:spChg>
      </pc:sldChg>
      <pc:sldChg chg="modSp mod modAnim">
        <pc:chgData name="Felix Vaager" userId="f142d006-2225-45f1-9305-089425965718" providerId="ADAL" clId="{8F36F308-7743-4C49-96BC-4C1EB869BFF5}" dt="2023-01-17T08:15:05.841" v="2199" actId="20577"/>
        <pc:sldMkLst>
          <pc:docMk/>
          <pc:sldMk cId="0" sldId="280"/>
        </pc:sldMkLst>
        <pc:spChg chg="mod">
          <ac:chgData name="Felix Vaager" userId="f142d006-2225-45f1-9305-089425965718" providerId="ADAL" clId="{8F36F308-7743-4C49-96BC-4C1EB869BFF5}" dt="2023-01-17T08:13:56.319" v="2058" actId="20577"/>
          <ac:spMkLst>
            <pc:docMk/>
            <pc:sldMk cId="0" sldId="280"/>
            <ac:spMk id="89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15:05.841" v="2199" actId="20577"/>
          <ac:spMkLst>
            <pc:docMk/>
            <pc:sldMk cId="0" sldId="280"/>
            <ac:spMk id="894" creationId="{00000000-0000-0000-0000-000000000000}"/>
          </ac:spMkLst>
        </pc:spChg>
      </pc:sldChg>
      <pc:sldChg chg="modSp mod">
        <pc:chgData name="Felix Vaager" userId="f142d006-2225-45f1-9305-089425965718" providerId="ADAL" clId="{8F36F308-7743-4C49-96BC-4C1EB869BFF5}" dt="2023-01-17T08:16:41.014" v="2373" actId="20577"/>
        <pc:sldMkLst>
          <pc:docMk/>
          <pc:sldMk cId="0" sldId="281"/>
        </pc:sldMkLst>
        <pc:spChg chg="mod">
          <ac:chgData name="Felix Vaager" userId="f142d006-2225-45f1-9305-089425965718" providerId="ADAL" clId="{8F36F308-7743-4C49-96BC-4C1EB869BFF5}" dt="2023-01-17T08:15:32.569" v="2242" actId="20577"/>
          <ac:spMkLst>
            <pc:docMk/>
            <pc:sldMk cId="0" sldId="281"/>
            <ac:spMk id="899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16:41.014" v="2373" actId="20577"/>
          <ac:spMkLst>
            <pc:docMk/>
            <pc:sldMk cId="0" sldId="281"/>
            <ac:spMk id="900" creationId="{00000000-0000-0000-0000-000000000000}"/>
          </ac:spMkLst>
        </pc:spChg>
      </pc:sldChg>
      <pc:sldChg chg="modSp modAnim modNotes">
        <pc:chgData name="Felix Vaager" userId="f142d006-2225-45f1-9305-089425965718" providerId="ADAL" clId="{8F36F308-7743-4C49-96BC-4C1EB869BFF5}" dt="2023-01-17T08:17:56.173" v="2461" actId="20577"/>
        <pc:sldMkLst>
          <pc:docMk/>
          <pc:sldMk cId="0" sldId="282"/>
        </pc:sldMkLst>
        <pc:spChg chg="mod">
          <ac:chgData name="Felix Vaager" userId="f142d006-2225-45f1-9305-089425965718" providerId="ADAL" clId="{8F36F308-7743-4C49-96BC-4C1EB869BFF5}" dt="2023-01-17T08:17:56.173" v="2461" actId="20577"/>
          <ac:spMkLst>
            <pc:docMk/>
            <pc:sldMk cId="0" sldId="282"/>
            <ac:spMk id="906" creationId="{00000000-0000-0000-0000-000000000000}"/>
          </ac:spMkLst>
        </pc:spChg>
      </pc:sldChg>
      <pc:sldChg chg="modSp mod modAnim">
        <pc:chgData name="Felix Vaager" userId="f142d006-2225-45f1-9305-089425965718" providerId="ADAL" clId="{8F36F308-7743-4C49-96BC-4C1EB869BFF5}" dt="2023-01-18T12:03:58.912" v="3604" actId="20577"/>
        <pc:sldMkLst>
          <pc:docMk/>
          <pc:sldMk cId="0" sldId="283"/>
        </pc:sldMkLst>
        <pc:spChg chg="mod">
          <ac:chgData name="Felix Vaager" userId="f142d006-2225-45f1-9305-089425965718" providerId="ADAL" clId="{8F36F308-7743-4C49-96BC-4C1EB869BFF5}" dt="2023-01-17T08:18:01.406" v="2462" actId="20577"/>
          <ac:spMkLst>
            <pc:docMk/>
            <pc:sldMk cId="0" sldId="283"/>
            <ac:spMk id="911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8T12:03:58.912" v="3604" actId="20577"/>
          <ac:spMkLst>
            <pc:docMk/>
            <pc:sldMk cId="0" sldId="283"/>
            <ac:spMk id="912" creationId="{00000000-0000-0000-0000-000000000000}"/>
          </ac:spMkLst>
        </pc:spChg>
      </pc:sldChg>
      <pc:sldChg chg="modSp mod">
        <pc:chgData name="Felix Vaager" userId="f142d006-2225-45f1-9305-089425965718" providerId="ADAL" clId="{8F36F308-7743-4C49-96BC-4C1EB869BFF5}" dt="2023-01-17T08:19:29.916" v="2676" actId="20577"/>
        <pc:sldMkLst>
          <pc:docMk/>
          <pc:sldMk cId="0" sldId="284"/>
        </pc:sldMkLst>
        <pc:spChg chg="mod">
          <ac:chgData name="Felix Vaager" userId="f142d006-2225-45f1-9305-089425965718" providerId="ADAL" clId="{8F36F308-7743-4C49-96BC-4C1EB869BFF5}" dt="2023-01-17T08:19:29.916" v="2676" actId="20577"/>
          <ac:spMkLst>
            <pc:docMk/>
            <pc:sldMk cId="0" sldId="284"/>
            <ac:spMk id="91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19:21.353" v="2653" actId="20577"/>
          <ac:spMkLst>
            <pc:docMk/>
            <pc:sldMk cId="0" sldId="284"/>
            <ac:spMk id="918" creationId="{00000000-0000-0000-0000-000000000000}"/>
          </ac:spMkLst>
        </pc:spChg>
      </pc:sldChg>
      <pc:sldChg chg="addSp delSp modSp mod modAnim modNotes">
        <pc:chgData name="Felix Vaager" userId="f142d006-2225-45f1-9305-089425965718" providerId="ADAL" clId="{8F36F308-7743-4C49-96BC-4C1EB869BFF5}" dt="2023-01-19T13:26:25.621" v="3623" actId="20577"/>
        <pc:sldMkLst>
          <pc:docMk/>
          <pc:sldMk cId="0" sldId="285"/>
        </pc:sldMkLst>
        <pc:spChg chg="mod">
          <ac:chgData name="Felix Vaager" userId="f142d006-2225-45f1-9305-089425965718" providerId="ADAL" clId="{8F36F308-7743-4C49-96BC-4C1EB869BFF5}" dt="2023-01-17T08:21:09.984" v="2960" actId="20577"/>
          <ac:spMkLst>
            <pc:docMk/>
            <pc:sldMk cId="0" sldId="285"/>
            <ac:spMk id="923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9T13:26:25.621" v="3623" actId="20577"/>
          <ac:spMkLst>
            <pc:docMk/>
            <pc:sldMk cId="0" sldId="285"/>
            <ac:spMk id="924" creationId="{00000000-0000-0000-0000-000000000000}"/>
          </ac:spMkLst>
        </pc:spChg>
        <pc:picChg chg="add mod">
          <ac:chgData name="Felix Vaager" userId="f142d006-2225-45f1-9305-089425965718" providerId="ADAL" clId="{8F36F308-7743-4C49-96BC-4C1EB869BFF5}" dt="2023-01-17T08:22:13.804" v="2967" actId="1076"/>
          <ac:picMkLst>
            <pc:docMk/>
            <pc:sldMk cId="0" sldId="285"/>
            <ac:picMk id="3" creationId="{7090762D-6CD3-4445-91CF-5BB2166E6B32}"/>
          </ac:picMkLst>
        </pc:picChg>
        <pc:picChg chg="del">
          <ac:chgData name="Felix Vaager" userId="f142d006-2225-45f1-9305-089425965718" providerId="ADAL" clId="{8F36F308-7743-4C49-96BC-4C1EB869BFF5}" dt="2023-01-17T08:21:54.280" v="2961" actId="478"/>
          <ac:picMkLst>
            <pc:docMk/>
            <pc:sldMk cId="0" sldId="285"/>
            <ac:picMk id="925" creationId="{00000000-0000-0000-0000-000000000000}"/>
          </ac:picMkLst>
        </pc:picChg>
      </pc:sldChg>
      <pc:sldChg chg="addSp delSp modSp mod modAnim">
        <pc:chgData name="Felix Vaager" userId="f142d006-2225-45f1-9305-089425965718" providerId="ADAL" clId="{8F36F308-7743-4C49-96BC-4C1EB869BFF5}" dt="2023-01-17T13:56:31.159" v="3541" actId="20577"/>
        <pc:sldMkLst>
          <pc:docMk/>
          <pc:sldMk cId="0" sldId="286"/>
        </pc:sldMkLst>
        <pc:spChg chg="mod">
          <ac:chgData name="Felix Vaager" userId="f142d006-2225-45f1-9305-089425965718" providerId="ADAL" clId="{8F36F308-7743-4C49-96BC-4C1EB869BFF5}" dt="2023-01-17T13:56:31.159" v="3541" actId="20577"/>
          <ac:spMkLst>
            <pc:docMk/>
            <pc:sldMk cId="0" sldId="286"/>
            <ac:spMk id="930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7T08:22:33.637" v="2984" actId="20577"/>
          <ac:spMkLst>
            <pc:docMk/>
            <pc:sldMk cId="0" sldId="286"/>
            <ac:spMk id="931" creationId="{00000000-0000-0000-0000-000000000000}"/>
          </ac:spMkLst>
        </pc:spChg>
        <pc:picChg chg="add mod">
          <ac:chgData name="Felix Vaager" userId="f142d006-2225-45f1-9305-089425965718" providerId="ADAL" clId="{8F36F308-7743-4C49-96BC-4C1EB869BFF5}" dt="2023-01-17T08:31:14.236" v="3375" actId="14100"/>
          <ac:picMkLst>
            <pc:docMk/>
            <pc:sldMk cId="0" sldId="286"/>
            <ac:picMk id="3" creationId="{3D130D26-F0E3-474E-BBAC-F5C65F17C9AF}"/>
          </ac:picMkLst>
        </pc:picChg>
        <pc:picChg chg="del">
          <ac:chgData name="Felix Vaager" userId="f142d006-2225-45f1-9305-089425965718" providerId="ADAL" clId="{8F36F308-7743-4C49-96BC-4C1EB869BFF5}" dt="2023-01-12T08:02:28.110" v="416" actId="478"/>
          <ac:picMkLst>
            <pc:docMk/>
            <pc:sldMk cId="0" sldId="286"/>
            <ac:picMk id="932" creationId="{00000000-0000-0000-0000-000000000000}"/>
          </ac:picMkLst>
        </pc:picChg>
      </pc:sldChg>
      <pc:sldChg chg="addSp delSp modSp mod">
        <pc:chgData name="Felix Vaager" userId="f142d006-2225-45f1-9305-089425965718" providerId="ADAL" clId="{8F36F308-7743-4C49-96BC-4C1EB869BFF5}" dt="2023-01-19T13:27:06.100" v="3705" actId="20577"/>
        <pc:sldMkLst>
          <pc:docMk/>
          <pc:sldMk cId="0" sldId="287"/>
        </pc:sldMkLst>
        <pc:spChg chg="mod">
          <ac:chgData name="Felix Vaager" userId="f142d006-2225-45f1-9305-089425965718" providerId="ADAL" clId="{8F36F308-7743-4C49-96BC-4C1EB869BFF5}" dt="2023-01-19T13:27:06.100" v="3705" actId="20577"/>
          <ac:spMkLst>
            <pc:docMk/>
            <pc:sldMk cId="0" sldId="287"/>
            <ac:spMk id="937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9T13:26:44.694" v="3660" actId="20577"/>
          <ac:spMkLst>
            <pc:docMk/>
            <pc:sldMk cId="0" sldId="287"/>
            <ac:spMk id="938" creationId="{00000000-0000-0000-0000-000000000000}"/>
          </ac:spMkLst>
        </pc:spChg>
        <pc:picChg chg="add mod">
          <ac:chgData name="Felix Vaager" userId="f142d006-2225-45f1-9305-089425965718" providerId="ADAL" clId="{8F36F308-7743-4C49-96BC-4C1EB869BFF5}" dt="2023-01-12T08:04:15.005" v="417" actId="1076"/>
          <ac:picMkLst>
            <pc:docMk/>
            <pc:sldMk cId="0" sldId="287"/>
            <ac:picMk id="3" creationId="{F873A081-C482-41CA-A4B5-668B22C2DA1C}"/>
          </ac:picMkLst>
        </pc:picChg>
        <pc:picChg chg="del">
          <ac:chgData name="Felix Vaager" userId="f142d006-2225-45f1-9305-089425965718" providerId="ADAL" clId="{8F36F308-7743-4C49-96BC-4C1EB869BFF5}" dt="2023-01-12T08:01:48.523" v="410" actId="478"/>
          <ac:picMkLst>
            <pc:docMk/>
            <pc:sldMk cId="0" sldId="287"/>
            <ac:picMk id="939" creationId="{00000000-0000-0000-0000-000000000000}"/>
          </ac:picMkLst>
        </pc:picChg>
        <pc:picChg chg="del">
          <ac:chgData name="Felix Vaager" userId="f142d006-2225-45f1-9305-089425965718" providerId="ADAL" clId="{8F36F308-7743-4C49-96BC-4C1EB869BFF5}" dt="2023-01-12T08:01:46.109" v="409" actId="478"/>
          <ac:picMkLst>
            <pc:docMk/>
            <pc:sldMk cId="0" sldId="287"/>
            <ac:picMk id="940" creationId="{00000000-0000-0000-0000-000000000000}"/>
          </ac:picMkLst>
        </pc:picChg>
      </pc:sldChg>
      <pc:sldChg chg="modSp mod">
        <pc:chgData name="Felix Vaager" userId="f142d006-2225-45f1-9305-089425965718" providerId="ADAL" clId="{8F36F308-7743-4C49-96BC-4C1EB869BFF5}" dt="2023-01-12T07:59:17.226" v="171" actId="20577"/>
        <pc:sldMkLst>
          <pc:docMk/>
          <pc:sldMk cId="0" sldId="288"/>
        </pc:sldMkLst>
        <pc:spChg chg="mod">
          <ac:chgData name="Felix Vaager" userId="f142d006-2225-45f1-9305-089425965718" providerId="ADAL" clId="{8F36F308-7743-4C49-96BC-4C1EB869BFF5}" dt="2023-01-12T07:59:17.226" v="171" actId="20577"/>
          <ac:spMkLst>
            <pc:docMk/>
            <pc:sldMk cId="0" sldId="288"/>
            <ac:spMk id="945" creationId="{00000000-0000-0000-0000-000000000000}"/>
          </ac:spMkLst>
        </pc:spChg>
      </pc:sldChg>
      <pc:sldChg chg="modSp mod">
        <pc:chgData name="Felix Vaager" userId="f142d006-2225-45f1-9305-089425965718" providerId="ADAL" clId="{8F36F308-7743-4C49-96BC-4C1EB869BFF5}" dt="2023-01-12T07:59:27.064" v="209" actId="20577"/>
        <pc:sldMkLst>
          <pc:docMk/>
          <pc:sldMk cId="0" sldId="289"/>
        </pc:sldMkLst>
        <pc:spChg chg="mod">
          <ac:chgData name="Felix Vaager" userId="f142d006-2225-45f1-9305-089425965718" providerId="ADAL" clId="{8F36F308-7743-4C49-96BC-4C1EB869BFF5}" dt="2023-01-12T07:59:27.064" v="209" actId="20577"/>
          <ac:spMkLst>
            <pc:docMk/>
            <pc:sldMk cId="0" sldId="289"/>
            <ac:spMk id="951" creationId="{00000000-0000-0000-0000-000000000000}"/>
          </ac:spMkLst>
        </pc:spChg>
      </pc:sldChg>
      <pc:sldChg chg="modSp mod modAnim">
        <pc:chgData name="Felix Vaager" userId="f142d006-2225-45f1-9305-089425965718" providerId="ADAL" clId="{8F36F308-7743-4C49-96BC-4C1EB869BFF5}" dt="2023-01-19T13:27:39.544" v="3744" actId="114"/>
        <pc:sldMkLst>
          <pc:docMk/>
          <pc:sldMk cId="0" sldId="290"/>
        </pc:sldMkLst>
        <pc:spChg chg="mod">
          <ac:chgData name="Felix Vaager" userId="f142d006-2225-45f1-9305-089425965718" providerId="ADAL" clId="{8F36F308-7743-4C49-96BC-4C1EB869BFF5}" dt="2023-01-12T07:59:33.770" v="224" actId="20577"/>
          <ac:spMkLst>
            <pc:docMk/>
            <pc:sldMk cId="0" sldId="290"/>
            <ac:spMk id="956" creationId="{00000000-0000-0000-0000-000000000000}"/>
          </ac:spMkLst>
        </pc:spChg>
        <pc:spChg chg="mod">
          <ac:chgData name="Felix Vaager" userId="f142d006-2225-45f1-9305-089425965718" providerId="ADAL" clId="{8F36F308-7743-4C49-96BC-4C1EB869BFF5}" dt="2023-01-19T13:27:39.544" v="3744" actId="114"/>
          <ac:spMkLst>
            <pc:docMk/>
            <pc:sldMk cId="0" sldId="290"/>
            <ac:spMk id="957" creationId="{00000000-0000-0000-0000-000000000000}"/>
          </ac:spMkLst>
        </pc:spChg>
      </pc:sldChg>
      <pc:sldChg chg="addSp delSp modSp add del mod ord">
        <pc:chgData name="Felix Vaager" userId="f142d006-2225-45f1-9305-089425965718" providerId="ADAL" clId="{8F36F308-7743-4C49-96BC-4C1EB869BFF5}" dt="2023-01-17T14:15:20.970" v="3598"/>
        <pc:sldMkLst>
          <pc:docMk/>
          <pc:sldMk cId="1201138940" sldId="291"/>
        </pc:sldMkLst>
        <pc:spChg chg="del mod">
          <ac:chgData name="Felix Vaager" userId="f142d006-2225-45f1-9305-089425965718" providerId="ADAL" clId="{8F36F308-7743-4C49-96BC-4C1EB869BFF5}" dt="2023-01-17T14:14:31.552" v="3597" actId="478"/>
          <ac:spMkLst>
            <pc:docMk/>
            <pc:sldMk cId="1201138940" sldId="291"/>
            <ac:spMk id="170" creationId="{00000000-0000-0000-0000-000000000000}"/>
          </ac:spMkLst>
        </pc:spChg>
        <pc:spChg chg="del mod">
          <ac:chgData name="Felix Vaager" userId="f142d006-2225-45f1-9305-089425965718" providerId="ADAL" clId="{8F36F308-7743-4C49-96BC-4C1EB869BFF5}" dt="2023-01-17T14:14:29.655" v="3596" actId="478"/>
          <ac:spMkLst>
            <pc:docMk/>
            <pc:sldMk cId="1201138940" sldId="291"/>
            <ac:spMk id="171" creationId="{00000000-0000-0000-0000-000000000000}"/>
          </ac:spMkLst>
        </pc:spChg>
        <pc:picChg chg="add mod">
          <ac:chgData name="Felix Vaager" userId="f142d006-2225-45f1-9305-089425965718" providerId="ADAL" clId="{8F36F308-7743-4C49-96BC-4C1EB869BFF5}" dt="2023-01-17T14:15:20.970" v="3598"/>
          <ac:picMkLst>
            <pc:docMk/>
            <pc:sldMk cId="1201138940" sldId="291"/>
            <ac:picMk id="3" creationId="{A494C08F-B23F-4BB8-A4C2-E4D10687E9A7}"/>
          </ac:picMkLst>
        </pc:picChg>
      </pc:sldChg>
      <pc:sldChg chg="add">
        <pc:chgData name="Felix Vaager" userId="f142d006-2225-45f1-9305-089425965718" providerId="ADAL" clId="{8F36F308-7743-4C49-96BC-4C1EB869BFF5}" dt="2023-01-17T14:13:41.057" v="3565" actId="2890"/>
        <pc:sldMkLst>
          <pc:docMk/>
          <pc:sldMk cId="665290934" sldId="292"/>
        </pc:sldMkLst>
      </pc:sldChg>
      <pc:sldChg chg="new del ord">
        <pc:chgData name="Felix Vaager" userId="f142d006-2225-45f1-9305-089425965718" providerId="ADAL" clId="{8F36F308-7743-4C49-96BC-4C1EB869BFF5}" dt="2023-01-17T08:37:03.387" v="3392" actId="2696"/>
        <pc:sldMkLst>
          <pc:docMk/>
          <pc:sldMk cId="2209181994" sldId="292"/>
        </pc:sldMkLst>
      </pc:sldChg>
      <pc:sldChg chg="addSp delSp modSp add mod modClrScheme chgLayout">
        <pc:chgData name="Felix Vaager" userId="f142d006-2225-45f1-9305-089425965718" providerId="ADAL" clId="{8F36F308-7743-4C49-96BC-4C1EB869BFF5}" dt="2023-01-25T09:08:41.657" v="3790" actId="20577"/>
        <pc:sldMkLst>
          <pc:docMk/>
          <pc:sldMk cId="1794209295" sldId="293"/>
        </pc:sldMkLst>
        <pc:spChg chg="add mod">
          <ac:chgData name="Felix Vaager" userId="f142d006-2225-45f1-9305-089425965718" providerId="ADAL" clId="{8F36F308-7743-4C49-96BC-4C1EB869BFF5}" dt="2023-01-25T09:08:41.657" v="3790" actId="20577"/>
          <ac:spMkLst>
            <pc:docMk/>
            <pc:sldMk cId="1794209295" sldId="293"/>
            <ac:spMk id="2" creationId="{F44A4081-2A7A-4D4B-A828-DB55A9BE8A64}"/>
          </ac:spMkLst>
        </pc:spChg>
        <pc:picChg chg="del">
          <ac:chgData name="Felix Vaager" userId="f142d006-2225-45f1-9305-089425965718" providerId="ADAL" clId="{8F36F308-7743-4C49-96BC-4C1EB869BFF5}" dt="2023-01-25T09:07:19.928" v="3746" actId="478"/>
          <ac:picMkLst>
            <pc:docMk/>
            <pc:sldMk cId="1794209295" sldId="293"/>
            <ac:picMk id="3" creationId="{A494C08F-B23F-4BB8-A4C2-E4D10687E9A7}"/>
          </ac:picMkLst>
        </pc:picChg>
      </pc:sldChg>
      <pc:sldChg chg="addSp delSp modSp add mod modClrScheme chgLayout">
        <pc:chgData name="Felix Vaager" userId="f142d006-2225-45f1-9305-089425965718" providerId="ADAL" clId="{8F36F308-7743-4C49-96BC-4C1EB869BFF5}" dt="2023-01-25T09:10:08.125" v="3903" actId="255"/>
        <pc:sldMkLst>
          <pc:docMk/>
          <pc:sldMk cId="62084957" sldId="294"/>
        </pc:sldMkLst>
        <pc:spChg chg="add mod">
          <ac:chgData name="Felix Vaager" userId="f142d006-2225-45f1-9305-089425965718" providerId="ADAL" clId="{8F36F308-7743-4C49-96BC-4C1EB869BFF5}" dt="2023-01-25T09:09:19.758" v="3832" actId="20577"/>
          <ac:spMkLst>
            <pc:docMk/>
            <pc:sldMk cId="62084957" sldId="294"/>
            <ac:spMk id="2" creationId="{A0FACE7B-3B65-45C5-81E0-755A2A1D6D4E}"/>
          </ac:spMkLst>
        </pc:spChg>
        <pc:spChg chg="add mod">
          <ac:chgData name="Felix Vaager" userId="f142d006-2225-45f1-9305-089425965718" providerId="ADAL" clId="{8F36F308-7743-4C49-96BC-4C1EB869BFF5}" dt="2023-01-25T09:10:08.125" v="3903" actId="255"/>
          <ac:spMkLst>
            <pc:docMk/>
            <pc:sldMk cId="62084957" sldId="294"/>
            <ac:spMk id="3" creationId="{6FA2708A-FFC1-4A29-B235-B7B41B650AF1}"/>
          </ac:spMkLst>
        </pc:spChg>
        <pc:spChg chg="add del mod">
          <ac:chgData name="Felix Vaager" userId="f142d006-2225-45f1-9305-089425965718" providerId="ADAL" clId="{8F36F308-7743-4C49-96BC-4C1EB869BFF5}" dt="2023-01-25T09:09:47.179" v="3879" actId="478"/>
          <ac:spMkLst>
            <pc:docMk/>
            <pc:sldMk cId="62084957" sldId="294"/>
            <ac:spMk id="4" creationId="{848B972D-2DEB-4DE5-A0F2-3D2DBAF84A72}"/>
          </ac:spMkLst>
        </pc:spChg>
        <pc:spChg chg="add del mod">
          <ac:chgData name="Felix Vaager" userId="f142d006-2225-45f1-9305-089425965718" providerId="ADAL" clId="{8F36F308-7743-4C49-96BC-4C1EB869BFF5}" dt="2023-01-25T09:09:49.113" v="3880" actId="478"/>
          <ac:spMkLst>
            <pc:docMk/>
            <pc:sldMk cId="62084957" sldId="294"/>
            <ac:spMk id="6" creationId="{F4C3345E-7019-45E6-9131-C93207E5560E}"/>
          </ac:spMkLst>
        </pc:spChg>
      </pc:sldChg>
      <pc:sldMasterChg chg="addSp delSp modSp del mod delSldLayout">
        <pc:chgData name="Felix Vaager" userId="f142d006-2225-45f1-9305-089425965718" providerId="ADAL" clId="{8F36F308-7743-4C49-96BC-4C1EB869BFF5}" dt="2023-01-17T08:37:03.387" v="3392" actId="2696"/>
        <pc:sldMasterMkLst>
          <pc:docMk/>
          <pc:sldMasterMk cId="0" sldId="2147483682"/>
        </pc:sldMasterMkLst>
        <pc:picChg chg="add mod">
          <ac:chgData name="Felix Vaager" userId="f142d006-2225-45f1-9305-089425965718" providerId="ADAL" clId="{8F36F308-7743-4C49-96BC-4C1EB869BFF5}" dt="2023-01-17T08:33:44.149" v="3382" actId="1076"/>
          <ac:picMkLst>
            <pc:docMk/>
            <pc:sldMasterMk cId="0" sldId="2147483682"/>
            <ac:picMk id="3" creationId="{DCA05AEA-7F40-494E-AEE6-8145F8FC6BBD}"/>
          </ac:picMkLst>
        </pc:picChg>
        <pc:picChg chg="del">
          <ac:chgData name="Felix Vaager" userId="f142d006-2225-45f1-9305-089425965718" providerId="ADAL" clId="{8F36F308-7743-4C49-96BC-4C1EB869BFF5}" dt="2023-01-17T08:33:20.232" v="3376" actId="478"/>
          <ac:picMkLst>
            <pc:docMk/>
            <pc:sldMasterMk cId="0" sldId="2147483682"/>
            <ac:picMk id="9" creationId="{00000000-0000-0000-0000-000000000000}"/>
          </ac:picMkLst>
        </pc:picChg>
        <pc:sldLayoutChg chg="del">
          <pc:chgData name="Felix Vaager" userId="f142d006-2225-45f1-9305-089425965718" providerId="ADAL" clId="{8F36F308-7743-4C49-96BC-4C1EB869BFF5}" dt="2023-01-12T07:54:18.292" v="1" actId="47"/>
          <pc:sldLayoutMkLst>
            <pc:docMk/>
            <pc:sldMasterMk cId="0" sldId="2147483682"/>
            <pc:sldLayoutMk cId="0" sldId="2147483648"/>
          </pc:sldLayoutMkLst>
        </pc:sldLayoutChg>
        <pc:sldLayoutChg chg="del">
          <pc:chgData name="Felix Vaager" userId="f142d006-2225-45f1-9305-089425965718" providerId="ADAL" clId="{8F36F308-7743-4C49-96BC-4C1EB869BFF5}" dt="2023-01-12T07:56:27.363" v="21" actId="47"/>
          <pc:sldLayoutMkLst>
            <pc:docMk/>
            <pc:sldMasterMk cId="0" sldId="2147483682"/>
            <pc:sldLayoutMk cId="0" sldId="2147483649"/>
          </pc:sldLayoutMkLst>
        </pc:sldLayoutChg>
        <pc:sldLayoutChg chg="del">
          <pc:chgData name="Felix Vaager" userId="f142d006-2225-45f1-9305-089425965718" providerId="ADAL" clId="{8F36F308-7743-4C49-96BC-4C1EB869BFF5}" dt="2023-01-17T08:37:03.387" v="3392" actId="2696"/>
          <pc:sldLayoutMkLst>
            <pc:docMk/>
            <pc:sldMasterMk cId="0" sldId="2147483682"/>
            <pc:sldLayoutMk cId="0" sldId="2147483650"/>
          </pc:sldLayoutMkLst>
        </pc:sldLayoutChg>
        <pc:sldLayoutChg chg="del">
          <pc:chgData name="Felix Vaager" userId="f142d006-2225-45f1-9305-089425965718" providerId="ADAL" clId="{8F36F308-7743-4C49-96BC-4C1EB869BFF5}" dt="2023-01-17T08:37:03.387" v="3392" actId="2696"/>
          <pc:sldLayoutMkLst>
            <pc:docMk/>
            <pc:sldMasterMk cId="0" sldId="2147483682"/>
            <pc:sldLayoutMk cId="0" sldId="2147483651"/>
          </pc:sldLayoutMkLst>
        </pc:sldLayoutChg>
        <pc:sldLayoutChg chg="del">
          <pc:chgData name="Felix Vaager" userId="f142d006-2225-45f1-9305-089425965718" providerId="ADAL" clId="{8F36F308-7743-4C49-96BC-4C1EB869BFF5}" dt="2023-01-17T08:37:03.387" v="3392" actId="2696"/>
          <pc:sldLayoutMkLst>
            <pc:docMk/>
            <pc:sldMasterMk cId="0" sldId="2147483682"/>
            <pc:sldLayoutMk cId="0" sldId="2147483652"/>
          </pc:sldLayoutMkLst>
        </pc:sldLayoutChg>
        <pc:sldLayoutChg chg="del">
          <pc:chgData name="Felix Vaager" userId="f142d006-2225-45f1-9305-089425965718" providerId="ADAL" clId="{8F36F308-7743-4C49-96BC-4C1EB869BFF5}" dt="2023-01-12T07:56:29.175" v="22" actId="47"/>
          <pc:sldLayoutMkLst>
            <pc:docMk/>
            <pc:sldMasterMk cId="0" sldId="2147483682"/>
            <pc:sldLayoutMk cId="0" sldId="2147483653"/>
          </pc:sldLayoutMkLst>
        </pc:sldLayoutChg>
        <pc:sldLayoutChg chg="del">
          <pc:chgData name="Felix Vaager" userId="f142d006-2225-45f1-9305-089425965718" providerId="ADAL" clId="{8F36F308-7743-4C49-96BC-4C1EB869BFF5}" dt="2023-01-17T08:37:03.387" v="3392" actId="2696"/>
          <pc:sldLayoutMkLst>
            <pc:docMk/>
            <pc:sldMasterMk cId="0" sldId="2147483682"/>
            <pc:sldLayoutMk cId="0" sldId="2147483654"/>
          </pc:sldLayoutMkLst>
        </pc:sldLayoutChg>
        <pc:sldLayoutChg chg="del">
          <pc:chgData name="Felix Vaager" userId="f142d006-2225-45f1-9305-089425965718" providerId="ADAL" clId="{8F36F308-7743-4C49-96BC-4C1EB869BFF5}" dt="2023-01-17T08:37:03.387" v="3392" actId="2696"/>
          <pc:sldLayoutMkLst>
            <pc:docMk/>
            <pc:sldMasterMk cId="0" sldId="2147483682"/>
            <pc:sldLayoutMk cId="0" sldId="2147483655"/>
          </pc:sldLayoutMkLst>
        </pc:sldLayoutChg>
        <pc:sldLayoutChg chg="del">
          <pc:chgData name="Felix Vaager" userId="f142d006-2225-45f1-9305-089425965718" providerId="ADAL" clId="{8F36F308-7743-4C49-96BC-4C1EB869BFF5}" dt="2023-01-17T08:37:03.387" v="3392" actId="2696"/>
          <pc:sldLayoutMkLst>
            <pc:docMk/>
            <pc:sldMasterMk cId="0" sldId="2147483682"/>
            <pc:sldLayoutMk cId="0" sldId="2147483656"/>
          </pc:sldLayoutMkLst>
        </pc:sldLayoutChg>
        <pc:sldLayoutChg chg="del">
          <pc:chgData name="Felix Vaager" userId="f142d006-2225-45f1-9305-089425965718" providerId="ADAL" clId="{8F36F308-7743-4C49-96BC-4C1EB869BFF5}" dt="2023-01-17T08:37:03.387" v="3392" actId="2696"/>
          <pc:sldLayoutMkLst>
            <pc:docMk/>
            <pc:sldMasterMk cId="0" sldId="2147483682"/>
            <pc:sldLayoutMk cId="0" sldId="2147483657"/>
          </pc:sldLayoutMkLst>
        </pc:sldLayoutChg>
        <pc:sldLayoutChg chg="del">
          <pc:chgData name="Felix Vaager" userId="f142d006-2225-45f1-9305-089425965718" providerId="ADAL" clId="{8F36F308-7743-4C49-96BC-4C1EB869BFF5}" dt="2023-01-17T08:37:03.387" v="3392" actId="2696"/>
          <pc:sldLayoutMkLst>
            <pc:docMk/>
            <pc:sldMasterMk cId="0" sldId="2147483682"/>
            <pc:sldLayoutMk cId="0" sldId="2147483658"/>
          </pc:sldLayoutMkLst>
        </pc:sldLayoutChg>
      </pc:sldMasterChg>
      <pc:sldMasterChg chg="del delSldLayout">
        <pc:chgData name="Felix Vaager" userId="f142d006-2225-45f1-9305-089425965718" providerId="ADAL" clId="{8F36F308-7743-4C49-96BC-4C1EB869BFF5}" dt="2023-01-17T08:30:43.226" v="3372" actId="47"/>
        <pc:sldMasterMkLst>
          <pc:docMk/>
          <pc:sldMasterMk cId="0" sldId="2147483683"/>
        </pc:sldMasterMkLst>
        <pc:sldLayoutChg chg="del">
          <pc:chgData name="Felix Vaager" userId="f142d006-2225-45f1-9305-089425965718" providerId="ADAL" clId="{8F36F308-7743-4C49-96BC-4C1EB869BFF5}" dt="2023-01-17T08:30:43.226" v="3372" actId="47"/>
          <pc:sldLayoutMkLst>
            <pc:docMk/>
            <pc:sldMasterMk cId="0" sldId="2147483683"/>
            <pc:sldLayoutMk cId="0" sldId="2147483659"/>
          </pc:sldLayoutMkLst>
        </pc:sldLayoutChg>
        <pc:sldLayoutChg chg="del">
          <pc:chgData name="Felix Vaager" userId="f142d006-2225-45f1-9305-089425965718" providerId="ADAL" clId="{8F36F308-7743-4C49-96BC-4C1EB869BFF5}" dt="2023-01-17T08:30:43.226" v="3372" actId="47"/>
          <pc:sldLayoutMkLst>
            <pc:docMk/>
            <pc:sldMasterMk cId="0" sldId="2147483683"/>
            <pc:sldLayoutMk cId="0" sldId="2147483660"/>
          </pc:sldLayoutMkLst>
        </pc:sldLayoutChg>
        <pc:sldLayoutChg chg="del">
          <pc:chgData name="Felix Vaager" userId="f142d006-2225-45f1-9305-089425965718" providerId="ADAL" clId="{8F36F308-7743-4C49-96BC-4C1EB869BFF5}" dt="2023-01-17T08:30:43.226" v="3372" actId="47"/>
          <pc:sldLayoutMkLst>
            <pc:docMk/>
            <pc:sldMasterMk cId="0" sldId="2147483683"/>
            <pc:sldLayoutMk cId="0" sldId="2147483661"/>
          </pc:sldLayoutMkLst>
        </pc:sldLayoutChg>
        <pc:sldLayoutChg chg="del">
          <pc:chgData name="Felix Vaager" userId="f142d006-2225-45f1-9305-089425965718" providerId="ADAL" clId="{8F36F308-7743-4C49-96BC-4C1EB869BFF5}" dt="2023-01-17T08:30:43.226" v="3372" actId="47"/>
          <pc:sldLayoutMkLst>
            <pc:docMk/>
            <pc:sldMasterMk cId="0" sldId="2147483683"/>
            <pc:sldLayoutMk cId="0" sldId="2147483662"/>
          </pc:sldLayoutMkLst>
        </pc:sldLayoutChg>
        <pc:sldLayoutChg chg="del">
          <pc:chgData name="Felix Vaager" userId="f142d006-2225-45f1-9305-089425965718" providerId="ADAL" clId="{8F36F308-7743-4C49-96BC-4C1EB869BFF5}" dt="2023-01-17T08:30:43.226" v="3372" actId="47"/>
          <pc:sldLayoutMkLst>
            <pc:docMk/>
            <pc:sldMasterMk cId="0" sldId="2147483683"/>
            <pc:sldLayoutMk cId="0" sldId="2147483663"/>
          </pc:sldLayoutMkLst>
        </pc:sldLayoutChg>
        <pc:sldLayoutChg chg="del">
          <pc:chgData name="Felix Vaager" userId="f142d006-2225-45f1-9305-089425965718" providerId="ADAL" clId="{8F36F308-7743-4C49-96BC-4C1EB869BFF5}" dt="2023-01-17T08:30:43.226" v="3372" actId="47"/>
          <pc:sldLayoutMkLst>
            <pc:docMk/>
            <pc:sldMasterMk cId="0" sldId="2147483683"/>
            <pc:sldLayoutMk cId="0" sldId="2147483664"/>
          </pc:sldLayoutMkLst>
        </pc:sldLayoutChg>
        <pc:sldLayoutChg chg="del">
          <pc:chgData name="Felix Vaager" userId="f142d006-2225-45f1-9305-089425965718" providerId="ADAL" clId="{8F36F308-7743-4C49-96BC-4C1EB869BFF5}" dt="2023-01-17T08:30:43.226" v="3372" actId="47"/>
          <pc:sldLayoutMkLst>
            <pc:docMk/>
            <pc:sldMasterMk cId="0" sldId="2147483683"/>
            <pc:sldLayoutMk cId="0" sldId="2147483665"/>
          </pc:sldLayoutMkLst>
        </pc:sldLayoutChg>
        <pc:sldLayoutChg chg="del">
          <pc:chgData name="Felix Vaager" userId="f142d006-2225-45f1-9305-089425965718" providerId="ADAL" clId="{8F36F308-7743-4C49-96BC-4C1EB869BFF5}" dt="2023-01-17T08:30:43.226" v="3372" actId="47"/>
          <pc:sldLayoutMkLst>
            <pc:docMk/>
            <pc:sldMasterMk cId="0" sldId="2147483683"/>
            <pc:sldLayoutMk cId="0" sldId="2147483666"/>
          </pc:sldLayoutMkLst>
        </pc:sldLayoutChg>
        <pc:sldLayoutChg chg="del">
          <pc:chgData name="Felix Vaager" userId="f142d006-2225-45f1-9305-089425965718" providerId="ADAL" clId="{8F36F308-7743-4C49-96BC-4C1EB869BFF5}" dt="2023-01-17T08:30:43.226" v="3372" actId="47"/>
          <pc:sldLayoutMkLst>
            <pc:docMk/>
            <pc:sldMasterMk cId="0" sldId="2147483683"/>
            <pc:sldLayoutMk cId="0" sldId="2147483667"/>
          </pc:sldLayoutMkLst>
        </pc:sldLayoutChg>
        <pc:sldLayoutChg chg="del">
          <pc:chgData name="Felix Vaager" userId="f142d006-2225-45f1-9305-089425965718" providerId="ADAL" clId="{8F36F308-7743-4C49-96BC-4C1EB869BFF5}" dt="2023-01-17T08:30:43.226" v="3372" actId="47"/>
          <pc:sldLayoutMkLst>
            <pc:docMk/>
            <pc:sldMasterMk cId="0" sldId="2147483683"/>
            <pc:sldLayoutMk cId="0" sldId="2147483668"/>
          </pc:sldLayoutMkLst>
        </pc:sldLayoutChg>
        <pc:sldLayoutChg chg="del">
          <pc:chgData name="Felix Vaager" userId="f142d006-2225-45f1-9305-089425965718" providerId="ADAL" clId="{8F36F308-7743-4C49-96BC-4C1EB869BFF5}" dt="2023-01-17T08:30:43.226" v="3372" actId="47"/>
          <pc:sldLayoutMkLst>
            <pc:docMk/>
            <pc:sldMasterMk cId="0" sldId="2147483683"/>
            <pc:sldLayoutMk cId="0" sldId="2147483669"/>
          </pc:sldLayoutMkLst>
        </pc:sldLayoutChg>
      </pc:sldMasterChg>
      <pc:sldMasterChg chg="addSp delSp modSp mod">
        <pc:chgData name="Felix Vaager" userId="f142d006-2225-45f1-9305-089425965718" providerId="ADAL" clId="{8F36F308-7743-4C49-96BC-4C1EB869BFF5}" dt="2023-01-17T08:35:50.843" v="3390" actId="1076"/>
        <pc:sldMasterMkLst>
          <pc:docMk/>
          <pc:sldMasterMk cId="0" sldId="2147483684"/>
        </pc:sldMasterMkLst>
        <pc:picChg chg="add mod">
          <ac:chgData name="Felix Vaager" userId="f142d006-2225-45f1-9305-089425965718" providerId="ADAL" clId="{8F36F308-7743-4C49-96BC-4C1EB869BFF5}" dt="2023-01-17T08:35:50.843" v="3390" actId="1076"/>
          <ac:picMkLst>
            <pc:docMk/>
            <pc:sldMasterMk cId="0" sldId="2147483684"/>
            <ac:picMk id="3" creationId="{AB88DBF5-848A-4CFD-8D01-662A995D3F2E}"/>
          </ac:picMkLst>
        </pc:picChg>
        <pc:picChg chg="del">
          <ac:chgData name="Felix Vaager" userId="f142d006-2225-45f1-9305-089425965718" providerId="ADAL" clId="{8F36F308-7743-4C49-96BC-4C1EB869BFF5}" dt="2023-01-17T08:35:38.211" v="3384" actId="478"/>
          <ac:picMkLst>
            <pc:docMk/>
            <pc:sldMasterMk cId="0" sldId="2147483684"/>
            <ac:picMk id="97" creationId="{00000000-0000-0000-0000-000000000000}"/>
          </ac:picMkLst>
        </pc:picChg>
      </pc:sldMasterChg>
      <pc:sldMasterChg chg="new mod addSldLayout">
        <pc:chgData name="Felix Vaager" userId="f142d006-2225-45f1-9305-089425965718" providerId="ADAL" clId="{8F36F308-7743-4C49-96BC-4C1EB869BFF5}" dt="2023-01-17T08:34:24.202" v="3383" actId="6938"/>
        <pc:sldMasterMkLst>
          <pc:docMk/>
          <pc:sldMasterMk cId="2255186496" sldId="2147483685"/>
        </pc:sldMasterMkLst>
        <pc:sldLayoutChg chg="new replId">
          <pc:chgData name="Felix Vaager" userId="f142d006-2225-45f1-9305-089425965718" providerId="ADAL" clId="{8F36F308-7743-4C49-96BC-4C1EB869BFF5}" dt="2023-01-17T08:34:24.202" v="3383" actId="6938"/>
          <pc:sldLayoutMkLst>
            <pc:docMk/>
            <pc:sldMasterMk cId="2255186496" sldId="2147483685"/>
            <pc:sldLayoutMk cId="2018980001" sldId="2147483686"/>
          </pc:sldLayoutMkLst>
        </pc:sldLayoutChg>
        <pc:sldLayoutChg chg="new replId">
          <pc:chgData name="Felix Vaager" userId="f142d006-2225-45f1-9305-089425965718" providerId="ADAL" clId="{8F36F308-7743-4C49-96BC-4C1EB869BFF5}" dt="2023-01-17T08:34:24.202" v="3383" actId="6938"/>
          <pc:sldLayoutMkLst>
            <pc:docMk/>
            <pc:sldMasterMk cId="2255186496" sldId="2147483685"/>
            <pc:sldLayoutMk cId="521001093" sldId="2147483687"/>
          </pc:sldLayoutMkLst>
        </pc:sldLayoutChg>
        <pc:sldLayoutChg chg="new replId">
          <pc:chgData name="Felix Vaager" userId="f142d006-2225-45f1-9305-089425965718" providerId="ADAL" clId="{8F36F308-7743-4C49-96BC-4C1EB869BFF5}" dt="2023-01-17T08:34:24.202" v="3383" actId="6938"/>
          <pc:sldLayoutMkLst>
            <pc:docMk/>
            <pc:sldMasterMk cId="2255186496" sldId="2147483685"/>
            <pc:sldLayoutMk cId="3752828988" sldId="2147483688"/>
          </pc:sldLayoutMkLst>
        </pc:sldLayoutChg>
        <pc:sldLayoutChg chg="new replId">
          <pc:chgData name="Felix Vaager" userId="f142d006-2225-45f1-9305-089425965718" providerId="ADAL" clId="{8F36F308-7743-4C49-96BC-4C1EB869BFF5}" dt="2023-01-17T08:34:24.202" v="3383" actId="6938"/>
          <pc:sldLayoutMkLst>
            <pc:docMk/>
            <pc:sldMasterMk cId="2255186496" sldId="2147483685"/>
            <pc:sldLayoutMk cId="934133675" sldId="2147483689"/>
          </pc:sldLayoutMkLst>
        </pc:sldLayoutChg>
        <pc:sldLayoutChg chg="new replId">
          <pc:chgData name="Felix Vaager" userId="f142d006-2225-45f1-9305-089425965718" providerId="ADAL" clId="{8F36F308-7743-4C49-96BC-4C1EB869BFF5}" dt="2023-01-17T08:34:24.202" v="3383" actId="6938"/>
          <pc:sldLayoutMkLst>
            <pc:docMk/>
            <pc:sldMasterMk cId="2255186496" sldId="2147483685"/>
            <pc:sldLayoutMk cId="2706539766" sldId="2147483690"/>
          </pc:sldLayoutMkLst>
        </pc:sldLayoutChg>
        <pc:sldLayoutChg chg="new replId">
          <pc:chgData name="Felix Vaager" userId="f142d006-2225-45f1-9305-089425965718" providerId="ADAL" clId="{8F36F308-7743-4C49-96BC-4C1EB869BFF5}" dt="2023-01-17T08:34:24.202" v="3383" actId="6938"/>
          <pc:sldLayoutMkLst>
            <pc:docMk/>
            <pc:sldMasterMk cId="2255186496" sldId="2147483685"/>
            <pc:sldLayoutMk cId="1521264599" sldId="2147483691"/>
          </pc:sldLayoutMkLst>
        </pc:sldLayoutChg>
        <pc:sldLayoutChg chg="new replId">
          <pc:chgData name="Felix Vaager" userId="f142d006-2225-45f1-9305-089425965718" providerId="ADAL" clId="{8F36F308-7743-4C49-96BC-4C1EB869BFF5}" dt="2023-01-17T08:34:24.202" v="3383" actId="6938"/>
          <pc:sldLayoutMkLst>
            <pc:docMk/>
            <pc:sldMasterMk cId="2255186496" sldId="2147483685"/>
            <pc:sldLayoutMk cId="1065077596" sldId="2147483692"/>
          </pc:sldLayoutMkLst>
        </pc:sldLayoutChg>
        <pc:sldLayoutChg chg="new replId">
          <pc:chgData name="Felix Vaager" userId="f142d006-2225-45f1-9305-089425965718" providerId="ADAL" clId="{8F36F308-7743-4C49-96BC-4C1EB869BFF5}" dt="2023-01-17T08:34:24.202" v="3383" actId="6938"/>
          <pc:sldLayoutMkLst>
            <pc:docMk/>
            <pc:sldMasterMk cId="2255186496" sldId="2147483685"/>
            <pc:sldLayoutMk cId="2756150683" sldId="2147483693"/>
          </pc:sldLayoutMkLst>
        </pc:sldLayoutChg>
        <pc:sldLayoutChg chg="new replId">
          <pc:chgData name="Felix Vaager" userId="f142d006-2225-45f1-9305-089425965718" providerId="ADAL" clId="{8F36F308-7743-4C49-96BC-4C1EB869BFF5}" dt="2023-01-17T08:34:24.202" v="3383" actId="6938"/>
          <pc:sldLayoutMkLst>
            <pc:docMk/>
            <pc:sldMasterMk cId="2255186496" sldId="2147483685"/>
            <pc:sldLayoutMk cId="4128534845" sldId="2147483694"/>
          </pc:sldLayoutMkLst>
        </pc:sldLayoutChg>
        <pc:sldLayoutChg chg="new replId">
          <pc:chgData name="Felix Vaager" userId="f142d006-2225-45f1-9305-089425965718" providerId="ADAL" clId="{8F36F308-7743-4C49-96BC-4C1EB869BFF5}" dt="2023-01-17T08:34:24.202" v="3383" actId="6938"/>
          <pc:sldLayoutMkLst>
            <pc:docMk/>
            <pc:sldMasterMk cId="2255186496" sldId="2147483685"/>
            <pc:sldLayoutMk cId="726335011" sldId="2147483695"/>
          </pc:sldLayoutMkLst>
        </pc:sldLayoutChg>
        <pc:sldLayoutChg chg="new replId">
          <pc:chgData name="Felix Vaager" userId="f142d006-2225-45f1-9305-089425965718" providerId="ADAL" clId="{8F36F308-7743-4C49-96BC-4C1EB869BFF5}" dt="2023-01-17T08:34:24.202" v="3383" actId="6938"/>
          <pc:sldLayoutMkLst>
            <pc:docMk/>
            <pc:sldMasterMk cId="2255186496" sldId="2147483685"/>
            <pc:sldLayoutMk cId="3719383113" sldId="2147483696"/>
          </pc:sldLayoutMkLst>
        </pc:sldLayoutChg>
      </pc:sldMasterChg>
    </pc:docChg>
  </pc:docChgLst>
  <pc:docChgLst>
    <pc:chgData name="Nils-Erik Flatø" userId="S::nils-erik.flato@sv.no::b49ee4ec-fdd1-40e8-9d54-be554d2a1622" providerId="AD" clId="Web-{5FA9F03E-B972-BB7F-FADE-5E7CB4383143}"/>
    <pc:docChg chg="addSld modSld">
      <pc:chgData name="Nils-Erik Flatø" userId="S::nils-erik.flato@sv.no::b49ee4ec-fdd1-40e8-9d54-be554d2a1622" providerId="AD" clId="Web-{5FA9F03E-B972-BB7F-FADE-5E7CB4383143}" dt="2023-03-27T13:28:44.759" v="217" actId="20577"/>
      <pc:docMkLst>
        <pc:docMk/>
      </pc:docMkLst>
      <pc:sldChg chg="addSp delSp modSp new">
        <pc:chgData name="Nils-Erik Flatø" userId="S::nils-erik.flato@sv.no::b49ee4ec-fdd1-40e8-9d54-be554d2a1622" providerId="AD" clId="Web-{5FA9F03E-B972-BB7F-FADE-5E7CB4383143}" dt="2023-03-27T13:28:44.759" v="217" actId="20577"/>
        <pc:sldMkLst>
          <pc:docMk/>
          <pc:sldMk cId="75799783" sldId="298"/>
        </pc:sldMkLst>
        <pc:spChg chg="mod">
          <ac:chgData name="Nils-Erik Flatø" userId="S::nils-erik.flato@sv.no::b49ee4ec-fdd1-40e8-9d54-be554d2a1622" providerId="AD" clId="Web-{5FA9F03E-B972-BB7F-FADE-5E7CB4383143}" dt="2023-03-27T13:27:39.055" v="208" actId="1076"/>
          <ac:spMkLst>
            <pc:docMk/>
            <pc:sldMk cId="75799783" sldId="298"/>
            <ac:spMk id="2" creationId="{AD2F2BA7-CEA2-C2F7-0B60-24AD297B7B48}"/>
          </ac:spMkLst>
        </pc:spChg>
        <pc:spChg chg="mod">
          <ac:chgData name="Nils-Erik Flatø" userId="S::nils-erik.flato@sv.no::b49ee4ec-fdd1-40e8-9d54-be554d2a1622" providerId="AD" clId="Web-{5FA9F03E-B972-BB7F-FADE-5E7CB4383143}" dt="2023-03-27T13:28:27.883" v="215" actId="20577"/>
          <ac:spMkLst>
            <pc:docMk/>
            <pc:sldMk cId="75799783" sldId="298"/>
            <ac:spMk id="3" creationId="{18549005-7BFE-3D0E-73AA-82BB49942C6E}"/>
          </ac:spMkLst>
        </pc:spChg>
        <pc:spChg chg="add del">
          <ac:chgData name="Nils-Erik Flatø" userId="S::nils-erik.flato@sv.no::b49ee4ec-fdd1-40e8-9d54-be554d2a1622" providerId="AD" clId="Web-{5FA9F03E-B972-BB7F-FADE-5E7CB4383143}" dt="2023-03-27T13:21:59.379" v="102"/>
          <ac:spMkLst>
            <pc:docMk/>
            <pc:sldMk cId="75799783" sldId="298"/>
            <ac:spMk id="5" creationId="{5DA8CB91-D6B8-CB97-7E63-65866C8A22FC}"/>
          </ac:spMkLst>
        </pc:spChg>
        <pc:spChg chg="add del mod">
          <ac:chgData name="Nils-Erik Flatø" userId="S::nils-erik.flato@sv.no::b49ee4ec-fdd1-40e8-9d54-be554d2a1622" providerId="AD" clId="Web-{5FA9F03E-B972-BB7F-FADE-5E7CB4383143}" dt="2023-03-27T13:28:44.759" v="217" actId="20577"/>
          <ac:spMkLst>
            <pc:docMk/>
            <pc:sldMk cId="75799783" sldId="298"/>
            <ac:spMk id="8" creationId="{CF238CE8-7DF6-78FF-5EA2-D4C326F0B2C5}"/>
          </ac:spMkLst>
        </pc:spChg>
        <pc:picChg chg="add mod modCrop">
          <ac:chgData name="Nils-Erik Flatø" userId="S::nils-erik.flato@sv.no::b49ee4ec-fdd1-40e8-9d54-be554d2a1622" providerId="AD" clId="Web-{5FA9F03E-B972-BB7F-FADE-5E7CB4383143}" dt="2023-03-27T13:26:40.976" v="204" actId="14100"/>
          <ac:picMkLst>
            <pc:docMk/>
            <pc:sldMk cId="75799783" sldId="298"/>
            <ac:picMk id="4" creationId="{EA664483-39B2-DA91-018D-9F288F115DD7}"/>
          </ac:picMkLst>
        </pc:picChg>
        <pc:picChg chg="add del mod">
          <ac:chgData name="Nils-Erik Flatø" userId="S::nils-erik.flato@sv.no::b49ee4ec-fdd1-40e8-9d54-be554d2a1622" providerId="AD" clId="Web-{5FA9F03E-B972-BB7F-FADE-5E7CB4383143}" dt="2023-03-27T13:21:56.738" v="101"/>
          <ac:picMkLst>
            <pc:docMk/>
            <pc:sldMk cId="75799783" sldId="298"/>
            <ac:picMk id="6" creationId="{7AAC83CC-86A3-DE3E-52EF-0B4FB7918919}"/>
          </ac:picMkLst>
        </pc:picChg>
        <pc:picChg chg="add del mod">
          <ac:chgData name="Nils-Erik Flatø" userId="S::nils-erik.flato@sv.no::b49ee4ec-fdd1-40e8-9d54-be554d2a1622" providerId="AD" clId="Web-{5FA9F03E-B972-BB7F-FADE-5E7CB4383143}" dt="2023-03-27T13:21:51.676" v="99"/>
          <ac:picMkLst>
            <pc:docMk/>
            <pc:sldMk cId="75799783" sldId="298"/>
            <ac:picMk id="7" creationId="{705AEC72-94CE-2C74-9771-E8FBF63AADE9}"/>
          </ac:picMkLst>
        </pc:picChg>
      </pc:sldChg>
    </pc:docChg>
  </pc:docChgLst>
  <pc:docChgLst>
    <pc:chgData name="Nils-Erik Flatø" userId="S::nils-erik.flato@sv.no::b49ee4ec-fdd1-40e8-9d54-be554d2a1622" providerId="AD" clId="Web-{AA31DE2C-0781-E218-C214-57B8356193F5}"/>
    <pc:docChg chg="modSld">
      <pc:chgData name="Nils-Erik Flatø" userId="S::nils-erik.flato@sv.no::b49ee4ec-fdd1-40e8-9d54-be554d2a1622" providerId="AD" clId="Web-{AA31DE2C-0781-E218-C214-57B8356193F5}" dt="2023-01-26T08:45:07.347" v="9" actId="20577"/>
      <pc:docMkLst>
        <pc:docMk/>
      </pc:docMkLst>
      <pc:sldChg chg="modSp">
        <pc:chgData name="Nils-Erik Flatø" userId="S::nils-erik.flato@sv.no::b49ee4ec-fdd1-40e8-9d54-be554d2a1622" providerId="AD" clId="Web-{AA31DE2C-0781-E218-C214-57B8356193F5}" dt="2023-01-26T08:43:01.877" v="2" actId="20577"/>
        <pc:sldMkLst>
          <pc:docMk/>
          <pc:sldMk cId="0" sldId="276"/>
        </pc:sldMkLst>
        <pc:spChg chg="mod">
          <ac:chgData name="Nils-Erik Flatø" userId="S::nils-erik.flato@sv.no::b49ee4ec-fdd1-40e8-9d54-be554d2a1622" providerId="AD" clId="Web-{AA31DE2C-0781-E218-C214-57B8356193F5}" dt="2023-01-26T08:43:01.877" v="2" actId="20577"/>
          <ac:spMkLst>
            <pc:docMk/>
            <pc:sldMk cId="0" sldId="276"/>
            <ac:spMk id="870" creationId="{00000000-0000-0000-0000-000000000000}"/>
          </ac:spMkLst>
        </pc:spChg>
      </pc:sldChg>
      <pc:sldChg chg="modSp">
        <pc:chgData name="Nils-Erik Flatø" userId="S::nils-erik.flato@sv.no::b49ee4ec-fdd1-40e8-9d54-be554d2a1622" providerId="AD" clId="Web-{AA31DE2C-0781-E218-C214-57B8356193F5}" dt="2023-01-26T08:44:21.253" v="6" actId="20577"/>
        <pc:sldMkLst>
          <pc:docMk/>
          <pc:sldMk cId="0" sldId="283"/>
        </pc:sldMkLst>
        <pc:spChg chg="mod">
          <ac:chgData name="Nils-Erik Flatø" userId="S::nils-erik.flato@sv.no::b49ee4ec-fdd1-40e8-9d54-be554d2a1622" providerId="AD" clId="Web-{AA31DE2C-0781-E218-C214-57B8356193F5}" dt="2023-01-26T08:44:21.253" v="6" actId="20577"/>
          <ac:spMkLst>
            <pc:docMk/>
            <pc:sldMk cId="0" sldId="283"/>
            <ac:spMk id="912" creationId="{00000000-0000-0000-0000-000000000000}"/>
          </ac:spMkLst>
        </pc:spChg>
      </pc:sldChg>
      <pc:sldChg chg="modSp">
        <pc:chgData name="Nils-Erik Flatø" userId="S::nils-erik.flato@sv.no::b49ee4ec-fdd1-40e8-9d54-be554d2a1622" providerId="AD" clId="Web-{AA31DE2C-0781-E218-C214-57B8356193F5}" dt="2023-01-26T08:45:07.347" v="9" actId="20577"/>
        <pc:sldMkLst>
          <pc:docMk/>
          <pc:sldMk cId="0" sldId="287"/>
        </pc:sldMkLst>
        <pc:spChg chg="mod">
          <ac:chgData name="Nils-Erik Flatø" userId="S::nils-erik.flato@sv.no::b49ee4ec-fdd1-40e8-9d54-be554d2a1622" providerId="AD" clId="Web-{AA31DE2C-0781-E218-C214-57B8356193F5}" dt="2023-01-26T08:45:07.347" v="9" actId="20577"/>
          <ac:spMkLst>
            <pc:docMk/>
            <pc:sldMk cId="0" sldId="287"/>
            <ac:spMk id="937" creationId="{00000000-0000-0000-0000-000000000000}"/>
          </ac:spMkLst>
        </pc:spChg>
      </pc:sldChg>
      <pc:sldChg chg="modSp">
        <pc:chgData name="Nils-Erik Flatø" userId="S::nils-erik.flato@sv.no::b49ee4ec-fdd1-40e8-9d54-be554d2a1622" providerId="AD" clId="Web-{AA31DE2C-0781-E218-C214-57B8356193F5}" dt="2023-01-26T08:40:37.969" v="0" actId="20577"/>
        <pc:sldMkLst>
          <pc:docMk/>
          <pc:sldMk cId="665290934" sldId="292"/>
        </pc:sldMkLst>
        <pc:spChg chg="mod">
          <ac:chgData name="Nils-Erik Flatø" userId="S::nils-erik.flato@sv.no::b49ee4ec-fdd1-40e8-9d54-be554d2a1622" providerId="AD" clId="Web-{AA31DE2C-0781-E218-C214-57B8356193F5}" dt="2023-01-26T08:40:37.969" v="0" actId="20577"/>
          <ac:spMkLst>
            <pc:docMk/>
            <pc:sldMk cId="665290934" sldId="292"/>
            <ac:spMk id="170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Kolonne1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20-4720-90F1-4EB79077BC85}"/>
              </c:ext>
            </c:extLst>
          </c:dPt>
          <c:dPt>
            <c:idx val="1"/>
            <c:bubble3D val="0"/>
            <c:spPr>
              <a:solidFill>
                <a:srgbClr val="5397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920-4720-90F1-4EB79077BC85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920-4720-90F1-4EB79077BC85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920-4720-90F1-4EB79077BC85}"/>
              </c:ext>
            </c:extLst>
          </c:dPt>
          <c:dPt>
            <c:idx val="4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920-4720-90F1-4EB79077BC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'Ark1'!$A$2:$A$6</c:f>
              <c:strCache>
                <c:ptCount val="5"/>
                <c:pt idx="0">
                  <c:v>Jeg er ikke aktiv i SV i det hele tatt</c:v>
                </c:pt>
                <c:pt idx="1">
                  <c:v>Jeg er noe aktiv i SV</c:v>
                </c:pt>
                <c:pt idx="2">
                  <c:v>Jeg er aktiv under valgkamp, men ikke ellers</c:v>
                </c:pt>
                <c:pt idx="3">
                  <c:v>Jeg anser meg selv som svært aktiv i SV</c:v>
                </c:pt>
                <c:pt idx="4">
                  <c:v>Vet ikke</c:v>
                </c:pt>
              </c:strCache>
            </c:strRef>
          </c:cat>
          <c:val>
            <c:numRef>
              <c:f>'Ark1'!$B$2:$B$6</c:f>
              <c:numCache>
                <c:formatCode>0%</c:formatCode>
                <c:ptCount val="5"/>
                <c:pt idx="0">
                  <c:v>0.5</c:v>
                </c:pt>
                <c:pt idx="1">
                  <c:v>0.24</c:v>
                </c:pt>
                <c:pt idx="2">
                  <c:v>0.11</c:v>
                </c:pt>
                <c:pt idx="3">
                  <c:v>0.11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920-4720-90F1-4EB79077BC8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186722583590092"/>
          <c:y val="0.29690430851384103"/>
          <c:w val="0.29272214614477537"/>
          <c:h val="0.283608168338106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46125"/>
            <a:ext cx="5962650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086c97384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46125"/>
            <a:ext cx="5962650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086c973847_0_2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/>
              <a:t>Programmet utvikles av </a:t>
            </a:r>
            <a:r>
              <a:rPr lang="nb-NO" err="1"/>
              <a:t>Zetkin</a:t>
            </a:r>
            <a:r>
              <a:rPr lang="nb-NO"/>
              <a:t> Foundation, startet av </a:t>
            </a:r>
            <a:r>
              <a:rPr lang="nb-NO" err="1"/>
              <a:t>Vänsterpartiet</a:t>
            </a:r>
            <a:r>
              <a:rPr lang="nb-NO"/>
              <a:t> Malmö. I tillegg til SV bruker flere andre organisasjoner programmet.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56763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f6409ae05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46125"/>
            <a:ext cx="5962650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f6409ae05_0_80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err="1"/>
              <a:t>Zetkin</a:t>
            </a:r>
            <a:r>
              <a:rPr lang="nb-NO"/>
              <a:t> handler om å øke kontakten mellom kjernen og alle andre, og å flytte folk over fra inaktive til aktive. Da får de noe å gjøre, de blir en verdifull ressurs, får brukt sitt engasjement, og organisasjonen får gjort mye mer.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c74e44008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46125"/>
            <a:ext cx="5962650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c74e440087_0_10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c74e44008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46125"/>
            <a:ext cx="5962650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c74e440087_0_15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/>
              <a:t>Starten på et smartsøk, man velger alle som har svart de vil bidra når de fylte ut undersøkelsen.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c74e440087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46125"/>
            <a:ext cx="5962650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c74e440087_0_68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/>
              <a:t>Underveis i en kampanje får man hele tiden behov for å mobilisere mer folk.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c74e44008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46125"/>
            <a:ext cx="5962650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c74e440087_0_121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/>
              <a:t>For å øke målgruppa kan man ta med alle som har deltatt i f.eks. forrige kampanje eller flere kampanjer tilbake i tid.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c74e440087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46125"/>
            <a:ext cx="5962650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1c74e440087_0_198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1c74e440087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46125"/>
            <a:ext cx="5962650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1c74e440087_0_275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/>
              <a:t>Fjern de som er påmeldt aktiviteter alt. De er mobilisert, vi vil mobilisere flest mulig og spre arbeidsbelastningen.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1c74e440087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46125"/>
            <a:ext cx="5962650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1c74e440087_0_352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1c74e440087_0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46125"/>
            <a:ext cx="5962650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1c74e440087_0_411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/>
              <a:t>Så ringer man da. Har man flaks så svarer den første ja.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1c74e440087_0_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46125"/>
            <a:ext cx="5962650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1c74e440087_0_470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/>
              <a:t>Når man booker dem til aktivitet så føyes de til i gruppa som vi ikke fokuserer mest på, de som alt er aktive.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086c97384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46125"/>
            <a:ext cx="5962650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086c973847_0_2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/>
              <a:t>Retorisk spørsmål.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47146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1c74e440087_0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46125"/>
            <a:ext cx="5962650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1c74e440087_0_529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1c74e440087_0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46125"/>
            <a:ext cx="5962650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1c74e440087_0_588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86f506c731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46125"/>
            <a:ext cx="5962650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86f506c731_0_120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/>
              <a:t>Det er greit å kontakte folk som har sagt de kanskje vil være med, eller som har sagt de ikke har tid. Bruk informasjon i </a:t>
            </a:r>
            <a:r>
              <a:rPr lang="nb-NO" err="1"/>
              <a:t>Zetkin</a:t>
            </a:r>
            <a:r>
              <a:rPr lang="nb-NO"/>
              <a:t> hele tiden, f.eks. ring og takk de aktive etter man har hvilt ut etter valgkamp.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1c74e4400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46125"/>
            <a:ext cx="5962650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Google Shape;867;g1c74e440087_0_0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/>
              <a:t>Avveiinger å ta. En undersøkelse for massemobilisering må minst inkludere hva folk vil bidra med og når de kan.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7f6409ae05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46125"/>
            <a:ext cx="5962650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Google Shape;873;g7f6409ae05_0_251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/>
              <a:t>Fritekstsvar krever </a:t>
            </a:r>
            <a:r>
              <a:rPr lang="nb-NO" err="1"/>
              <a:t>View</a:t>
            </a:r>
            <a:r>
              <a:rPr lang="nb-NO"/>
              <a:t> for å få nytte ut av. Det er svaralternativer som krever minst tid å bruke i smartsøk.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10819423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46125"/>
            <a:ext cx="5962650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10819423ef4_0_0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7f6409ae05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46125"/>
            <a:ext cx="5962650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7f6409ae05_0_246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86f506c731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46125"/>
            <a:ext cx="5962650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86f506c731_0_152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/>
              <a:t>Viktig å sette en tidsfrist for når man skal ha gjennomført hele innsamlingen, inkludert ringing. På det tidspunktet bør man ha nådd % målet man har satt seg.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1086c973847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46125"/>
            <a:ext cx="5962650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7" name="Google Shape;897;g1086c973847_0_205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/>
              <a:t>Det er i innsamlingen man legger grunnlaget for hvor mye ressurser man får til kampanjen. Det er verdt det å investere her.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86f506c731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46125"/>
            <a:ext cx="5962650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86f506c731_0_157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086c97384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46125"/>
            <a:ext cx="5962650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086c973847_0_2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/>
              <a:t>De to hovedgrunnene til å bruke </a:t>
            </a:r>
            <a:r>
              <a:rPr lang="nb-NO" err="1"/>
              <a:t>Zetkin</a:t>
            </a:r>
            <a:r>
              <a:rPr lang="nb-NO"/>
              <a:t>. Hvis man ikke har ambisjoner om å utvikle organisasjonen på disse to tingene så får man ikke så mye ut av </a:t>
            </a:r>
            <a:r>
              <a:rPr lang="nb-NO" err="1"/>
              <a:t>Zetkin</a:t>
            </a:r>
            <a:r>
              <a:rPr lang="nb-NO"/>
              <a:t>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205000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86f506c731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46125"/>
            <a:ext cx="5962650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g86f506c731_0_162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/>
              <a:t>Hensikten her er å få svar fra en del folk som man da slipper å ringe.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86f506c731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46125"/>
            <a:ext cx="5962650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86f506c731_0_105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7f6409ae0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46125"/>
            <a:ext cx="5962650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7f6409ae05_0_256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/>
              <a:t>Dette er viktigst fordi det er her vi når de medlemmene som ikke er aktive enda.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86f506c731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46125"/>
            <a:ext cx="5962650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86f506c731_0_173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/>
              <a:t>Ringing er en liten aksjon i seg selv. Det krever planlegging, akkurat som andre aksjoner man gjør. Ringeaksjoner er investering i mer ressurser og må gjøres skikkelig.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86f506c731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46125"/>
            <a:ext cx="5962650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86f506c731_0_180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1086c973847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46125"/>
            <a:ext cx="5962650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1086c973847_0_215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1086c973847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46125"/>
            <a:ext cx="5962650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1086c973847_0_220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86f506c731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46125"/>
            <a:ext cx="5962650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" name="Google Shape;954;g86f506c731_0_167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/>
              <a:t>Når kurset er ferdig må deltakerne gjøre det de har lært. De må lage undersøkelsen, finne folk som kan ringe, og sende dem på kurs.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67178d82b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46125"/>
            <a:ext cx="5962650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67178d82b_0_383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/>
              <a:t>Relasjonsbasert betyr at folk snakker med hverandre og kjenner hverandre. Dette binder organisasjonen sammen. Medlemmene som man organiserer i </a:t>
            </a:r>
            <a:r>
              <a:rPr lang="nb-NO" err="1"/>
              <a:t>Zetkin</a:t>
            </a:r>
            <a:r>
              <a:rPr lang="nb-NO"/>
              <a:t> er det viktige, få dem til å høre til, få dem til å engasjere seg. Kartlegging handler om å snakke med medlemmer, og holde oversikt på hva de kan og hva de vil sånn at man kan aktivere mest mulig.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086c97384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46125"/>
            <a:ext cx="5962650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086c973847_0_2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/>
              <a:t>Innholdsfortegnelse.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9377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086c97384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46125"/>
            <a:ext cx="5962650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086c973847_0_2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6f506c73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46125"/>
            <a:ext cx="5962650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6f506c731_0_115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/>
              <a:t>Ha samtaler, lagre informasjon som gjør det enklere å mobilisere medlemmene på en måte som de selv opplever som meningsfull.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6f506c73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46125"/>
            <a:ext cx="5962650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6f506c731_0_115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/>
              <a:t>Ha samtaler, lagre informasjon som gjør det enklere å mobilisere medlemmene på en måte som de selv opplever som meningsfull.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19265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6f506c73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46125"/>
            <a:ext cx="5962650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6f506c731_0_115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/>
              <a:t>Ha samtaler, lagre informasjon som gjør det enklere å mobilisere medlemmene på en måte som de selv opplever som meningsfull.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1965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8343D9-8C93-47E3-BF26-0039FB552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038"/>
            <a:ext cx="6858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E7B0264-0395-4F32-9A60-FA4E5041C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963"/>
            <a:ext cx="6858000" cy="13795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589B981-5B11-4C68-8987-5A7B7AF63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2D8A-FDCE-468F-AC89-F31117C92DDE}" type="datetimeFigureOut">
              <a:rPr lang="nb-NO" smtClean="0"/>
              <a:t>28.03.2023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5B87236-BDE6-41AA-8504-1924BC334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7363E4A-FC39-47E3-890B-8917F6250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6776-4F8C-478A-AA5D-06750DF43F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898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1A55AB-ED80-4516-A6B0-2C05573FC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5330814-FF03-4772-B317-1D46C7FA8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93C053A-8965-41E0-9279-ABA88684D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2D8A-FDCE-468F-AC89-F31117C92DDE}" type="datetimeFigureOut">
              <a:rPr lang="nb-NO" smtClean="0"/>
              <a:t>28.03.2023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C20E824-D35A-487D-8737-AA6D111C3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55CC8C5-7BA0-42E3-9DE7-E83C34F26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6776-4F8C-478A-AA5D-06750DF43F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6335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B43FDF2B-4358-47B9-BCF7-C751EB6DBB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04800"/>
            <a:ext cx="1971675" cy="4843463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4556222-5FE3-4351-AA0A-31080FBE2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5762625" cy="4843463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F42C588-015D-4C62-9306-C1416EB2A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2D8A-FDCE-468F-AC89-F31117C92DDE}" type="datetimeFigureOut">
              <a:rPr lang="nb-NO" smtClean="0"/>
              <a:t>28.03.2023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EFB5F65-3FCD-475A-96CC-8DF518DA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763ED50-4500-41BB-8A7A-599358B20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6776-4F8C-478A-AA5D-06750DF43F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9383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6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 txBox="1">
            <a:spLocks noGrp="1"/>
          </p:cNvSpPr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2" name="Google Shape;102;p2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ed section header">
  <p:cSld name="SECTION_HEADER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8"/>
          <p:cNvSpPr txBox="1">
            <a:spLocks noGrp="1"/>
          </p:cNvSpPr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05" name="Google Shape;105;p28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6" name="Google Shape;106;p28"/>
          <p:cNvSpPr txBox="1">
            <a:spLocks noGrp="1"/>
          </p:cNvSpPr>
          <p:nvPr>
            <p:ph type="title" idx="2"/>
          </p:nvPr>
        </p:nvSpPr>
        <p:spPr>
          <a:xfrm>
            <a:off x="311700" y="1142297"/>
            <a:ext cx="8520600" cy="12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9"/>
          <p:cNvSpPr txBox="1">
            <a:spLocks noGrp="1"/>
          </p:cNvSpPr>
          <p:nvPr>
            <p:ph type="title"/>
          </p:nvPr>
        </p:nvSpPr>
        <p:spPr>
          <a:xfrm>
            <a:off x="319725" y="1332675"/>
            <a:ext cx="8512500" cy="5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9"/>
          <p:cNvSpPr txBox="1">
            <a:spLocks noGrp="1"/>
          </p:cNvSpPr>
          <p:nvPr>
            <p:ph type="body" idx="1"/>
          </p:nvPr>
        </p:nvSpPr>
        <p:spPr>
          <a:xfrm>
            <a:off x="319725" y="2033425"/>
            <a:ext cx="8512500" cy="27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ctr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algn="ctr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algn="ctr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algn="ctr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algn="ctr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algn="ctr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algn="ctr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algn="ctr" rtl="0"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29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0"/>
          <p:cNvSpPr txBox="1">
            <a:spLocks noGrp="1"/>
          </p:cNvSpPr>
          <p:nvPr>
            <p:ph type="title"/>
          </p:nvPr>
        </p:nvSpPr>
        <p:spPr>
          <a:xfrm>
            <a:off x="319725" y="494475"/>
            <a:ext cx="8512500" cy="5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39999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body" idx="2"/>
          </p:nvPr>
        </p:nvSpPr>
        <p:spPr>
          <a:xfrm>
            <a:off x="4832400" y="1280528"/>
            <a:ext cx="39999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5" name="Google Shape;115;p30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1"/>
          <p:cNvSpPr txBox="1">
            <a:spLocks noGrp="1"/>
          </p:cNvSpPr>
          <p:nvPr>
            <p:ph type="title"/>
          </p:nvPr>
        </p:nvSpPr>
        <p:spPr>
          <a:xfrm>
            <a:off x="319725" y="494475"/>
            <a:ext cx="8512500" cy="5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2"/>
          <p:cNvSpPr txBox="1">
            <a:spLocks noGrp="1"/>
          </p:cNvSpPr>
          <p:nvPr>
            <p:ph type="title"/>
          </p:nvPr>
        </p:nvSpPr>
        <p:spPr>
          <a:xfrm>
            <a:off x="218905" y="617333"/>
            <a:ext cx="2808000" cy="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1" name="Google Shape;121;p32"/>
          <p:cNvSpPr txBox="1">
            <a:spLocks noGrp="1"/>
          </p:cNvSpPr>
          <p:nvPr>
            <p:ph type="body" idx="1"/>
          </p:nvPr>
        </p:nvSpPr>
        <p:spPr>
          <a:xfrm>
            <a:off x="218905" y="1544000"/>
            <a:ext cx="2808000" cy="35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4800" rtl="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32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3"/>
          <p:cNvSpPr txBox="1">
            <a:spLocks noGrp="1"/>
          </p:cNvSpPr>
          <p:nvPr>
            <p:ph type="title"/>
          </p:nvPr>
        </p:nvSpPr>
        <p:spPr>
          <a:xfrm>
            <a:off x="490250" y="500167"/>
            <a:ext cx="6367800" cy="45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5" name="Google Shape;125;p33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5254BD-0C2A-4336-93D3-BE340776C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61E6D4D-D622-42A1-8A5F-6A92DB34A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816D8A-A2CA-496B-A03F-577365FD8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2D8A-FDCE-468F-AC89-F31117C92DDE}" type="datetimeFigureOut">
              <a:rPr lang="nb-NO" smtClean="0"/>
              <a:t>28.03.2023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ADB6ADB-D3F5-455E-B920-7C4369288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FA36EEA-07F9-42B9-8D52-B64A50F11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6776-4F8C-478A-AA5D-06750DF43F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1001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4"/>
          <p:cNvSpPr/>
          <p:nvPr/>
        </p:nvSpPr>
        <p:spPr>
          <a:xfrm>
            <a:off x="4572000" y="-139"/>
            <a:ext cx="4572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4"/>
          <p:cNvSpPr txBox="1">
            <a:spLocks noGrp="1"/>
          </p:cNvSpPr>
          <p:nvPr>
            <p:ph type="title"/>
          </p:nvPr>
        </p:nvSpPr>
        <p:spPr>
          <a:xfrm>
            <a:off x="265500" y="1370194"/>
            <a:ext cx="4045200" cy="164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9" name="Google Shape;129;p34"/>
          <p:cNvSpPr txBox="1">
            <a:spLocks noGrp="1"/>
          </p:cNvSpPr>
          <p:nvPr>
            <p:ph type="subTitle" idx="1"/>
          </p:nvPr>
        </p:nvSpPr>
        <p:spPr>
          <a:xfrm>
            <a:off x="265500" y="3114528"/>
            <a:ext cx="4045200" cy="13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0" name="Google Shape;130;p34"/>
          <p:cNvSpPr txBox="1">
            <a:spLocks noGrp="1"/>
          </p:cNvSpPr>
          <p:nvPr>
            <p:ph type="body" idx="2"/>
          </p:nvPr>
        </p:nvSpPr>
        <p:spPr>
          <a:xfrm>
            <a:off x="4939500" y="804528"/>
            <a:ext cx="3837000" cy="41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3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5"/>
          <p:cNvSpPr txBox="1">
            <a:spLocks noGrp="1"/>
          </p:cNvSpPr>
          <p:nvPr>
            <p:ph type="body" idx="1"/>
          </p:nvPr>
        </p:nvSpPr>
        <p:spPr>
          <a:xfrm>
            <a:off x="311700" y="4700639"/>
            <a:ext cx="5998800" cy="6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134" name="Google Shape;134;p3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6"/>
          <p:cNvSpPr txBox="1">
            <a:spLocks noGrp="1"/>
          </p:cNvSpPr>
          <p:nvPr>
            <p:ph type="title" hasCustomPrompt="1"/>
          </p:nvPr>
        </p:nvSpPr>
        <p:spPr>
          <a:xfrm>
            <a:off x="311700" y="1229028"/>
            <a:ext cx="8520600" cy="21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7" name="Google Shape;137;p36"/>
          <p:cNvSpPr txBox="1">
            <a:spLocks noGrp="1"/>
          </p:cNvSpPr>
          <p:nvPr>
            <p:ph type="body" idx="1"/>
          </p:nvPr>
        </p:nvSpPr>
        <p:spPr>
          <a:xfrm>
            <a:off x="311700" y="3502472"/>
            <a:ext cx="8520600" cy="14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ctr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36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830806-19F5-4C9C-9FF1-22234F923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5575"/>
            <a:ext cx="7886700" cy="2376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98D8825-3097-4135-B4BF-16BF69502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4288"/>
            <a:ext cx="7886700" cy="1250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B34EEB-0DDC-4B02-BBF0-E58E44C88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2D8A-FDCE-468F-AC89-F31117C92DDE}" type="datetimeFigureOut">
              <a:rPr lang="nb-NO" smtClean="0"/>
              <a:t>28.03.2023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E2EADC-9842-4EE5-976F-9B2380B3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A3D6CFA-AA25-41AA-9ADE-1D322E026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6776-4F8C-478A-AA5D-06750DF43F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282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38DA42-FDBE-456C-8C15-D57D45F44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2278E30-1638-4576-B7A1-4A1616987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0825"/>
            <a:ext cx="3867150" cy="36274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5BFE683-FD30-456C-BBC1-065A6EA26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20825"/>
            <a:ext cx="3867150" cy="36274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1F9B6DE-E2AC-4B96-BA31-0FE06A490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2D8A-FDCE-468F-AC89-F31117C92DDE}" type="datetimeFigureOut">
              <a:rPr lang="nb-NO" smtClean="0"/>
              <a:t>28.03.2023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A8A89B5-0350-4B84-BC7A-6E4A36AF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9F12A8C-8E6D-4920-B007-918287FD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6776-4F8C-478A-AA5D-06750DF43F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4133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034B3C-BA60-43FE-9E56-DE63B28AA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04800"/>
            <a:ext cx="7886700" cy="11049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00A5E55-5F78-4F74-A551-28E9A67E9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401763"/>
            <a:ext cx="386873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649D8BD-2032-45A9-AF52-96A85B050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087563"/>
            <a:ext cx="3868737" cy="30702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D6C4C6C-A354-4369-A7D0-2C1F1CC90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1763"/>
            <a:ext cx="38877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A6D75DC-EDEA-43F9-891D-4A759BF6DB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788" cy="30702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9A32D69-973D-4FDD-AC01-41A2398ED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2D8A-FDCE-468F-AC89-F31117C92DDE}" type="datetimeFigureOut">
              <a:rPr lang="nb-NO" smtClean="0"/>
              <a:t>28.03.2023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A86A653-2B6F-4C57-9034-12FDCC16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5B1DC52-F32F-4B0A-8E37-70631E7C5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6776-4F8C-478A-AA5D-06750DF43F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653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D76A4F-F36A-413D-94D6-CEADCD8A4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8C9EF54-035D-483D-8FE4-AB50F4533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2D8A-FDCE-468F-AC89-F31117C92DDE}" type="datetimeFigureOut">
              <a:rPr lang="nb-NO" smtClean="0"/>
              <a:t>28.03.2023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9322E02-67A8-4BA7-96A9-CCB77A245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4CBB6AD-1EFC-4519-86EF-0F524D008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6776-4F8C-478A-AA5D-06750DF43F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1264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044E197-DB62-49F2-97AE-85B051E7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2D8A-FDCE-468F-AC89-F31117C92DDE}" type="datetimeFigureOut">
              <a:rPr lang="nb-NO" smtClean="0"/>
              <a:t>28.03.2023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090BB72-5466-4A48-9315-975FABAA1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3A49054-D188-4DD8-961E-341AEA285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6776-4F8C-478A-AA5D-06750DF43F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5077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850162-292E-4543-B031-D21FD8FB1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A82824D-7F2D-40C9-95FA-2DBB3E3AC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06F5F75-9D28-4CBE-8AD8-4795840B9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A126498-C684-4C1E-B31F-B351D9D87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2D8A-FDCE-468F-AC89-F31117C92DDE}" type="datetimeFigureOut">
              <a:rPr lang="nb-NO" smtClean="0"/>
              <a:t>28.03.2023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B61A9C6-B276-433D-9F07-F01A002D9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06D2EE6-0F27-4512-8628-D4454DDF4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6776-4F8C-478A-AA5D-06750DF43F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615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27C761-0B0C-4273-8A53-C6826F16F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BBA7BBF-CC52-4AD1-BF1D-EB44E095D5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B7D4660-3729-4154-8F29-9C1A2BAEA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0BFF1F3-B685-4C19-8452-48F621C10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2D8A-FDCE-468F-AC89-F31117C92DDE}" type="datetimeFigureOut">
              <a:rPr lang="nb-NO" smtClean="0"/>
              <a:t>28.03.2023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CD48C91-AA7E-4C2B-B655-C2E4E951E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7EEFAB1-8700-496C-8FEA-CBAC539AD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6776-4F8C-478A-AA5D-06750DF43F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853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70E239E-6115-447E-B1B5-785D9292B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25803FB-ACD9-4E8F-88CD-7A7D0DF65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20825"/>
            <a:ext cx="78867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A0DC0BF-97AA-419D-9806-52AA3AF30E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A2D8A-FDCE-468F-AC89-F31117C92DDE}" type="datetimeFigureOut">
              <a:rPr lang="nb-NO" smtClean="0"/>
              <a:t>28.03.2023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B7B3631-2A48-417F-8938-15BE55F09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1276161-0259-4685-81D6-65E382408E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46776-4F8C-478A-AA5D-06750DF43F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518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5"/>
          <p:cNvSpPr txBox="1">
            <a:spLocks noGrp="1"/>
          </p:cNvSpPr>
          <p:nvPr>
            <p:ph type="title"/>
          </p:nvPr>
        </p:nvSpPr>
        <p:spPr>
          <a:xfrm>
            <a:off x="319725" y="494475"/>
            <a:ext cx="8512500" cy="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body" idx="1"/>
          </p:nvPr>
        </p:nvSpPr>
        <p:spPr>
          <a:xfrm>
            <a:off x="319725" y="1195218"/>
            <a:ext cx="8512500" cy="3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●"/>
              <a:defRPr sz="18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●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●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ibre Franklin"/>
              <a:buChar char="■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AB88DBF5-848A-4CFD-8D01-662A995D3F2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19725" y="4712661"/>
            <a:ext cx="1241277" cy="732353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A494C08F-B23F-4BB8-A4C2-E4D10687E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1137" y="1738312"/>
            <a:ext cx="618172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38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5"/>
          <p:cNvSpPr txBox="1">
            <a:spLocks noGrp="1"/>
          </p:cNvSpPr>
          <p:nvPr>
            <p:ph type="title"/>
          </p:nvPr>
        </p:nvSpPr>
        <p:spPr>
          <a:xfrm>
            <a:off x="218895" y="617325"/>
            <a:ext cx="5943300" cy="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Fem </a:t>
            </a:r>
            <a:r>
              <a:rPr lang="en-GB" err="1"/>
              <a:t>ulike</a:t>
            </a:r>
            <a:r>
              <a:rPr lang="en-GB"/>
              <a:t> </a:t>
            </a:r>
            <a:r>
              <a:rPr lang="en-GB" err="1"/>
              <a:t>medlemsgrupper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GB" err="1"/>
              <a:t>Hvordan</a:t>
            </a:r>
            <a:r>
              <a:rPr lang="en-GB"/>
              <a:t> </a:t>
            </a:r>
            <a:r>
              <a:rPr lang="en-GB" err="1"/>
              <a:t>aktiverer</a:t>
            </a:r>
            <a:r>
              <a:rPr lang="en-GB"/>
              <a:t> vi </a:t>
            </a:r>
            <a:r>
              <a:rPr lang="en-GB" err="1"/>
              <a:t>flere</a:t>
            </a:r>
            <a:r>
              <a:rPr lang="en-GB"/>
              <a:t>?</a:t>
            </a:r>
            <a:endParaRPr/>
          </a:p>
        </p:txBody>
      </p:sp>
      <p:sp>
        <p:nvSpPr>
          <p:cNvPr id="189" name="Google Shape;189;p45"/>
          <p:cNvSpPr/>
          <p:nvPr/>
        </p:nvSpPr>
        <p:spPr>
          <a:xfrm>
            <a:off x="4523525" y="26216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5"/>
          <p:cNvSpPr/>
          <p:nvPr/>
        </p:nvSpPr>
        <p:spPr>
          <a:xfrm>
            <a:off x="4828325" y="26216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45"/>
          <p:cNvSpPr/>
          <p:nvPr/>
        </p:nvSpPr>
        <p:spPr>
          <a:xfrm>
            <a:off x="5133125" y="2621625"/>
            <a:ext cx="186000" cy="186000"/>
          </a:xfrm>
          <a:prstGeom prst="ellipse">
            <a:avLst/>
          </a:prstGeom>
          <a:solidFill>
            <a:srgbClr val="EB4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45"/>
          <p:cNvSpPr/>
          <p:nvPr/>
        </p:nvSpPr>
        <p:spPr>
          <a:xfrm>
            <a:off x="5437925" y="2621625"/>
            <a:ext cx="186000" cy="186000"/>
          </a:xfrm>
          <a:prstGeom prst="ellipse">
            <a:avLst/>
          </a:prstGeom>
          <a:solidFill>
            <a:srgbClr val="EB4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45"/>
          <p:cNvSpPr/>
          <p:nvPr/>
        </p:nvSpPr>
        <p:spPr>
          <a:xfrm>
            <a:off x="5742725" y="2621625"/>
            <a:ext cx="186000" cy="186000"/>
          </a:xfrm>
          <a:prstGeom prst="ellipse">
            <a:avLst/>
          </a:prstGeom>
          <a:solidFill>
            <a:srgbClr val="2533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45"/>
          <p:cNvSpPr/>
          <p:nvPr/>
        </p:nvSpPr>
        <p:spPr>
          <a:xfrm>
            <a:off x="6047525" y="2621625"/>
            <a:ext cx="186000" cy="186000"/>
          </a:xfrm>
          <a:prstGeom prst="ellipse">
            <a:avLst/>
          </a:prstGeom>
          <a:solidFill>
            <a:srgbClr val="2533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5"/>
          <p:cNvSpPr/>
          <p:nvPr/>
        </p:nvSpPr>
        <p:spPr>
          <a:xfrm>
            <a:off x="6352325" y="262162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45"/>
          <p:cNvSpPr/>
          <p:nvPr/>
        </p:nvSpPr>
        <p:spPr>
          <a:xfrm>
            <a:off x="6657125" y="262162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45"/>
          <p:cNvSpPr/>
          <p:nvPr/>
        </p:nvSpPr>
        <p:spPr>
          <a:xfrm>
            <a:off x="4523525" y="29073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5"/>
          <p:cNvSpPr/>
          <p:nvPr/>
        </p:nvSpPr>
        <p:spPr>
          <a:xfrm>
            <a:off x="4828325" y="29073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5"/>
          <p:cNvSpPr/>
          <p:nvPr/>
        </p:nvSpPr>
        <p:spPr>
          <a:xfrm>
            <a:off x="5133125" y="2907375"/>
            <a:ext cx="186000" cy="186000"/>
          </a:xfrm>
          <a:prstGeom prst="ellipse">
            <a:avLst/>
          </a:prstGeom>
          <a:solidFill>
            <a:srgbClr val="EB4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45"/>
          <p:cNvSpPr/>
          <p:nvPr/>
        </p:nvSpPr>
        <p:spPr>
          <a:xfrm>
            <a:off x="5437925" y="2907375"/>
            <a:ext cx="186000" cy="186000"/>
          </a:xfrm>
          <a:prstGeom prst="ellipse">
            <a:avLst/>
          </a:prstGeom>
          <a:solidFill>
            <a:srgbClr val="EB4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45"/>
          <p:cNvSpPr/>
          <p:nvPr/>
        </p:nvSpPr>
        <p:spPr>
          <a:xfrm>
            <a:off x="5742725" y="2907375"/>
            <a:ext cx="186000" cy="186000"/>
          </a:xfrm>
          <a:prstGeom prst="ellipse">
            <a:avLst/>
          </a:prstGeom>
          <a:solidFill>
            <a:srgbClr val="2533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45"/>
          <p:cNvSpPr/>
          <p:nvPr/>
        </p:nvSpPr>
        <p:spPr>
          <a:xfrm>
            <a:off x="6047525" y="2907375"/>
            <a:ext cx="186000" cy="186000"/>
          </a:xfrm>
          <a:prstGeom prst="ellipse">
            <a:avLst/>
          </a:prstGeom>
          <a:solidFill>
            <a:srgbClr val="2533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45"/>
          <p:cNvSpPr/>
          <p:nvPr/>
        </p:nvSpPr>
        <p:spPr>
          <a:xfrm>
            <a:off x="6352325" y="290737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45"/>
          <p:cNvSpPr/>
          <p:nvPr/>
        </p:nvSpPr>
        <p:spPr>
          <a:xfrm>
            <a:off x="6657125" y="290737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45"/>
          <p:cNvSpPr/>
          <p:nvPr/>
        </p:nvSpPr>
        <p:spPr>
          <a:xfrm>
            <a:off x="6961925" y="2621625"/>
            <a:ext cx="186000" cy="186000"/>
          </a:xfrm>
          <a:prstGeom prst="ellipse">
            <a:avLst/>
          </a:prstGeom>
          <a:noFill/>
          <a:ln w="9525" cap="flat" cmpd="sng">
            <a:solidFill>
              <a:srgbClr val="440C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5"/>
          <p:cNvSpPr/>
          <p:nvPr/>
        </p:nvSpPr>
        <p:spPr>
          <a:xfrm>
            <a:off x="7266725" y="2621625"/>
            <a:ext cx="186000" cy="186000"/>
          </a:xfrm>
          <a:prstGeom prst="ellipse">
            <a:avLst/>
          </a:prstGeom>
          <a:noFill/>
          <a:ln w="9525" cap="flat" cmpd="sng">
            <a:solidFill>
              <a:srgbClr val="440C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45"/>
          <p:cNvSpPr/>
          <p:nvPr/>
        </p:nvSpPr>
        <p:spPr>
          <a:xfrm>
            <a:off x="7571525" y="2621625"/>
            <a:ext cx="186000" cy="186000"/>
          </a:xfrm>
          <a:prstGeom prst="ellipse">
            <a:avLst/>
          </a:prstGeom>
          <a:noFill/>
          <a:ln w="9525" cap="flat" cmpd="sng">
            <a:solidFill>
              <a:srgbClr val="440C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45"/>
          <p:cNvSpPr/>
          <p:nvPr/>
        </p:nvSpPr>
        <p:spPr>
          <a:xfrm>
            <a:off x="6961925" y="2907375"/>
            <a:ext cx="186000" cy="186000"/>
          </a:xfrm>
          <a:prstGeom prst="ellipse">
            <a:avLst/>
          </a:prstGeom>
          <a:noFill/>
          <a:ln w="9525" cap="flat" cmpd="sng">
            <a:solidFill>
              <a:srgbClr val="440C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45"/>
          <p:cNvSpPr/>
          <p:nvPr/>
        </p:nvSpPr>
        <p:spPr>
          <a:xfrm>
            <a:off x="7266725" y="2907375"/>
            <a:ext cx="186000" cy="186000"/>
          </a:xfrm>
          <a:prstGeom prst="ellipse">
            <a:avLst/>
          </a:prstGeom>
          <a:noFill/>
          <a:ln w="9525" cap="flat" cmpd="sng">
            <a:solidFill>
              <a:srgbClr val="440C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45"/>
          <p:cNvSpPr/>
          <p:nvPr/>
        </p:nvSpPr>
        <p:spPr>
          <a:xfrm>
            <a:off x="7571525" y="2907375"/>
            <a:ext cx="186000" cy="186000"/>
          </a:xfrm>
          <a:prstGeom prst="ellipse">
            <a:avLst/>
          </a:prstGeom>
          <a:noFill/>
          <a:ln w="9525" cap="flat" cmpd="sng">
            <a:solidFill>
              <a:srgbClr val="440C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45"/>
          <p:cNvSpPr txBox="1">
            <a:spLocks noGrp="1"/>
          </p:cNvSpPr>
          <p:nvPr>
            <p:ph type="body" idx="1"/>
          </p:nvPr>
        </p:nvSpPr>
        <p:spPr>
          <a:xfrm>
            <a:off x="218900" y="1544000"/>
            <a:ext cx="2966700" cy="35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err="1"/>
              <a:t>Kjernen</a:t>
            </a:r>
            <a:r>
              <a:rPr lang="en-GB" b="1"/>
              <a:t> – </a:t>
            </a:r>
            <a:r>
              <a:rPr lang="nb-NO" b="1"/>
              <a:t>det er dere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i="1"/>
              <a:t>De </a:t>
            </a:r>
            <a:r>
              <a:rPr lang="en-GB" i="1" err="1"/>
              <a:t>ofte</a:t>
            </a:r>
            <a:r>
              <a:rPr lang="en-GB" i="1"/>
              <a:t> </a:t>
            </a:r>
            <a:r>
              <a:rPr lang="en-GB" i="1" err="1"/>
              <a:t>aktive</a:t>
            </a:r>
            <a:r>
              <a:rPr lang="en-GB" i="1"/>
              <a:t>– </a:t>
            </a:r>
            <a:r>
              <a:rPr lang="nb-NO" i="1"/>
              <a:t>dere kjenner dem</a:t>
            </a:r>
            <a:endParaRPr i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De </a:t>
            </a:r>
            <a:r>
              <a:rPr lang="en-GB" err="1"/>
              <a:t>sporadisk</a:t>
            </a:r>
            <a:r>
              <a:rPr lang="en-GB"/>
              <a:t> </a:t>
            </a:r>
            <a:r>
              <a:rPr lang="en-GB" err="1"/>
              <a:t>aktive</a:t>
            </a:r>
            <a:r>
              <a:rPr lang="en-GB"/>
              <a:t> – </a:t>
            </a:r>
            <a:r>
              <a:rPr lang="en-GB" err="1"/>
              <a:t>hvem</a:t>
            </a:r>
            <a:r>
              <a:rPr lang="en-GB"/>
              <a:t> er de?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De </a:t>
            </a:r>
            <a:r>
              <a:rPr lang="en-GB" err="1"/>
              <a:t>potensielt</a:t>
            </a:r>
            <a:r>
              <a:rPr lang="en-GB"/>
              <a:t> </a:t>
            </a:r>
            <a:r>
              <a:rPr lang="en-GB" err="1"/>
              <a:t>aktive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err="1"/>
              <a:t>Støttemedlemmer</a:t>
            </a:r>
            <a:r>
              <a:rPr lang="en-GB"/>
              <a:t> –</a:t>
            </a:r>
            <a:r>
              <a:rPr lang="en-GB" err="1"/>
              <a:t>ikke</a:t>
            </a:r>
            <a:r>
              <a:rPr lang="en-GB"/>
              <a:t> </a:t>
            </a:r>
            <a:r>
              <a:rPr lang="en-GB" err="1"/>
              <a:t>aktive</a:t>
            </a:r>
            <a:r>
              <a:rPr lang="en-GB"/>
              <a:t> </a:t>
            </a:r>
            <a:r>
              <a:rPr lang="en-GB" err="1"/>
              <a:t>ennå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6"/>
          <p:cNvSpPr txBox="1">
            <a:spLocks noGrp="1"/>
          </p:cNvSpPr>
          <p:nvPr>
            <p:ph type="title"/>
          </p:nvPr>
        </p:nvSpPr>
        <p:spPr>
          <a:xfrm>
            <a:off x="218905" y="617333"/>
            <a:ext cx="2808000" cy="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Eksempel:</a:t>
            </a:r>
            <a:br>
              <a:rPr lang="en-GB"/>
            </a:br>
            <a:r>
              <a:rPr lang="en-GB" err="1"/>
              <a:t>Finne</a:t>
            </a:r>
            <a:r>
              <a:rPr lang="en-GB"/>
              <a:t> </a:t>
            </a:r>
            <a:r>
              <a:rPr lang="en-GB" err="1"/>
              <a:t>rett</a:t>
            </a:r>
            <a:r>
              <a:rPr lang="en-GB"/>
              <a:t> person </a:t>
            </a:r>
            <a:r>
              <a:rPr lang="en-GB" err="1"/>
              <a:t>til</a:t>
            </a:r>
            <a:r>
              <a:rPr lang="en-GB"/>
              <a:t> </a:t>
            </a:r>
            <a:r>
              <a:rPr lang="en-GB" err="1"/>
              <a:t>rett</a:t>
            </a:r>
            <a:r>
              <a:rPr lang="en-GB"/>
              <a:t> </a:t>
            </a:r>
            <a:r>
              <a:rPr lang="en-GB" err="1"/>
              <a:t>oppgave</a:t>
            </a:r>
            <a:endParaRPr/>
          </a:p>
        </p:txBody>
      </p:sp>
      <p:sp>
        <p:nvSpPr>
          <p:cNvPr id="217" name="Google Shape;217;p46"/>
          <p:cNvSpPr txBox="1">
            <a:spLocks noGrp="1"/>
          </p:cNvSpPr>
          <p:nvPr>
            <p:ph type="body" idx="1"/>
          </p:nvPr>
        </p:nvSpPr>
        <p:spPr>
          <a:xfrm>
            <a:off x="218900" y="1544000"/>
            <a:ext cx="3289500" cy="32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err="1"/>
              <a:t>Finne</a:t>
            </a:r>
            <a:r>
              <a:rPr lang="en-GB"/>
              <a:t> </a:t>
            </a:r>
            <a:r>
              <a:rPr lang="en-GB" err="1"/>
              <a:t>personer</a:t>
            </a:r>
            <a:r>
              <a:rPr lang="en-GB"/>
              <a:t> å </a:t>
            </a:r>
            <a:r>
              <a:rPr lang="en-GB" err="1"/>
              <a:t>mobilisere</a:t>
            </a:r>
            <a:r>
              <a:rPr lang="en-GB"/>
              <a:t> </a:t>
            </a:r>
            <a:r>
              <a:rPr lang="en-GB" err="1"/>
              <a:t>til</a:t>
            </a:r>
            <a:r>
              <a:rPr lang="en-GB"/>
              <a:t> </a:t>
            </a:r>
            <a:r>
              <a:rPr lang="en-GB" err="1"/>
              <a:t>kampanje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7"/>
          <p:cNvSpPr txBox="1">
            <a:spLocks noGrp="1"/>
          </p:cNvSpPr>
          <p:nvPr>
            <p:ph type="body" idx="1"/>
          </p:nvPr>
        </p:nvSpPr>
        <p:spPr>
          <a:xfrm>
            <a:off x="218900" y="1544000"/>
            <a:ext cx="3433200" cy="32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/>
              <a:t>Finne personer å mobilisere til kampanje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err="1">
                <a:solidFill>
                  <a:srgbClr val="539760"/>
                </a:solidFill>
              </a:rPr>
              <a:t>Inkluder</a:t>
            </a:r>
            <a:r>
              <a:rPr lang="en-GB">
                <a:solidFill>
                  <a:srgbClr val="539760"/>
                </a:solidFill>
              </a:rPr>
              <a:t> de </a:t>
            </a:r>
            <a:r>
              <a:rPr lang="en-GB" err="1">
                <a:solidFill>
                  <a:srgbClr val="539760"/>
                </a:solidFill>
              </a:rPr>
              <a:t>som</a:t>
            </a:r>
            <a:r>
              <a:rPr lang="en-GB">
                <a:solidFill>
                  <a:srgbClr val="539760"/>
                </a:solidFill>
              </a:rPr>
              <a:t> </a:t>
            </a:r>
            <a:r>
              <a:rPr lang="en-GB" err="1">
                <a:solidFill>
                  <a:srgbClr val="539760"/>
                </a:solidFill>
              </a:rPr>
              <a:t>har</a:t>
            </a:r>
            <a:r>
              <a:rPr lang="en-GB">
                <a:solidFill>
                  <a:srgbClr val="539760"/>
                </a:solidFill>
              </a:rPr>
              <a:t> </a:t>
            </a:r>
            <a:r>
              <a:rPr lang="en-GB" err="1">
                <a:solidFill>
                  <a:srgbClr val="539760"/>
                </a:solidFill>
              </a:rPr>
              <a:t>sagt</a:t>
            </a:r>
            <a:r>
              <a:rPr lang="en-GB">
                <a:solidFill>
                  <a:srgbClr val="539760"/>
                </a:solidFill>
              </a:rPr>
              <a:t> de </a:t>
            </a:r>
            <a:r>
              <a:rPr lang="en-GB" err="1">
                <a:solidFill>
                  <a:srgbClr val="539760"/>
                </a:solidFill>
              </a:rPr>
              <a:t>vil</a:t>
            </a:r>
            <a:r>
              <a:rPr lang="en-GB">
                <a:solidFill>
                  <a:srgbClr val="539760"/>
                </a:solidFill>
              </a:rPr>
              <a:t> </a:t>
            </a:r>
            <a:r>
              <a:rPr lang="en-GB" err="1">
                <a:solidFill>
                  <a:srgbClr val="539760"/>
                </a:solidFill>
              </a:rPr>
              <a:t>være</a:t>
            </a:r>
            <a:r>
              <a:rPr lang="en-GB">
                <a:solidFill>
                  <a:srgbClr val="539760"/>
                </a:solidFill>
              </a:rPr>
              <a:t> med</a:t>
            </a:r>
            <a:endParaRPr>
              <a:solidFill>
                <a:srgbClr val="539760"/>
              </a:solidFill>
            </a:endParaRPr>
          </a:p>
        </p:txBody>
      </p:sp>
      <p:sp>
        <p:nvSpPr>
          <p:cNvPr id="223" name="Google Shape;223;p47"/>
          <p:cNvSpPr txBox="1">
            <a:spLocks noGrp="1"/>
          </p:cNvSpPr>
          <p:nvPr>
            <p:ph type="title"/>
          </p:nvPr>
        </p:nvSpPr>
        <p:spPr>
          <a:xfrm>
            <a:off x="218905" y="617333"/>
            <a:ext cx="2808000" cy="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Eksempel:</a:t>
            </a:r>
            <a:br>
              <a:rPr lang="en-GB"/>
            </a:br>
            <a:r>
              <a:rPr lang="en-GB" err="1"/>
              <a:t>Finne</a:t>
            </a:r>
            <a:r>
              <a:rPr lang="en-GB"/>
              <a:t> </a:t>
            </a:r>
            <a:r>
              <a:rPr lang="en-GB" err="1"/>
              <a:t>rett</a:t>
            </a:r>
            <a:r>
              <a:rPr lang="en-GB"/>
              <a:t> person </a:t>
            </a:r>
            <a:r>
              <a:rPr lang="en-GB" err="1"/>
              <a:t>til</a:t>
            </a:r>
            <a:r>
              <a:rPr lang="en-GB"/>
              <a:t> </a:t>
            </a:r>
            <a:r>
              <a:rPr lang="en-GB" err="1"/>
              <a:t>rett</a:t>
            </a:r>
            <a:r>
              <a:rPr lang="en-GB"/>
              <a:t> </a:t>
            </a:r>
            <a:r>
              <a:rPr lang="en-GB" err="1"/>
              <a:t>oppgave</a:t>
            </a:r>
            <a:endParaRPr/>
          </a:p>
        </p:txBody>
      </p:sp>
      <p:sp>
        <p:nvSpPr>
          <p:cNvPr id="224" name="Google Shape;224;p47"/>
          <p:cNvSpPr/>
          <p:nvPr/>
        </p:nvSpPr>
        <p:spPr>
          <a:xfrm>
            <a:off x="4523525" y="210507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47"/>
          <p:cNvSpPr/>
          <p:nvPr/>
        </p:nvSpPr>
        <p:spPr>
          <a:xfrm>
            <a:off x="4828325" y="210507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47"/>
          <p:cNvSpPr/>
          <p:nvPr/>
        </p:nvSpPr>
        <p:spPr>
          <a:xfrm>
            <a:off x="5133125" y="210507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47"/>
          <p:cNvSpPr/>
          <p:nvPr/>
        </p:nvSpPr>
        <p:spPr>
          <a:xfrm>
            <a:off x="5437925" y="210507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47"/>
          <p:cNvSpPr/>
          <p:nvPr/>
        </p:nvSpPr>
        <p:spPr>
          <a:xfrm>
            <a:off x="5742725" y="210507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47"/>
          <p:cNvSpPr/>
          <p:nvPr/>
        </p:nvSpPr>
        <p:spPr>
          <a:xfrm>
            <a:off x="6047525" y="210507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47"/>
          <p:cNvSpPr/>
          <p:nvPr/>
        </p:nvSpPr>
        <p:spPr>
          <a:xfrm>
            <a:off x="6352325" y="210507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47"/>
          <p:cNvSpPr/>
          <p:nvPr/>
        </p:nvSpPr>
        <p:spPr>
          <a:xfrm>
            <a:off x="6657125" y="210507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47"/>
          <p:cNvSpPr/>
          <p:nvPr/>
        </p:nvSpPr>
        <p:spPr>
          <a:xfrm>
            <a:off x="4523525" y="239082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47"/>
          <p:cNvSpPr/>
          <p:nvPr/>
        </p:nvSpPr>
        <p:spPr>
          <a:xfrm>
            <a:off x="4828325" y="239082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47"/>
          <p:cNvSpPr/>
          <p:nvPr/>
        </p:nvSpPr>
        <p:spPr>
          <a:xfrm>
            <a:off x="5133125" y="239082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7"/>
          <p:cNvSpPr/>
          <p:nvPr/>
        </p:nvSpPr>
        <p:spPr>
          <a:xfrm>
            <a:off x="5437925" y="239082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7"/>
          <p:cNvSpPr/>
          <p:nvPr/>
        </p:nvSpPr>
        <p:spPr>
          <a:xfrm>
            <a:off x="5742725" y="239082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47"/>
          <p:cNvSpPr/>
          <p:nvPr/>
        </p:nvSpPr>
        <p:spPr>
          <a:xfrm>
            <a:off x="6047525" y="239082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47"/>
          <p:cNvSpPr/>
          <p:nvPr/>
        </p:nvSpPr>
        <p:spPr>
          <a:xfrm>
            <a:off x="6352325" y="239082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47"/>
          <p:cNvSpPr/>
          <p:nvPr/>
        </p:nvSpPr>
        <p:spPr>
          <a:xfrm>
            <a:off x="6657125" y="239082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47"/>
          <p:cNvSpPr/>
          <p:nvPr/>
        </p:nvSpPr>
        <p:spPr>
          <a:xfrm>
            <a:off x="4523525" y="267657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47"/>
          <p:cNvSpPr/>
          <p:nvPr/>
        </p:nvSpPr>
        <p:spPr>
          <a:xfrm>
            <a:off x="4828325" y="267657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47"/>
          <p:cNvSpPr/>
          <p:nvPr/>
        </p:nvSpPr>
        <p:spPr>
          <a:xfrm>
            <a:off x="5133125" y="267657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47"/>
          <p:cNvSpPr/>
          <p:nvPr/>
        </p:nvSpPr>
        <p:spPr>
          <a:xfrm>
            <a:off x="5437925" y="267657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47"/>
          <p:cNvSpPr/>
          <p:nvPr/>
        </p:nvSpPr>
        <p:spPr>
          <a:xfrm>
            <a:off x="5742725" y="267657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47"/>
          <p:cNvSpPr/>
          <p:nvPr/>
        </p:nvSpPr>
        <p:spPr>
          <a:xfrm>
            <a:off x="6047525" y="267657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47"/>
          <p:cNvSpPr/>
          <p:nvPr/>
        </p:nvSpPr>
        <p:spPr>
          <a:xfrm>
            <a:off x="6352325" y="267657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47"/>
          <p:cNvSpPr/>
          <p:nvPr/>
        </p:nvSpPr>
        <p:spPr>
          <a:xfrm>
            <a:off x="6657125" y="267657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47"/>
          <p:cNvSpPr/>
          <p:nvPr/>
        </p:nvSpPr>
        <p:spPr>
          <a:xfrm>
            <a:off x="4523525" y="296232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47"/>
          <p:cNvSpPr/>
          <p:nvPr/>
        </p:nvSpPr>
        <p:spPr>
          <a:xfrm>
            <a:off x="4828325" y="296232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47"/>
          <p:cNvSpPr/>
          <p:nvPr/>
        </p:nvSpPr>
        <p:spPr>
          <a:xfrm>
            <a:off x="5133125" y="296232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47"/>
          <p:cNvSpPr/>
          <p:nvPr/>
        </p:nvSpPr>
        <p:spPr>
          <a:xfrm>
            <a:off x="5437925" y="296232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47"/>
          <p:cNvSpPr/>
          <p:nvPr/>
        </p:nvSpPr>
        <p:spPr>
          <a:xfrm>
            <a:off x="5742725" y="296232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47"/>
          <p:cNvSpPr/>
          <p:nvPr/>
        </p:nvSpPr>
        <p:spPr>
          <a:xfrm>
            <a:off x="6047525" y="296232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47"/>
          <p:cNvSpPr/>
          <p:nvPr/>
        </p:nvSpPr>
        <p:spPr>
          <a:xfrm>
            <a:off x="6352325" y="296232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47"/>
          <p:cNvSpPr/>
          <p:nvPr/>
        </p:nvSpPr>
        <p:spPr>
          <a:xfrm>
            <a:off x="6657125" y="296232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7"/>
          <p:cNvSpPr/>
          <p:nvPr/>
        </p:nvSpPr>
        <p:spPr>
          <a:xfrm>
            <a:off x="4523525" y="324807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7"/>
          <p:cNvSpPr/>
          <p:nvPr/>
        </p:nvSpPr>
        <p:spPr>
          <a:xfrm>
            <a:off x="4828325" y="324807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7"/>
          <p:cNvSpPr/>
          <p:nvPr/>
        </p:nvSpPr>
        <p:spPr>
          <a:xfrm>
            <a:off x="5133125" y="324807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7"/>
          <p:cNvSpPr/>
          <p:nvPr/>
        </p:nvSpPr>
        <p:spPr>
          <a:xfrm>
            <a:off x="5437925" y="324807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7"/>
          <p:cNvSpPr/>
          <p:nvPr/>
        </p:nvSpPr>
        <p:spPr>
          <a:xfrm>
            <a:off x="5742725" y="324807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7"/>
          <p:cNvSpPr/>
          <p:nvPr/>
        </p:nvSpPr>
        <p:spPr>
          <a:xfrm>
            <a:off x="6047525" y="324807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7"/>
          <p:cNvSpPr/>
          <p:nvPr/>
        </p:nvSpPr>
        <p:spPr>
          <a:xfrm>
            <a:off x="6352325" y="324807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7"/>
          <p:cNvSpPr/>
          <p:nvPr/>
        </p:nvSpPr>
        <p:spPr>
          <a:xfrm>
            <a:off x="6657125" y="324807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7"/>
          <p:cNvSpPr/>
          <p:nvPr/>
        </p:nvSpPr>
        <p:spPr>
          <a:xfrm>
            <a:off x="4523525" y="353382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7"/>
          <p:cNvSpPr/>
          <p:nvPr/>
        </p:nvSpPr>
        <p:spPr>
          <a:xfrm>
            <a:off x="4828325" y="353382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47"/>
          <p:cNvSpPr/>
          <p:nvPr/>
        </p:nvSpPr>
        <p:spPr>
          <a:xfrm>
            <a:off x="5133125" y="353382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7"/>
          <p:cNvSpPr/>
          <p:nvPr/>
        </p:nvSpPr>
        <p:spPr>
          <a:xfrm>
            <a:off x="5437925" y="353382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7"/>
          <p:cNvSpPr/>
          <p:nvPr/>
        </p:nvSpPr>
        <p:spPr>
          <a:xfrm>
            <a:off x="5742725" y="353382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7"/>
          <p:cNvSpPr/>
          <p:nvPr/>
        </p:nvSpPr>
        <p:spPr>
          <a:xfrm>
            <a:off x="6047525" y="353382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7"/>
          <p:cNvSpPr/>
          <p:nvPr/>
        </p:nvSpPr>
        <p:spPr>
          <a:xfrm>
            <a:off x="6352325" y="353382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7"/>
          <p:cNvSpPr/>
          <p:nvPr/>
        </p:nvSpPr>
        <p:spPr>
          <a:xfrm>
            <a:off x="6657125" y="353382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8"/>
          <p:cNvSpPr txBox="1">
            <a:spLocks noGrp="1"/>
          </p:cNvSpPr>
          <p:nvPr>
            <p:ph type="title"/>
          </p:nvPr>
        </p:nvSpPr>
        <p:spPr>
          <a:xfrm>
            <a:off x="218905" y="617333"/>
            <a:ext cx="2808000" cy="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Eksempel:</a:t>
            </a:r>
            <a:br>
              <a:rPr lang="en-GB"/>
            </a:br>
            <a:r>
              <a:rPr lang="en-GB" err="1"/>
              <a:t>Finne</a:t>
            </a:r>
            <a:r>
              <a:rPr lang="en-GB"/>
              <a:t> </a:t>
            </a:r>
            <a:r>
              <a:rPr lang="en-GB" err="1"/>
              <a:t>rett</a:t>
            </a:r>
            <a:r>
              <a:rPr lang="en-GB"/>
              <a:t> person </a:t>
            </a:r>
            <a:r>
              <a:rPr lang="en-GB" err="1"/>
              <a:t>til</a:t>
            </a:r>
            <a:r>
              <a:rPr lang="en-GB"/>
              <a:t> </a:t>
            </a:r>
            <a:r>
              <a:rPr lang="en-GB" err="1"/>
              <a:t>rett</a:t>
            </a:r>
            <a:r>
              <a:rPr lang="en-GB"/>
              <a:t> </a:t>
            </a:r>
            <a:r>
              <a:rPr lang="en-GB" err="1"/>
              <a:t>oppgave</a:t>
            </a:r>
            <a:endParaRPr/>
          </a:p>
        </p:txBody>
      </p:sp>
      <p:sp>
        <p:nvSpPr>
          <p:cNvPr id="277" name="Google Shape;277;p48"/>
          <p:cNvSpPr txBox="1">
            <a:spLocks noGrp="1"/>
          </p:cNvSpPr>
          <p:nvPr>
            <p:ph type="body" idx="1"/>
          </p:nvPr>
        </p:nvSpPr>
        <p:spPr>
          <a:xfrm>
            <a:off x="218900" y="1544000"/>
            <a:ext cx="3500100" cy="32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>
                <a:solidFill>
                  <a:schemeClr val="tx1"/>
                </a:solidFill>
              </a:rPr>
              <a:t>Finne personer å mobilisere til kampanje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>
                <a:solidFill>
                  <a:schemeClr val="tx1"/>
                </a:solidFill>
              </a:rPr>
              <a:t>Inkluder de som har sagt de vil være med</a:t>
            </a:r>
          </a:p>
        </p:txBody>
      </p:sp>
      <p:sp>
        <p:nvSpPr>
          <p:cNvPr id="278" name="Google Shape;278;p48"/>
          <p:cNvSpPr/>
          <p:nvPr/>
        </p:nvSpPr>
        <p:spPr>
          <a:xfrm>
            <a:off x="45235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8"/>
          <p:cNvSpPr/>
          <p:nvPr/>
        </p:nvSpPr>
        <p:spPr>
          <a:xfrm>
            <a:off x="48283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8"/>
          <p:cNvSpPr/>
          <p:nvPr/>
        </p:nvSpPr>
        <p:spPr>
          <a:xfrm>
            <a:off x="51331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8"/>
          <p:cNvSpPr/>
          <p:nvPr/>
        </p:nvSpPr>
        <p:spPr>
          <a:xfrm>
            <a:off x="54379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8"/>
          <p:cNvSpPr/>
          <p:nvPr/>
        </p:nvSpPr>
        <p:spPr>
          <a:xfrm>
            <a:off x="57427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8"/>
          <p:cNvSpPr/>
          <p:nvPr/>
        </p:nvSpPr>
        <p:spPr>
          <a:xfrm>
            <a:off x="60475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8"/>
          <p:cNvSpPr/>
          <p:nvPr/>
        </p:nvSpPr>
        <p:spPr>
          <a:xfrm>
            <a:off x="63523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8"/>
          <p:cNvSpPr/>
          <p:nvPr/>
        </p:nvSpPr>
        <p:spPr>
          <a:xfrm>
            <a:off x="66571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8"/>
          <p:cNvSpPr/>
          <p:nvPr/>
        </p:nvSpPr>
        <p:spPr>
          <a:xfrm>
            <a:off x="45235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8"/>
          <p:cNvSpPr/>
          <p:nvPr/>
        </p:nvSpPr>
        <p:spPr>
          <a:xfrm>
            <a:off x="48283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8"/>
          <p:cNvSpPr/>
          <p:nvPr/>
        </p:nvSpPr>
        <p:spPr>
          <a:xfrm>
            <a:off x="51331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8"/>
          <p:cNvSpPr/>
          <p:nvPr/>
        </p:nvSpPr>
        <p:spPr>
          <a:xfrm>
            <a:off x="54379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8"/>
          <p:cNvSpPr/>
          <p:nvPr/>
        </p:nvSpPr>
        <p:spPr>
          <a:xfrm>
            <a:off x="57427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8"/>
          <p:cNvSpPr/>
          <p:nvPr/>
        </p:nvSpPr>
        <p:spPr>
          <a:xfrm>
            <a:off x="60475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8"/>
          <p:cNvSpPr/>
          <p:nvPr/>
        </p:nvSpPr>
        <p:spPr>
          <a:xfrm>
            <a:off x="63523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8"/>
          <p:cNvSpPr/>
          <p:nvPr/>
        </p:nvSpPr>
        <p:spPr>
          <a:xfrm>
            <a:off x="66571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8"/>
          <p:cNvSpPr/>
          <p:nvPr/>
        </p:nvSpPr>
        <p:spPr>
          <a:xfrm>
            <a:off x="45235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8"/>
          <p:cNvSpPr/>
          <p:nvPr/>
        </p:nvSpPr>
        <p:spPr>
          <a:xfrm>
            <a:off x="48283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8"/>
          <p:cNvSpPr/>
          <p:nvPr/>
        </p:nvSpPr>
        <p:spPr>
          <a:xfrm>
            <a:off x="51331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8"/>
          <p:cNvSpPr/>
          <p:nvPr/>
        </p:nvSpPr>
        <p:spPr>
          <a:xfrm>
            <a:off x="54379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8"/>
          <p:cNvSpPr/>
          <p:nvPr/>
        </p:nvSpPr>
        <p:spPr>
          <a:xfrm>
            <a:off x="57427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8"/>
          <p:cNvSpPr/>
          <p:nvPr/>
        </p:nvSpPr>
        <p:spPr>
          <a:xfrm>
            <a:off x="60475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8"/>
          <p:cNvSpPr/>
          <p:nvPr/>
        </p:nvSpPr>
        <p:spPr>
          <a:xfrm>
            <a:off x="63523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8"/>
          <p:cNvSpPr/>
          <p:nvPr/>
        </p:nvSpPr>
        <p:spPr>
          <a:xfrm>
            <a:off x="66571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8"/>
          <p:cNvSpPr/>
          <p:nvPr/>
        </p:nvSpPr>
        <p:spPr>
          <a:xfrm>
            <a:off x="45235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8"/>
          <p:cNvSpPr/>
          <p:nvPr/>
        </p:nvSpPr>
        <p:spPr>
          <a:xfrm>
            <a:off x="48283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8"/>
          <p:cNvSpPr/>
          <p:nvPr/>
        </p:nvSpPr>
        <p:spPr>
          <a:xfrm>
            <a:off x="51331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8"/>
          <p:cNvSpPr/>
          <p:nvPr/>
        </p:nvSpPr>
        <p:spPr>
          <a:xfrm>
            <a:off x="54379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8"/>
          <p:cNvSpPr/>
          <p:nvPr/>
        </p:nvSpPr>
        <p:spPr>
          <a:xfrm>
            <a:off x="57427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8"/>
          <p:cNvSpPr/>
          <p:nvPr/>
        </p:nvSpPr>
        <p:spPr>
          <a:xfrm>
            <a:off x="60475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8"/>
          <p:cNvSpPr/>
          <p:nvPr/>
        </p:nvSpPr>
        <p:spPr>
          <a:xfrm>
            <a:off x="63523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48"/>
          <p:cNvSpPr/>
          <p:nvPr/>
        </p:nvSpPr>
        <p:spPr>
          <a:xfrm>
            <a:off x="66571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48"/>
          <p:cNvSpPr/>
          <p:nvPr/>
        </p:nvSpPr>
        <p:spPr>
          <a:xfrm>
            <a:off x="45235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8"/>
          <p:cNvSpPr/>
          <p:nvPr/>
        </p:nvSpPr>
        <p:spPr>
          <a:xfrm>
            <a:off x="48283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8"/>
          <p:cNvSpPr/>
          <p:nvPr/>
        </p:nvSpPr>
        <p:spPr>
          <a:xfrm>
            <a:off x="51331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8"/>
          <p:cNvSpPr/>
          <p:nvPr/>
        </p:nvSpPr>
        <p:spPr>
          <a:xfrm>
            <a:off x="54379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48"/>
          <p:cNvSpPr/>
          <p:nvPr/>
        </p:nvSpPr>
        <p:spPr>
          <a:xfrm>
            <a:off x="57427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48"/>
          <p:cNvSpPr/>
          <p:nvPr/>
        </p:nvSpPr>
        <p:spPr>
          <a:xfrm>
            <a:off x="60475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48"/>
          <p:cNvSpPr/>
          <p:nvPr/>
        </p:nvSpPr>
        <p:spPr>
          <a:xfrm>
            <a:off x="63523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48"/>
          <p:cNvSpPr/>
          <p:nvPr/>
        </p:nvSpPr>
        <p:spPr>
          <a:xfrm>
            <a:off x="66571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48"/>
          <p:cNvSpPr/>
          <p:nvPr/>
        </p:nvSpPr>
        <p:spPr>
          <a:xfrm>
            <a:off x="45235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48"/>
          <p:cNvSpPr/>
          <p:nvPr/>
        </p:nvSpPr>
        <p:spPr>
          <a:xfrm>
            <a:off x="48283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48"/>
          <p:cNvSpPr/>
          <p:nvPr/>
        </p:nvSpPr>
        <p:spPr>
          <a:xfrm>
            <a:off x="51331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48"/>
          <p:cNvSpPr/>
          <p:nvPr/>
        </p:nvSpPr>
        <p:spPr>
          <a:xfrm>
            <a:off x="54379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48"/>
          <p:cNvSpPr/>
          <p:nvPr/>
        </p:nvSpPr>
        <p:spPr>
          <a:xfrm>
            <a:off x="57427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48"/>
          <p:cNvSpPr/>
          <p:nvPr/>
        </p:nvSpPr>
        <p:spPr>
          <a:xfrm>
            <a:off x="60475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48"/>
          <p:cNvSpPr/>
          <p:nvPr/>
        </p:nvSpPr>
        <p:spPr>
          <a:xfrm>
            <a:off x="63523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8"/>
          <p:cNvSpPr/>
          <p:nvPr/>
        </p:nvSpPr>
        <p:spPr>
          <a:xfrm>
            <a:off x="66571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9"/>
          <p:cNvSpPr txBox="1">
            <a:spLocks noGrp="1"/>
          </p:cNvSpPr>
          <p:nvPr>
            <p:ph type="body" idx="1"/>
          </p:nvPr>
        </p:nvSpPr>
        <p:spPr>
          <a:xfrm>
            <a:off x="218900" y="1544000"/>
            <a:ext cx="3458700" cy="32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>
                <a:solidFill>
                  <a:schemeClr val="tx1"/>
                </a:solidFill>
              </a:rPr>
              <a:t>Finne personer å mobilisere til kampanje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>
                <a:solidFill>
                  <a:schemeClr val="tx1"/>
                </a:solidFill>
              </a:rPr>
              <a:t>Inkluder de som har sagt de vil være med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rgbClr val="539760"/>
                </a:solidFill>
              </a:rPr>
              <a:t>Legg </a:t>
            </a:r>
            <a:r>
              <a:rPr lang="en-GB" err="1">
                <a:solidFill>
                  <a:srgbClr val="539760"/>
                </a:solidFill>
              </a:rPr>
              <a:t>til</a:t>
            </a:r>
            <a:r>
              <a:rPr lang="en-GB">
                <a:solidFill>
                  <a:srgbClr val="539760"/>
                </a:solidFill>
              </a:rPr>
              <a:t> folk </a:t>
            </a:r>
            <a:r>
              <a:rPr lang="en-GB" err="1">
                <a:solidFill>
                  <a:srgbClr val="539760"/>
                </a:solidFill>
              </a:rPr>
              <a:t>som</a:t>
            </a:r>
            <a:r>
              <a:rPr lang="en-GB">
                <a:solidFill>
                  <a:srgbClr val="539760"/>
                </a:solidFill>
              </a:rPr>
              <a:t> </a:t>
            </a:r>
            <a:r>
              <a:rPr lang="en-GB" err="1">
                <a:solidFill>
                  <a:srgbClr val="539760"/>
                </a:solidFill>
              </a:rPr>
              <a:t>har</a:t>
            </a:r>
            <a:r>
              <a:rPr lang="en-GB">
                <a:solidFill>
                  <a:srgbClr val="539760"/>
                </a:solidFill>
              </a:rPr>
              <a:t> </a:t>
            </a:r>
            <a:r>
              <a:rPr lang="en-GB" err="1">
                <a:solidFill>
                  <a:srgbClr val="539760"/>
                </a:solidFill>
              </a:rPr>
              <a:t>deltatt</a:t>
            </a:r>
            <a:r>
              <a:rPr lang="en-GB">
                <a:solidFill>
                  <a:srgbClr val="539760"/>
                </a:solidFill>
              </a:rPr>
              <a:t> </a:t>
            </a:r>
            <a:r>
              <a:rPr lang="en-GB" err="1">
                <a:solidFill>
                  <a:srgbClr val="539760"/>
                </a:solidFill>
              </a:rPr>
              <a:t>før</a:t>
            </a:r>
            <a:endParaRPr>
              <a:solidFill>
                <a:srgbClr val="539760"/>
              </a:solidFill>
            </a:endParaRPr>
          </a:p>
        </p:txBody>
      </p:sp>
      <p:sp>
        <p:nvSpPr>
          <p:cNvPr id="331" name="Google Shape;331;p49"/>
          <p:cNvSpPr txBox="1">
            <a:spLocks noGrp="1"/>
          </p:cNvSpPr>
          <p:nvPr>
            <p:ph type="title"/>
          </p:nvPr>
        </p:nvSpPr>
        <p:spPr>
          <a:xfrm>
            <a:off x="218905" y="617333"/>
            <a:ext cx="2808000" cy="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Eksempel:</a:t>
            </a:r>
            <a:br>
              <a:rPr lang="en-GB"/>
            </a:br>
            <a:r>
              <a:rPr lang="en-GB" err="1"/>
              <a:t>Finne</a:t>
            </a:r>
            <a:r>
              <a:rPr lang="en-GB"/>
              <a:t> </a:t>
            </a:r>
            <a:r>
              <a:rPr lang="en-GB" err="1"/>
              <a:t>rett</a:t>
            </a:r>
            <a:r>
              <a:rPr lang="en-GB"/>
              <a:t> person </a:t>
            </a:r>
            <a:r>
              <a:rPr lang="en-GB" err="1"/>
              <a:t>til</a:t>
            </a:r>
            <a:r>
              <a:rPr lang="en-GB"/>
              <a:t> </a:t>
            </a:r>
            <a:r>
              <a:rPr lang="en-GB" err="1"/>
              <a:t>rett</a:t>
            </a:r>
            <a:r>
              <a:rPr lang="en-GB"/>
              <a:t> </a:t>
            </a:r>
            <a:r>
              <a:rPr lang="en-GB" err="1"/>
              <a:t>oppgave</a:t>
            </a:r>
            <a:endParaRPr/>
          </a:p>
        </p:txBody>
      </p:sp>
      <p:sp>
        <p:nvSpPr>
          <p:cNvPr id="332" name="Google Shape;332;p49"/>
          <p:cNvSpPr/>
          <p:nvPr/>
        </p:nvSpPr>
        <p:spPr>
          <a:xfrm>
            <a:off x="45235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49"/>
          <p:cNvSpPr/>
          <p:nvPr/>
        </p:nvSpPr>
        <p:spPr>
          <a:xfrm>
            <a:off x="48283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9"/>
          <p:cNvSpPr/>
          <p:nvPr/>
        </p:nvSpPr>
        <p:spPr>
          <a:xfrm>
            <a:off x="51331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49"/>
          <p:cNvSpPr/>
          <p:nvPr/>
        </p:nvSpPr>
        <p:spPr>
          <a:xfrm>
            <a:off x="54379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9"/>
          <p:cNvSpPr/>
          <p:nvPr/>
        </p:nvSpPr>
        <p:spPr>
          <a:xfrm>
            <a:off x="57427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9"/>
          <p:cNvSpPr/>
          <p:nvPr/>
        </p:nvSpPr>
        <p:spPr>
          <a:xfrm>
            <a:off x="60475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9"/>
          <p:cNvSpPr/>
          <p:nvPr/>
        </p:nvSpPr>
        <p:spPr>
          <a:xfrm>
            <a:off x="63523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9"/>
          <p:cNvSpPr/>
          <p:nvPr/>
        </p:nvSpPr>
        <p:spPr>
          <a:xfrm>
            <a:off x="66571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49"/>
          <p:cNvSpPr/>
          <p:nvPr/>
        </p:nvSpPr>
        <p:spPr>
          <a:xfrm>
            <a:off x="45235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49"/>
          <p:cNvSpPr/>
          <p:nvPr/>
        </p:nvSpPr>
        <p:spPr>
          <a:xfrm>
            <a:off x="48283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49"/>
          <p:cNvSpPr/>
          <p:nvPr/>
        </p:nvSpPr>
        <p:spPr>
          <a:xfrm>
            <a:off x="51331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49"/>
          <p:cNvSpPr/>
          <p:nvPr/>
        </p:nvSpPr>
        <p:spPr>
          <a:xfrm>
            <a:off x="54379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49"/>
          <p:cNvSpPr/>
          <p:nvPr/>
        </p:nvSpPr>
        <p:spPr>
          <a:xfrm>
            <a:off x="57427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49"/>
          <p:cNvSpPr/>
          <p:nvPr/>
        </p:nvSpPr>
        <p:spPr>
          <a:xfrm>
            <a:off x="60475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49"/>
          <p:cNvSpPr/>
          <p:nvPr/>
        </p:nvSpPr>
        <p:spPr>
          <a:xfrm>
            <a:off x="63523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49"/>
          <p:cNvSpPr/>
          <p:nvPr/>
        </p:nvSpPr>
        <p:spPr>
          <a:xfrm>
            <a:off x="66571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49"/>
          <p:cNvSpPr/>
          <p:nvPr/>
        </p:nvSpPr>
        <p:spPr>
          <a:xfrm>
            <a:off x="45235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49"/>
          <p:cNvSpPr/>
          <p:nvPr/>
        </p:nvSpPr>
        <p:spPr>
          <a:xfrm>
            <a:off x="48283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49"/>
          <p:cNvSpPr/>
          <p:nvPr/>
        </p:nvSpPr>
        <p:spPr>
          <a:xfrm>
            <a:off x="51331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49"/>
          <p:cNvSpPr/>
          <p:nvPr/>
        </p:nvSpPr>
        <p:spPr>
          <a:xfrm>
            <a:off x="54379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49"/>
          <p:cNvSpPr/>
          <p:nvPr/>
        </p:nvSpPr>
        <p:spPr>
          <a:xfrm>
            <a:off x="57427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49"/>
          <p:cNvSpPr/>
          <p:nvPr/>
        </p:nvSpPr>
        <p:spPr>
          <a:xfrm>
            <a:off x="6047525" y="267657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49"/>
          <p:cNvSpPr/>
          <p:nvPr/>
        </p:nvSpPr>
        <p:spPr>
          <a:xfrm>
            <a:off x="6352325" y="267657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49"/>
          <p:cNvSpPr/>
          <p:nvPr/>
        </p:nvSpPr>
        <p:spPr>
          <a:xfrm>
            <a:off x="6657125" y="267657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49"/>
          <p:cNvSpPr/>
          <p:nvPr/>
        </p:nvSpPr>
        <p:spPr>
          <a:xfrm>
            <a:off x="45235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49"/>
          <p:cNvSpPr/>
          <p:nvPr/>
        </p:nvSpPr>
        <p:spPr>
          <a:xfrm>
            <a:off x="48283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49"/>
          <p:cNvSpPr/>
          <p:nvPr/>
        </p:nvSpPr>
        <p:spPr>
          <a:xfrm>
            <a:off x="51331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49"/>
          <p:cNvSpPr/>
          <p:nvPr/>
        </p:nvSpPr>
        <p:spPr>
          <a:xfrm>
            <a:off x="54379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49"/>
          <p:cNvSpPr/>
          <p:nvPr/>
        </p:nvSpPr>
        <p:spPr>
          <a:xfrm>
            <a:off x="57427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49"/>
          <p:cNvSpPr/>
          <p:nvPr/>
        </p:nvSpPr>
        <p:spPr>
          <a:xfrm>
            <a:off x="6047525" y="296232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49"/>
          <p:cNvSpPr/>
          <p:nvPr/>
        </p:nvSpPr>
        <p:spPr>
          <a:xfrm>
            <a:off x="6352325" y="296232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49"/>
          <p:cNvSpPr/>
          <p:nvPr/>
        </p:nvSpPr>
        <p:spPr>
          <a:xfrm>
            <a:off x="6657125" y="296232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49"/>
          <p:cNvSpPr/>
          <p:nvPr/>
        </p:nvSpPr>
        <p:spPr>
          <a:xfrm>
            <a:off x="45235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49"/>
          <p:cNvSpPr/>
          <p:nvPr/>
        </p:nvSpPr>
        <p:spPr>
          <a:xfrm>
            <a:off x="48283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49"/>
          <p:cNvSpPr/>
          <p:nvPr/>
        </p:nvSpPr>
        <p:spPr>
          <a:xfrm>
            <a:off x="51331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49"/>
          <p:cNvSpPr/>
          <p:nvPr/>
        </p:nvSpPr>
        <p:spPr>
          <a:xfrm>
            <a:off x="54379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49"/>
          <p:cNvSpPr/>
          <p:nvPr/>
        </p:nvSpPr>
        <p:spPr>
          <a:xfrm>
            <a:off x="57427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49"/>
          <p:cNvSpPr/>
          <p:nvPr/>
        </p:nvSpPr>
        <p:spPr>
          <a:xfrm>
            <a:off x="6047525" y="324807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49"/>
          <p:cNvSpPr/>
          <p:nvPr/>
        </p:nvSpPr>
        <p:spPr>
          <a:xfrm>
            <a:off x="6352325" y="324807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49"/>
          <p:cNvSpPr/>
          <p:nvPr/>
        </p:nvSpPr>
        <p:spPr>
          <a:xfrm>
            <a:off x="6657125" y="324807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49"/>
          <p:cNvSpPr/>
          <p:nvPr/>
        </p:nvSpPr>
        <p:spPr>
          <a:xfrm>
            <a:off x="45235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49"/>
          <p:cNvSpPr/>
          <p:nvPr/>
        </p:nvSpPr>
        <p:spPr>
          <a:xfrm>
            <a:off x="48283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49"/>
          <p:cNvSpPr/>
          <p:nvPr/>
        </p:nvSpPr>
        <p:spPr>
          <a:xfrm>
            <a:off x="51331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49"/>
          <p:cNvSpPr/>
          <p:nvPr/>
        </p:nvSpPr>
        <p:spPr>
          <a:xfrm>
            <a:off x="54379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49"/>
          <p:cNvSpPr/>
          <p:nvPr/>
        </p:nvSpPr>
        <p:spPr>
          <a:xfrm>
            <a:off x="57427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49"/>
          <p:cNvSpPr/>
          <p:nvPr/>
        </p:nvSpPr>
        <p:spPr>
          <a:xfrm>
            <a:off x="6047525" y="353382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49"/>
          <p:cNvSpPr/>
          <p:nvPr/>
        </p:nvSpPr>
        <p:spPr>
          <a:xfrm>
            <a:off x="6352325" y="353382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49"/>
          <p:cNvSpPr/>
          <p:nvPr/>
        </p:nvSpPr>
        <p:spPr>
          <a:xfrm>
            <a:off x="6657125" y="353382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49"/>
          <p:cNvSpPr/>
          <p:nvPr/>
        </p:nvSpPr>
        <p:spPr>
          <a:xfrm>
            <a:off x="6961925" y="267657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49"/>
          <p:cNvSpPr/>
          <p:nvPr/>
        </p:nvSpPr>
        <p:spPr>
          <a:xfrm>
            <a:off x="7266725" y="267657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49"/>
          <p:cNvSpPr/>
          <p:nvPr/>
        </p:nvSpPr>
        <p:spPr>
          <a:xfrm>
            <a:off x="7571525" y="267657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49"/>
          <p:cNvSpPr/>
          <p:nvPr/>
        </p:nvSpPr>
        <p:spPr>
          <a:xfrm>
            <a:off x="6961925" y="296232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49"/>
          <p:cNvSpPr/>
          <p:nvPr/>
        </p:nvSpPr>
        <p:spPr>
          <a:xfrm>
            <a:off x="7266725" y="296232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49"/>
          <p:cNvSpPr/>
          <p:nvPr/>
        </p:nvSpPr>
        <p:spPr>
          <a:xfrm>
            <a:off x="7571525" y="296232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49"/>
          <p:cNvSpPr/>
          <p:nvPr/>
        </p:nvSpPr>
        <p:spPr>
          <a:xfrm>
            <a:off x="6961925" y="324807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49"/>
          <p:cNvSpPr/>
          <p:nvPr/>
        </p:nvSpPr>
        <p:spPr>
          <a:xfrm>
            <a:off x="7266725" y="324807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49"/>
          <p:cNvSpPr/>
          <p:nvPr/>
        </p:nvSpPr>
        <p:spPr>
          <a:xfrm>
            <a:off x="7571525" y="324807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49"/>
          <p:cNvSpPr/>
          <p:nvPr/>
        </p:nvSpPr>
        <p:spPr>
          <a:xfrm>
            <a:off x="6961925" y="353382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49"/>
          <p:cNvSpPr/>
          <p:nvPr/>
        </p:nvSpPr>
        <p:spPr>
          <a:xfrm>
            <a:off x="7266725" y="353382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49"/>
          <p:cNvSpPr/>
          <p:nvPr/>
        </p:nvSpPr>
        <p:spPr>
          <a:xfrm>
            <a:off x="7571525" y="353382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49"/>
          <p:cNvSpPr/>
          <p:nvPr/>
        </p:nvSpPr>
        <p:spPr>
          <a:xfrm>
            <a:off x="6047525" y="381957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49"/>
          <p:cNvSpPr/>
          <p:nvPr/>
        </p:nvSpPr>
        <p:spPr>
          <a:xfrm>
            <a:off x="6352325" y="381957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49"/>
          <p:cNvSpPr/>
          <p:nvPr/>
        </p:nvSpPr>
        <p:spPr>
          <a:xfrm>
            <a:off x="6657125" y="381957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49"/>
          <p:cNvSpPr/>
          <p:nvPr/>
        </p:nvSpPr>
        <p:spPr>
          <a:xfrm>
            <a:off x="6047525" y="410532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49"/>
          <p:cNvSpPr/>
          <p:nvPr/>
        </p:nvSpPr>
        <p:spPr>
          <a:xfrm>
            <a:off x="6352325" y="410532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49"/>
          <p:cNvSpPr/>
          <p:nvPr/>
        </p:nvSpPr>
        <p:spPr>
          <a:xfrm>
            <a:off x="6657125" y="410532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49"/>
          <p:cNvSpPr/>
          <p:nvPr/>
        </p:nvSpPr>
        <p:spPr>
          <a:xfrm>
            <a:off x="6961925" y="381957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49"/>
          <p:cNvSpPr/>
          <p:nvPr/>
        </p:nvSpPr>
        <p:spPr>
          <a:xfrm>
            <a:off x="7266725" y="381957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49"/>
          <p:cNvSpPr/>
          <p:nvPr/>
        </p:nvSpPr>
        <p:spPr>
          <a:xfrm>
            <a:off x="7571525" y="381957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49"/>
          <p:cNvSpPr/>
          <p:nvPr/>
        </p:nvSpPr>
        <p:spPr>
          <a:xfrm>
            <a:off x="6961925" y="410532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49"/>
          <p:cNvSpPr/>
          <p:nvPr/>
        </p:nvSpPr>
        <p:spPr>
          <a:xfrm>
            <a:off x="7266725" y="410532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49"/>
          <p:cNvSpPr/>
          <p:nvPr/>
        </p:nvSpPr>
        <p:spPr>
          <a:xfrm>
            <a:off x="7571525" y="410532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0"/>
          <p:cNvSpPr txBox="1">
            <a:spLocks noGrp="1"/>
          </p:cNvSpPr>
          <p:nvPr>
            <p:ph type="body" idx="1"/>
          </p:nvPr>
        </p:nvSpPr>
        <p:spPr>
          <a:xfrm>
            <a:off x="218900" y="1544000"/>
            <a:ext cx="3500100" cy="32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>
                <a:solidFill>
                  <a:schemeClr val="tx1"/>
                </a:solidFill>
              </a:rPr>
              <a:t>Finne personer å mobilisere til kampanje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>
                <a:solidFill>
                  <a:schemeClr val="tx1"/>
                </a:solidFill>
              </a:rPr>
              <a:t>Inkluder de som har sagt de vil være med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>
                <a:solidFill>
                  <a:schemeClr val="tx1"/>
                </a:solidFill>
              </a:rPr>
              <a:t>Legg til folk som har deltatt før</a:t>
            </a:r>
          </a:p>
        </p:txBody>
      </p:sp>
      <p:sp>
        <p:nvSpPr>
          <p:cNvPr id="409" name="Google Shape;409;p50"/>
          <p:cNvSpPr txBox="1">
            <a:spLocks noGrp="1"/>
          </p:cNvSpPr>
          <p:nvPr>
            <p:ph type="title"/>
          </p:nvPr>
        </p:nvSpPr>
        <p:spPr>
          <a:xfrm>
            <a:off x="218905" y="617333"/>
            <a:ext cx="2808000" cy="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Eksempel:</a:t>
            </a:r>
            <a:br>
              <a:rPr lang="en-GB"/>
            </a:br>
            <a:r>
              <a:rPr lang="en-GB" err="1"/>
              <a:t>Finne</a:t>
            </a:r>
            <a:r>
              <a:rPr lang="en-GB"/>
              <a:t> </a:t>
            </a:r>
            <a:r>
              <a:rPr lang="en-GB" err="1"/>
              <a:t>rett</a:t>
            </a:r>
            <a:r>
              <a:rPr lang="en-GB"/>
              <a:t> person </a:t>
            </a:r>
            <a:r>
              <a:rPr lang="en-GB" err="1"/>
              <a:t>til</a:t>
            </a:r>
            <a:r>
              <a:rPr lang="en-GB"/>
              <a:t> </a:t>
            </a:r>
            <a:r>
              <a:rPr lang="en-GB" err="1"/>
              <a:t>rett</a:t>
            </a:r>
            <a:r>
              <a:rPr lang="en-GB"/>
              <a:t> </a:t>
            </a:r>
            <a:r>
              <a:rPr lang="en-GB" err="1"/>
              <a:t>oppgave</a:t>
            </a:r>
            <a:endParaRPr/>
          </a:p>
        </p:txBody>
      </p:sp>
      <p:sp>
        <p:nvSpPr>
          <p:cNvPr id="410" name="Google Shape;410;p50"/>
          <p:cNvSpPr/>
          <p:nvPr/>
        </p:nvSpPr>
        <p:spPr>
          <a:xfrm>
            <a:off x="45235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50"/>
          <p:cNvSpPr/>
          <p:nvPr/>
        </p:nvSpPr>
        <p:spPr>
          <a:xfrm>
            <a:off x="48283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50"/>
          <p:cNvSpPr/>
          <p:nvPr/>
        </p:nvSpPr>
        <p:spPr>
          <a:xfrm>
            <a:off x="51331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50"/>
          <p:cNvSpPr/>
          <p:nvPr/>
        </p:nvSpPr>
        <p:spPr>
          <a:xfrm>
            <a:off x="54379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50"/>
          <p:cNvSpPr/>
          <p:nvPr/>
        </p:nvSpPr>
        <p:spPr>
          <a:xfrm>
            <a:off x="57427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50"/>
          <p:cNvSpPr/>
          <p:nvPr/>
        </p:nvSpPr>
        <p:spPr>
          <a:xfrm>
            <a:off x="60475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50"/>
          <p:cNvSpPr/>
          <p:nvPr/>
        </p:nvSpPr>
        <p:spPr>
          <a:xfrm>
            <a:off x="63523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50"/>
          <p:cNvSpPr/>
          <p:nvPr/>
        </p:nvSpPr>
        <p:spPr>
          <a:xfrm>
            <a:off x="66571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50"/>
          <p:cNvSpPr/>
          <p:nvPr/>
        </p:nvSpPr>
        <p:spPr>
          <a:xfrm>
            <a:off x="45235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50"/>
          <p:cNvSpPr/>
          <p:nvPr/>
        </p:nvSpPr>
        <p:spPr>
          <a:xfrm>
            <a:off x="48283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50"/>
          <p:cNvSpPr/>
          <p:nvPr/>
        </p:nvSpPr>
        <p:spPr>
          <a:xfrm>
            <a:off x="51331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50"/>
          <p:cNvSpPr/>
          <p:nvPr/>
        </p:nvSpPr>
        <p:spPr>
          <a:xfrm>
            <a:off x="54379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50"/>
          <p:cNvSpPr/>
          <p:nvPr/>
        </p:nvSpPr>
        <p:spPr>
          <a:xfrm>
            <a:off x="57427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50"/>
          <p:cNvSpPr/>
          <p:nvPr/>
        </p:nvSpPr>
        <p:spPr>
          <a:xfrm>
            <a:off x="60475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50"/>
          <p:cNvSpPr/>
          <p:nvPr/>
        </p:nvSpPr>
        <p:spPr>
          <a:xfrm>
            <a:off x="63523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50"/>
          <p:cNvSpPr/>
          <p:nvPr/>
        </p:nvSpPr>
        <p:spPr>
          <a:xfrm>
            <a:off x="66571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50"/>
          <p:cNvSpPr/>
          <p:nvPr/>
        </p:nvSpPr>
        <p:spPr>
          <a:xfrm>
            <a:off x="45235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50"/>
          <p:cNvSpPr/>
          <p:nvPr/>
        </p:nvSpPr>
        <p:spPr>
          <a:xfrm>
            <a:off x="48283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50"/>
          <p:cNvSpPr/>
          <p:nvPr/>
        </p:nvSpPr>
        <p:spPr>
          <a:xfrm>
            <a:off x="51331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50"/>
          <p:cNvSpPr/>
          <p:nvPr/>
        </p:nvSpPr>
        <p:spPr>
          <a:xfrm>
            <a:off x="54379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50"/>
          <p:cNvSpPr/>
          <p:nvPr/>
        </p:nvSpPr>
        <p:spPr>
          <a:xfrm>
            <a:off x="57427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50"/>
          <p:cNvSpPr/>
          <p:nvPr/>
        </p:nvSpPr>
        <p:spPr>
          <a:xfrm>
            <a:off x="60475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50"/>
          <p:cNvSpPr/>
          <p:nvPr/>
        </p:nvSpPr>
        <p:spPr>
          <a:xfrm>
            <a:off x="63523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50"/>
          <p:cNvSpPr/>
          <p:nvPr/>
        </p:nvSpPr>
        <p:spPr>
          <a:xfrm>
            <a:off x="66571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50"/>
          <p:cNvSpPr/>
          <p:nvPr/>
        </p:nvSpPr>
        <p:spPr>
          <a:xfrm>
            <a:off x="45235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50"/>
          <p:cNvSpPr/>
          <p:nvPr/>
        </p:nvSpPr>
        <p:spPr>
          <a:xfrm>
            <a:off x="48283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50"/>
          <p:cNvSpPr/>
          <p:nvPr/>
        </p:nvSpPr>
        <p:spPr>
          <a:xfrm>
            <a:off x="51331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50"/>
          <p:cNvSpPr/>
          <p:nvPr/>
        </p:nvSpPr>
        <p:spPr>
          <a:xfrm>
            <a:off x="54379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50"/>
          <p:cNvSpPr/>
          <p:nvPr/>
        </p:nvSpPr>
        <p:spPr>
          <a:xfrm>
            <a:off x="57427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50"/>
          <p:cNvSpPr/>
          <p:nvPr/>
        </p:nvSpPr>
        <p:spPr>
          <a:xfrm>
            <a:off x="60475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50"/>
          <p:cNvSpPr/>
          <p:nvPr/>
        </p:nvSpPr>
        <p:spPr>
          <a:xfrm>
            <a:off x="63523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50"/>
          <p:cNvSpPr/>
          <p:nvPr/>
        </p:nvSpPr>
        <p:spPr>
          <a:xfrm>
            <a:off x="66571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50"/>
          <p:cNvSpPr/>
          <p:nvPr/>
        </p:nvSpPr>
        <p:spPr>
          <a:xfrm>
            <a:off x="45235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50"/>
          <p:cNvSpPr/>
          <p:nvPr/>
        </p:nvSpPr>
        <p:spPr>
          <a:xfrm>
            <a:off x="48283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50"/>
          <p:cNvSpPr/>
          <p:nvPr/>
        </p:nvSpPr>
        <p:spPr>
          <a:xfrm>
            <a:off x="51331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50"/>
          <p:cNvSpPr/>
          <p:nvPr/>
        </p:nvSpPr>
        <p:spPr>
          <a:xfrm>
            <a:off x="54379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50"/>
          <p:cNvSpPr/>
          <p:nvPr/>
        </p:nvSpPr>
        <p:spPr>
          <a:xfrm>
            <a:off x="57427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50"/>
          <p:cNvSpPr/>
          <p:nvPr/>
        </p:nvSpPr>
        <p:spPr>
          <a:xfrm>
            <a:off x="60475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50"/>
          <p:cNvSpPr/>
          <p:nvPr/>
        </p:nvSpPr>
        <p:spPr>
          <a:xfrm>
            <a:off x="63523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50"/>
          <p:cNvSpPr/>
          <p:nvPr/>
        </p:nvSpPr>
        <p:spPr>
          <a:xfrm>
            <a:off x="66571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50"/>
          <p:cNvSpPr/>
          <p:nvPr/>
        </p:nvSpPr>
        <p:spPr>
          <a:xfrm>
            <a:off x="45235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50"/>
          <p:cNvSpPr/>
          <p:nvPr/>
        </p:nvSpPr>
        <p:spPr>
          <a:xfrm>
            <a:off x="48283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50"/>
          <p:cNvSpPr/>
          <p:nvPr/>
        </p:nvSpPr>
        <p:spPr>
          <a:xfrm>
            <a:off x="51331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50"/>
          <p:cNvSpPr/>
          <p:nvPr/>
        </p:nvSpPr>
        <p:spPr>
          <a:xfrm>
            <a:off x="54379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50"/>
          <p:cNvSpPr/>
          <p:nvPr/>
        </p:nvSpPr>
        <p:spPr>
          <a:xfrm>
            <a:off x="57427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50"/>
          <p:cNvSpPr/>
          <p:nvPr/>
        </p:nvSpPr>
        <p:spPr>
          <a:xfrm>
            <a:off x="60475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50"/>
          <p:cNvSpPr/>
          <p:nvPr/>
        </p:nvSpPr>
        <p:spPr>
          <a:xfrm>
            <a:off x="63523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50"/>
          <p:cNvSpPr/>
          <p:nvPr/>
        </p:nvSpPr>
        <p:spPr>
          <a:xfrm>
            <a:off x="66571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50"/>
          <p:cNvSpPr/>
          <p:nvPr/>
        </p:nvSpPr>
        <p:spPr>
          <a:xfrm>
            <a:off x="69619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50"/>
          <p:cNvSpPr/>
          <p:nvPr/>
        </p:nvSpPr>
        <p:spPr>
          <a:xfrm>
            <a:off x="72667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50"/>
          <p:cNvSpPr/>
          <p:nvPr/>
        </p:nvSpPr>
        <p:spPr>
          <a:xfrm>
            <a:off x="75715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50"/>
          <p:cNvSpPr/>
          <p:nvPr/>
        </p:nvSpPr>
        <p:spPr>
          <a:xfrm>
            <a:off x="69619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50"/>
          <p:cNvSpPr/>
          <p:nvPr/>
        </p:nvSpPr>
        <p:spPr>
          <a:xfrm>
            <a:off x="72667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50"/>
          <p:cNvSpPr/>
          <p:nvPr/>
        </p:nvSpPr>
        <p:spPr>
          <a:xfrm>
            <a:off x="75715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50"/>
          <p:cNvSpPr/>
          <p:nvPr/>
        </p:nvSpPr>
        <p:spPr>
          <a:xfrm>
            <a:off x="69619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50"/>
          <p:cNvSpPr/>
          <p:nvPr/>
        </p:nvSpPr>
        <p:spPr>
          <a:xfrm>
            <a:off x="72667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50"/>
          <p:cNvSpPr/>
          <p:nvPr/>
        </p:nvSpPr>
        <p:spPr>
          <a:xfrm>
            <a:off x="75715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50"/>
          <p:cNvSpPr/>
          <p:nvPr/>
        </p:nvSpPr>
        <p:spPr>
          <a:xfrm>
            <a:off x="69619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50"/>
          <p:cNvSpPr/>
          <p:nvPr/>
        </p:nvSpPr>
        <p:spPr>
          <a:xfrm>
            <a:off x="72667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50"/>
          <p:cNvSpPr/>
          <p:nvPr/>
        </p:nvSpPr>
        <p:spPr>
          <a:xfrm>
            <a:off x="75715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50"/>
          <p:cNvSpPr/>
          <p:nvPr/>
        </p:nvSpPr>
        <p:spPr>
          <a:xfrm>
            <a:off x="6047525" y="3819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50"/>
          <p:cNvSpPr/>
          <p:nvPr/>
        </p:nvSpPr>
        <p:spPr>
          <a:xfrm>
            <a:off x="6352325" y="3819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50"/>
          <p:cNvSpPr/>
          <p:nvPr/>
        </p:nvSpPr>
        <p:spPr>
          <a:xfrm>
            <a:off x="6657125" y="3819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50"/>
          <p:cNvSpPr/>
          <p:nvPr/>
        </p:nvSpPr>
        <p:spPr>
          <a:xfrm>
            <a:off x="6047525" y="4105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50"/>
          <p:cNvSpPr/>
          <p:nvPr/>
        </p:nvSpPr>
        <p:spPr>
          <a:xfrm>
            <a:off x="6352325" y="4105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50"/>
          <p:cNvSpPr/>
          <p:nvPr/>
        </p:nvSpPr>
        <p:spPr>
          <a:xfrm>
            <a:off x="6657125" y="4105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50"/>
          <p:cNvSpPr/>
          <p:nvPr/>
        </p:nvSpPr>
        <p:spPr>
          <a:xfrm>
            <a:off x="6961925" y="3819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50"/>
          <p:cNvSpPr/>
          <p:nvPr/>
        </p:nvSpPr>
        <p:spPr>
          <a:xfrm>
            <a:off x="7266725" y="3819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50"/>
          <p:cNvSpPr/>
          <p:nvPr/>
        </p:nvSpPr>
        <p:spPr>
          <a:xfrm>
            <a:off x="7571525" y="3819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50"/>
          <p:cNvSpPr/>
          <p:nvPr/>
        </p:nvSpPr>
        <p:spPr>
          <a:xfrm>
            <a:off x="6961925" y="4105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50"/>
          <p:cNvSpPr/>
          <p:nvPr/>
        </p:nvSpPr>
        <p:spPr>
          <a:xfrm>
            <a:off x="7266725" y="4105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50"/>
          <p:cNvSpPr/>
          <p:nvPr/>
        </p:nvSpPr>
        <p:spPr>
          <a:xfrm>
            <a:off x="7571525" y="4105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1"/>
          <p:cNvSpPr txBox="1">
            <a:spLocks noGrp="1"/>
          </p:cNvSpPr>
          <p:nvPr>
            <p:ph type="body" idx="1"/>
          </p:nvPr>
        </p:nvSpPr>
        <p:spPr>
          <a:xfrm>
            <a:off x="218900" y="1544000"/>
            <a:ext cx="3271500" cy="32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>
                <a:solidFill>
                  <a:schemeClr val="tx1"/>
                </a:solidFill>
              </a:rPr>
              <a:t>Finne personer å mobilisere til kampanje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>
                <a:solidFill>
                  <a:schemeClr val="tx1"/>
                </a:solidFill>
              </a:rPr>
              <a:t>Inkluder de som har sagt de vil være med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>
                <a:solidFill>
                  <a:schemeClr val="tx1"/>
                </a:solidFill>
              </a:rPr>
              <a:t>Legg til folk som har deltatt før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err="1">
                <a:solidFill>
                  <a:srgbClr val="EB4040"/>
                </a:solidFill>
              </a:rPr>
              <a:t>Ekskluder</a:t>
            </a:r>
            <a:r>
              <a:rPr lang="en-GB">
                <a:solidFill>
                  <a:srgbClr val="EB4040"/>
                </a:solidFill>
              </a:rPr>
              <a:t> de </a:t>
            </a:r>
            <a:r>
              <a:rPr lang="en-GB" err="1">
                <a:solidFill>
                  <a:srgbClr val="EB4040"/>
                </a:solidFill>
              </a:rPr>
              <a:t>som</a:t>
            </a:r>
            <a:r>
              <a:rPr lang="en-GB">
                <a:solidFill>
                  <a:srgbClr val="EB4040"/>
                </a:solidFill>
              </a:rPr>
              <a:t> alt er </a:t>
            </a:r>
            <a:r>
              <a:rPr lang="en-GB" err="1">
                <a:solidFill>
                  <a:srgbClr val="EB4040"/>
                </a:solidFill>
              </a:rPr>
              <a:t>aktive</a:t>
            </a:r>
            <a:endParaRPr>
              <a:solidFill>
                <a:srgbClr val="EB4040"/>
              </a:solidFill>
            </a:endParaRPr>
          </a:p>
        </p:txBody>
      </p:sp>
      <p:sp>
        <p:nvSpPr>
          <p:cNvPr id="487" name="Google Shape;487;p51"/>
          <p:cNvSpPr txBox="1">
            <a:spLocks noGrp="1"/>
          </p:cNvSpPr>
          <p:nvPr>
            <p:ph type="title"/>
          </p:nvPr>
        </p:nvSpPr>
        <p:spPr>
          <a:xfrm>
            <a:off x="218905" y="617333"/>
            <a:ext cx="2808000" cy="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Eksempel:</a:t>
            </a:r>
            <a:br>
              <a:rPr lang="en-GB"/>
            </a:br>
            <a:r>
              <a:rPr lang="en-GB" err="1"/>
              <a:t>Finne</a:t>
            </a:r>
            <a:r>
              <a:rPr lang="en-GB"/>
              <a:t> </a:t>
            </a:r>
            <a:r>
              <a:rPr lang="en-GB" err="1"/>
              <a:t>rett</a:t>
            </a:r>
            <a:r>
              <a:rPr lang="en-GB"/>
              <a:t> person </a:t>
            </a:r>
            <a:r>
              <a:rPr lang="en-GB" err="1"/>
              <a:t>til</a:t>
            </a:r>
            <a:r>
              <a:rPr lang="en-GB"/>
              <a:t> </a:t>
            </a:r>
            <a:r>
              <a:rPr lang="en-GB" err="1"/>
              <a:t>rett</a:t>
            </a:r>
            <a:r>
              <a:rPr lang="en-GB"/>
              <a:t> </a:t>
            </a:r>
            <a:r>
              <a:rPr lang="en-GB" err="1"/>
              <a:t>oppgave</a:t>
            </a:r>
            <a:endParaRPr/>
          </a:p>
        </p:txBody>
      </p:sp>
      <p:sp>
        <p:nvSpPr>
          <p:cNvPr id="488" name="Google Shape;488;p51"/>
          <p:cNvSpPr/>
          <p:nvPr/>
        </p:nvSpPr>
        <p:spPr>
          <a:xfrm>
            <a:off x="45235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51"/>
          <p:cNvSpPr/>
          <p:nvPr/>
        </p:nvSpPr>
        <p:spPr>
          <a:xfrm>
            <a:off x="48283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51"/>
          <p:cNvSpPr/>
          <p:nvPr/>
        </p:nvSpPr>
        <p:spPr>
          <a:xfrm>
            <a:off x="51331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51"/>
          <p:cNvSpPr/>
          <p:nvPr/>
        </p:nvSpPr>
        <p:spPr>
          <a:xfrm>
            <a:off x="54379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51"/>
          <p:cNvSpPr/>
          <p:nvPr/>
        </p:nvSpPr>
        <p:spPr>
          <a:xfrm>
            <a:off x="57427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51"/>
          <p:cNvSpPr/>
          <p:nvPr/>
        </p:nvSpPr>
        <p:spPr>
          <a:xfrm>
            <a:off x="60475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51"/>
          <p:cNvSpPr/>
          <p:nvPr/>
        </p:nvSpPr>
        <p:spPr>
          <a:xfrm>
            <a:off x="63523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51"/>
          <p:cNvSpPr/>
          <p:nvPr/>
        </p:nvSpPr>
        <p:spPr>
          <a:xfrm>
            <a:off x="66571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51"/>
          <p:cNvSpPr/>
          <p:nvPr/>
        </p:nvSpPr>
        <p:spPr>
          <a:xfrm>
            <a:off x="45235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51"/>
          <p:cNvSpPr/>
          <p:nvPr/>
        </p:nvSpPr>
        <p:spPr>
          <a:xfrm>
            <a:off x="48283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51"/>
          <p:cNvSpPr/>
          <p:nvPr/>
        </p:nvSpPr>
        <p:spPr>
          <a:xfrm>
            <a:off x="51331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51"/>
          <p:cNvSpPr/>
          <p:nvPr/>
        </p:nvSpPr>
        <p:spPr>
          <a:xfrm>
            <a:off x="54379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51"/>
          <p:cNvSpPr/>
          <p:nvPr/>
        </p:nvSpPr>
        <p:spPr>
          <a:xfrm>
            <a:off x="57427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51"/>
          <p:cNvSpPr/>
          <p:nvPr/>
        </p:nvSpPr>
        <p:spPr>
          <a:xfrm>
            <a:off x="60475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51"/>
          <p:cNvSpPr/>
          <p:nvPr/>
        </p:nvSpPr>
        <p:spPr>
          <a:xfrm>
            <a:off x="63523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51"/>
          <p:cNvSpPr/>
          <p:nvPr/>
        </p:nvSpPr>
        <p:spPr>
          <a:xfrm>
            <a:off x="66571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51"/>
          <p:cNvSpPr/>
          <p:nvPr/>
        </p:nvSpPr>
        <p:spPr>
          <a:xfrm>
            <a:off x="45235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51"/>
          <p:cNvSpPr/>
          <p:nvPr/>
        </p:nvSpPr>
        <p:spPr>
          <a:xfrm>
            <a:off x="48283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51"/>
          <p:cNvSpPr/>
          <p:nvPr/>
        </p:nvSpPr>
        <p:spPr>
          <a:xfrm>
            <a:off x="51331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51"/>
          <p:cNvSpPr/>
          <p:nvPr/>
        </p:nvSpPr>
        <p:spPr>
          <a:xfrm>
            <a:off x="54379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51"/>
          <p:cNvSpPr/>
          <p:nvPr/>
        </p:nvSpPr>
        <p:spPr>
          <a:xfrm>
            <a:off x="57427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51"/>
          <p:cNvSpPr/>
          <p:nvPr/>
        </p:nvSpPr>
        <p:spPr>
          <a:xfrm>
            <a:off x="60475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51"/>
          <p:cNvSpPr/>
          <p:nvPr/>
        </p:nvSpPr>
        <p:spPr>
          <a:xfrm>
            <a:off x="63523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51"/>
          <p:cNvSpPr/>
          <p:nvPr/>
        </p:nvSpPr>
        <p:spPr>
          <a:xfrm>
            <a:off x="66571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51"/>
          <p:cNvSpPr/>
          <p:nvPr/>
        </p:nvSpPr>
        <p:spPr>
          <a:xfrm>
            <a:off x="45235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51"/>
          <p:cNvSpPr/>
          <p:nvPr/>
        </p:nvSpPr>
        <p:spPr>
          <a:xfrm>
            <a:off x="48283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51"/>
          <p:cNvSpPr/>
          <p:nvPr/>
        </p:nvSpPr>
        <p:spPr>
          <a:xfrm>
            <a:off x="51331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51"/>
          <p:cNvSpPr/>
          <p:nvPr/>
        </p:nvSpPr>
        <p:spPr>
          <a:xfrm>
            <a:off x="54379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51"/>
          <p:cNvSpPr/>
          <p:nvPr/>
        </p:nvSpPr>
        <p:spPr>
          <a:xfrm>
            <a:off x="57427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51"/>
          <p:cNvSpPr/>
          <p:nvPr/>
        </p:nvSpPr>
        <p:spPr>
          <a:xfrm>
            <a:off x="60475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51"/>
          <p:cNvSpPr/>
          <p:nvPr/>
        </p:nvSpPr>
        <p:spPr>
          <a:xfrm>
            <a:off x="63523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51"/>
          <p:cNvSpPr/>
          <p:nvPr/>
        </p:nvSpPr>
        <p:spPr>
          <a:xfrm>
            <a:off x="66571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51"/>
          <p:cNvSpPr/>
          <p:nvPr/>
        </p:nvSpPr>
        <p:spPr>
          <a:xfrm>
            <a:off x="45235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51"/>
          <p:cNvSpPr/>
          <p:nvPr/>
        </p:nvSpPr>
        <p:spPr>
          <a:xfrm>
            <a:off x="48283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51"/>
          <p:cNvSpPr/>
          <p:nvPr/>
        </p:nvSpPr>
        <p:spPr>
          <a:xfrm>
            <a:off x="5133125" y="3248075"/>
            <a:ext cx="186000" cy="186000"/>
          </a:xfrm>
          <a:prstGeom prst="ellipse">
            <a:avLst/>
          </a:prstGeom>
          <a:solidFill>
            <a:srgbClr val="EB4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51"/>
          <p:cNvSpPr/>
          <p:nvPr/>
        </p:nvSpPr>
        <p:spPr>
          <a:xfrm>
            <a:off x="5437925" y="3248075"/>
            <a:ext cx="186000" cy="186000"/>
          </a:xfrm>
          <a:prstGeom prst="ellipse">
            <a:avLst/>
          </a:prstGeom>
          <a:solidFill>
            <a:srgbClr val="EB4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51"/>
          <p:cNvSpPr/>
          <p:nvPr/>
        </p:nvSpPr>
        <p:spPr>
          <a:xfrm>
            <a:off x="5742725" y="3248075"/>
            <a:ext cx="186000" cy="186000"/>
          </a:xfrm>
          <a:prstGeom prst="ellipse">
            <a:avLst/>
          </a:prstGeom>
          <a:solidFill>
            <a:srgbClr val="EB4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51"/>
          <p:cNvSpPr/>
          <p:nvPr/>
        </p:nvSpPr>
        <p:spPr>
          <a:xfrm>
            <a:off x="6047525" y="3248075"/>
            <a:ext cx="186000" cy="186000"/>
          </a:xfrm>
          <a:prstGeom prst="ellipse">
            <a:avLst/>
          </a:prstGeom>
          <a:solidFill>
            <a:srgbClr val="EB4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51"/>
          <p:cNvSpPr/>
          <p:nvPr/>
        </p:nvSpPr>
        <p:spPr>
          <a:xfrm>
            <a:off x="6352325" y="3248075"/>
            <a:ext cx="186000" cy="186000"/>
          </a:xfrm>
          <a:prstGeom prst="ellipse">
            <a:avLst/>
          </a:prstGeom>
          <a:solidFill>
            <a:srgbClr val="EB4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51"/>
          <p:cNvSpPr/>
          <p:nvPr/>
        </p:nvSpPr>
        <p:spPr>
          <a:xfrm>
            <a:off x="6657125" y="3248075"/>
            <a:ext cx="186000" cy="186000"/>
          </a:xfrm>
          <a:prstGeom prst="ellipse">
            <a:avLst/>
          </a:prstGeom>
          <a:solidFill>
            <a:srgbClr val="EB4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51"/>
          <p:cNvSpPr/>
          <p:nvPr/>
        </p:nvSpPr>
        <p:spPr>
          <a:xfrm>
            <a:off x="45235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51"/>
          <p:cNvSpPr/>
          <p:nvPr/>
        </p:nvSpPr>
        <p:spPr>
          <a:xfrm>
            <a:off x="48283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51"/>
          <p:cNvSpPr/>
          <p:nvPr/>
        </p:nvSpPr>
        <p:spPr>
          <a:xfrm>
            <a:off x="5133125" y="3533825"/>
            <a:ext cx="186000" cy="186000"/>
          </a:xfrm>
          <a:prstGeom prst="ellipse">
            <a:avLst/>
          </a:prstGeom>
          <a:solidFill>
            <a:srgbClr val="EB4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51"/>
          <p:cNvSpPr/>
          <p:nvPr/>
        </p:nvSpPr>
        <p:spPr>
          <a:xfrm>
            <a:off x="5437925" y="3533825"/>
            <a:ext cx="186000" cy="186000"/>
          </a:xfrm>
          <a:prstGeom prst="ellipse">
            <a:avLst/>
          </a:prstGeom>
          <a:solidFill>
            <a:srgbClr val="EB4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51"/>
          <p:cNvSpPr/>
          <p:nvPr/>
        </p:nvSpPr>
        <p:spPr>
          <a:xfrm>
            <a:off x="5742725" y="3533825"/>
            <a:ext cx="186000" cy="186000"/>
          </a:xfrm>
          <a:prstGeom prst="ellipse">
            <a:avLst/>
          </a:prstGeom>
          <a:solidFill>
            <a:srgbClr val="EB4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51"/>
          <p:cNvSpPr/>
          <p:nvPr/>
        </p:nvSpPr>
        <p:spPr>
          <a:xfrm>
            <a:off x="6047525" y="3533825"/>
            <a:ext cx="186000" cy="186000"/>
          </a:xfrm>
          <a:prstGeom prst="ellipse">
            <a:avLst/>
          </a:prstGeom>
          <a:solidFill>
            <a:srgbClr val="EB4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51"/>
          <p:cNvSpPr/>
          <p:nvPr/>
        </p:nvSpPr>
        <p:spPr>
          <a:xfrm>
            <a:off x="6352325" y="3533825"/>
            <a:ext cx="186000" cy="186000"/>
          </a:xfrm>
          <a:prstGeom prst="ellipse">
            <a:avLst/>
          </a:prstGeom>
          <a:solidFill>
            <a:srgbClr val="EB4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51"/>
          <p:cNvSpPr/>
          <p:nvPr/>
        </p:nvSpPr>
        <p:spPr>
          <a:xfrm>
            <a:off x="6657125" y="3533825"/>
            <a:ext cx="186000" cy="186000"/>
          </a:xfrm>
          <a:prstGeom prst="ellipse">
            <a:avLst/>
          </a:prstGeom>
          <a:solidFill>
            <a:srgbClr val="EB4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51"/>
          <p:cNvSpPr/>
          <p:nvPr/>
        </p:nvSpPr>
        <p:spPr>
          <a:xfrm>
            <a:off x="69619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51"/>
          <p:cNvSpPr/>
          <p:nvPr/>
        </p:nvSpPr>
        <p:spPr>
          <a:xfrm>
            <a:off x="72667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51"/>
          <p:cNvSpPr/>
          <p:nvPr/>
        </p:nvSpPr>
        <p:spPr>
          <a:xfrm>
            <a:off x="75715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51"/>
          <p:cNvSpPr/>
          <p:nvPr/>
        </p:nvSpPr>
        <p:spPr>
          <a:xfrm>
            <a:off x="69619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51"/>
          <p:cNvSpPr/>
          <p:nvPr/>
        </p:nvSpPr>
        <p:spPr>
          <a:xfrm>
            <a:off x="72667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51"/>
          <p:cNvSpPr/>
          <p:nvPr/>
        </p:nvSpPr>
        <p:spPr>
          <a:xfrm>
            <a:off x="75715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51"/>
          <p:cNvSpPr/>
          <p:nvPr/>
        </p:nvSpPr>
        <p:spPr>
          <a:xfrm>
            <a:off x="69619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51"/>
          <p:cNvSpPr/>
          <p:nvPr/>
        </p:nvSpPr>
        <p:spPr>
          <a:xfrm>
            <a:off x="72667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51"/>
          <p:cNvSpPr/>
          <p:nvPr/>
        </p:nvSpPr>
        <p:spPr>
          <a:xfrm>
            <a:off x="75715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51"/>
          <p:cNvSpPr/>
          <p:nvPr/>
        </p:nvSpPr>
        <p:spPr>
          <a:xfrm>
            <a:off x="69619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51"/>
          <p:cNvSpPr/>
          <p:nvPr/>
        </p:nvSpPr>
        <p:spPr>
          <a:xfrm>
            <a:off x="72667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51"/>
          <p:cNvSpPr/>
          <p:nvPr/>
        </p:nvSpPr>
        <p:spPr>
          <a:xfrm>
            <a:off x="75715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51"/>
          <p:cNvSpPr/>
          <p:nvPr/>
        </p:nvSpPr>
        <p:spPr>
          <a:xfrm>
            <a:off x="6047525" y="3819575"/>
            <a:ext cx="186000" cy="186000"/>
          </a:xfrm>
          <a:prstGeom prst="ellipse">
            <a:avLst/>
          </a:prstGeom>
          <a:solidFill>
            <a:srgbClr val="EB4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51"/>
          <p:cNvSpPr/>
          <p:nvPr/>
        </p:nvSpPr>
        <p:spPr>
          <a:xfrm>
            <a:off x="6352325" y="3819575"/>
            <a:ext cx="186000" cy="186000"/>
          </a:xfrm>
          <a:prstGeom prst="ellipse">
            <a:avLst/>
          </a:prstGeom>
          <a:solidFill>
            <a:srgbClr val="EB4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51"/>
          <p:cNvSpPr/>
          <p:nvPr/>
        </p:nvSpPr>
        <p:spPr>
          <a:xfrm>
            <a:off x="6657125" y="3819575"/>
            <a:ext cx="186000" cy="186000"/>
          </a:xfrm>
          <a:prstGeom prst="ellipse">
            <a:avLst/>
          </a:prstGeom>
          <a:solidFill>
            <a:srgbClr val="EB4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51"/>
          <p:cNvSpPr/>
          <p:nvPr/>
        </p:nvSpPr>
        <p:spPr>
          <a:xfrm>
            <a:off x="6047525" y="4105325"/>
            <a:ext cx="186000" cy="186000"/>
          </a:xfrm>
          <a:prstGeom prst="ellipse">
            <a:avLst/>
          </a:prstGeom>
          <a:solidFill>
            <a:srgbClr val="EB4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51"/>
          <p:cNvSpPr/>
          <p:nvPr/>
        </p:nvSpPr>
        <p:spPr>
          <a:xfrm>
            <a:off x="6352325" y="4105325"/>
            <a:ext cx="186000" cy="186000"/>
          </a:xfrm>
          <a:prstGeom prst="ellipse">
            <a:avLst/>
          </a:prstGeom>
          <a:solidFill>
            <a:srgbClr val="EB4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51"/>
          <p:cNvSpPr/>
          <p:nvPr/>
        </p:nvSpPr>
        <p:spPr>
          <a:xfrm>
            <a:off x="6657125" y="4105325"/>
            <a:ext cx="186000" cy="186000"/>
          </a:xfrm>
          <a:prstGeom prst="ellipse">
            <a:avLst/>
          </a:prstGeom>
          <a:solidFill>
            <a:srgbClr val="EB4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51"/>
          <p:cNvSpPr/>
          <p:nvPr/>
        </p:nvSpPr>
        <p:spPr>
          <a:xfrm>
            <a:off x="6961925" y="3819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51"/>
          <p:cNvSpPr/>
          <p:nvPr/>
        </p:nvSpPr>
        <p:spPr>
          <a:xfrm>
            <a:off x="7266725" y="3819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51"/>
          <p:cNvSpPr/>
          <p:nvPr/>
        </p:nvSpPr>
        <p:spPr>
          <a:xfrm>
            <a:off x="7571525" y="3819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51"/>
          <p:cNvSpPr/>
          <p:nvPr/>
        </p:nvSpPr>
        <p:spPr>
          <a:xfrm>
            <a:off x="6961925" y="4105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51"/>
          <p:cNvSpPr/>
          <p:nvPr/>
        </p:nvSpPr>
        <p:spPr>
          <a:xfrm>
            <a:off x="7266725" y="4105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51"/>
          <p:cNvSpPr/>
          <p:nvPr/>
        </p:nvSpPr>
        <p:spPr>
          <a:xfrm>
            <a:off x="7571525" y="4105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52"/>
          <p:cNvSpPr txBox="1">
            <a:spLocks noGrp="1"/>
          </p:cNvSpPr>
          <p:nvPr>
            <p:ph type="body" idx="1"/>
          </p:nvPr>
        </p:nvSpPr>
        <p:spPr>
          <a:xfrm>
            <a:off x="218900" y="1544000"/>
            <a:ext cx="3195300" cy="32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>
                <a:solidFill>
                  <a:schemeClr val="tx1"/>
                </a:solidFill>
              </a:rPr>
              <a:t>Finne personer å mobilisere til kampanje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>
                <a:solidFill>
                  <a:schemeClr val="tx1"/>
                </a:solidFill>
              </a:rPr>
              <a:t>Inkluder de som har sagt de vil være med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>
                <a:solidFill>
                  <a:schemeClr val="tx1"/>
                </a:solidFill>
              </a:rPr>
              <a:t>Legg til folk som har deltatt før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>
                <a:solidFill>
                  <a:schemeClr val="tx1"/>
                </a:solidFill>
              </a:rPr>
              <a:t>Ekskluder de som alt er aktive</a:t>
            </a:r>
          </a:p>
        </p:txBody>
      </p:sp>
      <p:sp>
        <p:nvSpPr>
          <p:cNvPr id="565" name="Google Shape;565;p52"/>
          <p:cNvSpPr txBox="1">
            <a:spLocks noGrp="1"/>
          </p:cNvSpPr>
          <p:nvPr>
            <p:ph type="title"/>
          </p:nvPr>
        </p:nvSpPr>
        <p:spPr>
          <a:xfrm>
            <a:off x="218905" y="617333"/>
            <a:ext cx="2808000" cy="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Eksempel:</a:t>
            </a:r>
            <a:br>
              <a:rPr lang="en-GB"/>
            </a:br>
            <a:r>
              <a:rPr lang="en-GB" err="1"/>
              <a:t>Finne</a:t>
            </a:r>
            <a:r>
              <a:rPr lang="en-GB"/>
              <a:t> </a:t>
            </a:r>
            <a:r>
              <a:rPr lang="en-GB" err="1"/>
              <a:t>rett</a:t>
            </a:r>
            <a:r>
              <a:rPr lang="en-GB"/>
              <a:t> person </a:t>
            </a:r>
            <a:r>
              <a:rPr lang="en-GB" err="1"/>
              <a:t>til</a:t>
            </a:r>
            <a:r>
              <a:rPr lang="en-GB"/>
              <a:t> </a:t>
            </a:r>
            <a:r>
              <a:rPr lang="en-GB" err="1"/>
              <a:t>rett</a:t>
            </a:r>
            <a:r>
              <a:rPr lang="en-GB"/>
              <a:t> </a:t>
            </a:r>
            <a:r>
              <a:rPr lang="en-GB" err="1"/>
              <a:t>oppgave</a:t>
            </a:r>
            <a:endParaRPr/>
          </a:p>
        </p:txBody>
      </p:sp>
      <p:sp>
        <p:nvSpPr>
          <p:cNvPr id="566" name="Google Shape;566;p52"/>
          <p:cNvSpPr/>
          <p:nvPr/>
        </p:nvSpPr>
        <p:spPr>
          <a:xfrm>
            <a:off x="45235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52"/>
          <p:cNvSpPr/>
          <p:nvPr/>
        </p:nvSpPr>
        <p:spPr>
          <a:xfrm>
            <a:off x="48283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52"/>
          <p:cNvSpPr/>
          <p:nvPr/>
        </p:nvSpPr>
        <p:spPr>
          <a:xfrm>
            <a:off x="51331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52"/>
          <p:cNvSpPr/>
          <p:nvPr/>
        </p:nvSpPr>
        <p:spPr>
          <a:xfrm>
            <a:off x="54379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52"/>
          <p:cNvSpPr/>
          <p:nvPr/>
        </p:nvSpPr>
        <p:spPr>
          <a:xfrm>
            <a:off x="57427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52"/>
          <p:cNvSpPr/>
          <p:nvPr/>
        </p:nvSpPr>
        <p:spPr>
          <a:xfrm>
            <a:off x="60475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52"/>
          <p:cNvSpPr/>
          <p:nvPr/>
        </p:nvSpPr>
        <p:spPr>
          <a:xfrm>
            <a:off x="63523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52"/>
          <p:cNvSpPr/>
          <p:nvPr/>
        </p:nvSpPr>
        <p:spPr>
          <a:xfrm>
            <a:off x="66571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52"/>
          <p:cNvSpPr/>
          <p:nvPr/>
        </p:nvSpPr>
        <p:spPr>
          <a:xfrm>
            <a:off x="45235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52"/>
          <p:cNvSpPr/>
          <p:nvPr/>
        </p:nvSpPr>
        <p:spPr>
          <a:xfrm>
            <a:off x="48283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52"/>
          <p:cNvSpPr/>
          <p:nvPr/>
        </p:nvSpPr>
        <p:spPr>
          <a:xfrm>
            <a:off x="51331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2"/>
          <p:cNvSpPr/>
          <p:nvPr/>
        </p:nvSpPr>
        <p:spPr>
          <a:xfrm>
            <a:off x="54379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52"/>
          <p:cNvSpPr/>
          <p:nvPr/>
        </p:nvSpPr>
        <p:spPr>
          <a:xfrm>
            <a:off x="57427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52"/>
          <p:cNvSpPr/>
          <p:nvPr/>
        </p:nvSpPr>
        <p:spPr>
          <a:xfrm>
            <a:off x="60475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52"/>
          <p:cNvSpPr/>
          <p:nvPr/>
        </p:nvSpPr>
        <p:spPr>
          <a:xfrm>
            <a:off x="63523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52"/>
          <p:cNvSpPr/>
          <p:nvPr/>
        </p:nvSpPr>
        <p:spPr>
          <a:xfrm>
            <a:off x="66571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52"/>
          <p:cNvSpPr/>
          <p:nvPr/>
        </p:nvSpPr>
        <p:spPr>
          <a:xfrm>
            <a:off x="45235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52"/>
          <p:cNvSpPr/>
          <p:nvPr/>
        </p:nvSpPr>
        <p:spPr>
          <a:xfrm>
            <a:off x="48283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52"/>
          <p:cNvSpPr/>
          <p:nvPr/>
        </p:nvSpPr>
        <p:spPr>
          <a:xfrm>
            <a:off x="51331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52"/>
          <p:cNvSpPr/>
          <p:nvPr/>
        </p:nvSpPr>
        <p:spPr>
          <a:xfrm>
            <a:off x="54379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52"/>
          <p:cNvSpPr/>
          <p:nvPr/>
        </p:nvSpPr>
        <p:spPr>
          <a:xfrm>
            <a:off x="57427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52"/>
          <p:cNvSpPr/>
          <p:nvPr/>
        </p:nvSpPr>
        <p:spPr>
          <a:xfrm>
            <a:off x="60475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52"/>
          <p:cNvSpPr/>
          <p:nvPr/>
        </p:nvSpPr>
        <p:spPr>
          <a:xfrm>
            <a:off x="63523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52"/>
          <p:cNvSpPr/>
          <p:nvPr/>
        </p:nvSpPr>
        <p:spPr>
          <a:xfrm>
            <a:off x="66571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52"/>
          <p:cNvSpPr/>
          <p:nvPr/>
        </p:nvSpPr>
        <p:spPr>
          <a:xfrm>
            <a:off x="45235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52"/>
          <p:cNvSpPr/>
          <p:nvPr/>
        </p:nvSpPr>
        <p:spPr>
          <a:xfrm>
            <a:off x="48283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52"/>
          <p:cNvSpPr/>
          <p:nvPr/>
        </p:nvSpPr>
        <p:spPr>
          <a:xfrm>
            <a:off x="51331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52"/>
          <p:cNvSpPr/>
          <p:nvPr/>
        </p:nvSpPr>
        <p:spPr>
          <a:xfrm>
            <a:off x="54379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52"/>
          <p:cNvSpPr/>
          <p:nvPr/>
        </p:nvSpPr>
        <p:spPr>
          <a:xfrm>
            <a:off x="57427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52"/>
          <p:cNvSpPr/>
          <p:nvPr/>
        </p:nvSpPr>
        <p:spPr>
          <a:xfrm>
            <a:off x="60475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52"/>
          <p:cNvSpPr/>
          <p:nvPr/>
        </p:nvSpPr>
        <p:spPr>
          <a:xfrm>
            <a:off x="63523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52"/>
          <p:cNvSpPr/>
          <p:nvPr/>
        </p:nvSpPr>
        <p:spPr>
          <a:xfrm>
            <a:off x="66571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52"/>
          <p:cNvSpPr/>
          <p:nvPr/>
        </p:nvSpPr>
        <p:spPr>
          <a:xfrm>
            <a:off x="45235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52"/>
          <p:cNvSpPr/>
          <p:nvPr/>
        </p:nvSpPr>
        <p:spPr>
          <a:xfrm>
            <a:off x="48283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52"/>
          <p:cNvSpPr/>
          <p:nvPr/>
        </p:nvSpPr>
        <p:spPr>
          <a:xfrm>
            <a:off x="45235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52"/>
          <p:cNvSpPr/>
          <p:nvPr/>
        </p:nvSpPr>
        <p:spPr>
          <a:xfrm>
            <a:off x="48283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52"/>
          <p:cNvSpPr/>
          <p:nvPr/>
        </p:nvSpPr>
        <p:spPr>
          <a:xfrm>
            <a:off x="69619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52"/>
          <p:cNvSpPr/>
          <p:nvPr/>
        </p:nvSpPr>
        <p:spPr>
          <a:xfrm>
            <a:off x="72667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52"/>
          <p:cNvSpPr/>
          <p:nvPr/>
        </p:nvSpPr>
        <p:spPr>
          <a:xfrm>
            <a:off x="75715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52"/>
          <p:cNvSpPr/>
          <p:nvPr/>
        </p:nvSpPr>
        <p:spPr>
          <a:xfrm>
            <a:off x="69619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52"/>
          <p:cNvSpPr/>
          <p:nvPr/>
        </p:nvSpPr>
        <p:spPr>
          <a:xfrm>
            <a:off x="72667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52"/>
          <p:cNvSpPr/>
          <p:nvPr/>
        </p:nvSpPr>
        <p:spPr>
          <a:xfrm>
            <a:off x="75715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52"/>
          <p:cNvSpPr/>
          <p:nvPr/>
        </p:nvSpPr>
        <p:spPr>
          <a:xfrm>
            <a:off x="69619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52"/>
          <p:cNvSpPr/>
          <p:nvPr/>
        </p:nvSpPr>
        <p:spPr>
          <a:xfrm>
            <a:off x="72667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52"/>
          <p:cNvSpPr/>
          <p:nvPr/>
        </p:nvSpPr>
        <p:spPr>
          <a:xfrm>
            <a:off x="75715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52"/>
          <p:cNvSpPr/>
          <p:nvPr/>
        </p:nvSpPr>
        <p:spPr>
          <a:xfrm>
            <a:off x="69619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52"/>
          <p:cNvSpPr/>
          <p:nvPr/>
        </p:nvSpPr>
        <p:spPr>
          <a:xfrm>
            <a:off x="72667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52"/>
          <p:cNvSpPr/>
          <p:nvPr/>
        </p:nvSpPr>
        <p:spPr>
          <a:xfrm>
            <a:off x="75715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52"/>
          <p:cNvSpPr/>
          <p:nvPr/>
        </p:nvSpPr>
        <p:spPr>
          <a:xfrm>
            <a:off x="6961925" y="381957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52"/>
          <p:cNvSpPr/>
          <p:nvPr/>
        </p:nvSpPr>
        <p:spPr>
          <a:xfrm>
            <a:off x="7266725" y="381957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52"/>
          <p:cNvSpPr/>
          <p:nvPr/>
        </p:nvSpPr>
        <p:spPr>
          <a:xfrm>
            <a:off x="7571525" y="381957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52"/>
          <p:cNvSpPr/>
          <p:nvPr/>
        </p:nvSpPr>
        <p:spPr>
          <a:xfrm>
            <a:off x="6961925" y="410532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52"/>
          <p:cNvSpPr/>
          <p:nvPr/>
        </p:nvSpPr>
        <p:spPr>
          <a:xfrm>
            <a:off x="7266725" y="410532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52"/>
          <p:cNvSpPr/>
          <p:nvPr/>
        </p:nvSpPr>
        <p:spPr>
          <a:xfrm>
            <a:off x="7571525" y="4105325"/>
            <a:ext cx="186000" cy="186000"/>
          </a:xfrm>
          <a:prstGeom prst="ellipse">
            <a:avLst/>
          </a:prstGeom>
          <a:solidFill>
            <a:srgbClr val="440C1A"/>
          </a:solidFill>
          <a:ln>
            <a:solidFill>
              <a:srgbClr val="440C1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53"/>
          <p:cNvSpPr txBox="1">
            <a:spLocks noGrp="1"/>
          </p:cNvSpPr>
          <p:nvPr>
            <p:ph type="body" idx="1"/>
          </p:nvPr>
        </p:nvSpPr>
        <p:spPr>
          <a:xfrm>
            <a:off x="218900" y="1544000"/>
            <a:ext cx="3195300" cy="32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>
                <a:solidFill>
                  <a:schemeClr val="tx1"/>
                </a:solidFill>
              </a:rPr>
              <a:t>Finne personer å mobilisere til kampanje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>
                <a:solidFill>
                  <a:schemeClr val="tx1"/>
                </a:solidFill>
              </a:rPr>
              <a:t>Inkluder de som har sagt de vil være med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>
                <a:solidFill>
                  <a:schemeClr val="tx1"/>
                </a:solidFill>
              </a:rPr>
              <a:t>Legg til folk som har deltatt før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>
                <a:solidFill>
                  <a:schemeClr val="tx1"/>
                </a:solidFill>
              </a:rPr>
              <a:t>Ekskluder de som alt er aktive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>
                <a:solidFill>
                  <a:srgbClr val="539760"/>
                </a:solidFill>
              </a:rPr>
              <a:t>Kontakt noen og book dem</a:t>
            </a:r>
          </a:p>
        </p:txBody>
      </p:sp>
      <p:sp>
        <p:nvSpPr>
          <p:cNvPr id="625" name="Google Shape;625;p53"/>
          <p:cNvSpPr txBox="1">
            <a:spLocks noGrp="1"/>
          </p:cNvSpPr>
          <p:nvPr>
            <p:ph type="title"/>
          </p:nvPr>
        </p:nvSpPr>
        <p:spPr>
          <a:xfrm>
            <a:off x="218905" y="617333"/>
            <a:ext cx="2808000" cy="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Eksempel:</a:t>
            </a:r>
            <a:br>
              <a:rPr lang="en-GB"/>
            </a:br>
            <a:r>
              <a:rPr lang="en-GB" err="1"/>
              <a:t>Finne</a:t>
            </a:r>
            <a:r>
              <a:rPr lang="en-GB"/>
              <a:t> </a:t>
            </a:r>
            <a:r>
              <a:rPr lang="en-GB" err="1"/>
              <a:t>rett</a:t>
            </a:r>
            <a:r>
              <a:rPr lang="en-GB"/>
              <a:t> person </a:t>
            </a:r>
            <a:r>
              <a:rPr lang="en-GB" err="1"/>
              <a:t>til</a:t>
            </a:r>
            <a:r>
              <a:rPr lang="en-GB"/>
              <a:t> </a:t>
            </a:r>
            <a:r>
              <a:rPr lang="en-GB" err="1"/>
              <a:t>rett</a:t>
            </a:r>
            <a:r>
              <a:rPr lang="en-GB"/>
              <a:t> </a:t>
            </a:r>
            <a:r>
              <a:rPr lang="en-GB" err="1"/>
              <a:t>oppgave</a:t>
            </a:r>
            <a:endParaRPr/>
          </a:p>
        </p:txBody>
      </p:sp>
      <p:sp>
        <p:nvSpPr>
          <p:cNvPr id="626" name="Google Shape;626;p53"/>
          <p:cNvSpPr/>
          <p:nvPr/>
        </p:nvSpPr>
        <p:spPr>
          <a:xfrm>
            <a:off x="45235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53"/>
          <p:cNvSpPr/>
          <p:nvPr/>
        </p:nvSpPr>
        <p:spPr>
          <a:xfrm>
            <a:off x="48283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53"/>
          <p:cNvSpPr/>
          <p:nvPr/>
        </p:nvSpPr>
        <p:spPr>
          <a:xfrm>
            <a:off x="51331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53"/>
          <p:cNvSpPr/>
          <p:nvPr/>
        </p:nvSpPr>
        <p:spPr>
          <a:xfrm>
            <a:off x="54379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53"/>
          <p:cNvSpPr/>
          <p:nvPr/>
        </p:nvSpPr>
        <p:spPr>
          <a:xfrm>
            <a:off x="57427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53"/>
          <p:cNvSpPr/>
          <p:nvPr/>
        </p:nvSpPr>
        <p:spPr>
          <a:xfrm>
            <a:off x="60475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53"/>
          <p:cNvSpPr/>
          <p:nvPr/>
        </p:nvSpPr>
        <p:spPr>
          <a:xfrm>
            <a:off x="63523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53"/>
          <p:cNvSpPr/>
          <p:nvPr/>
        </p:nvSpPr>
        <p:spPr>
          <a:xfrm>
            <a:off x="66571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53"/>
          <p:cNvSpPr/>
          <p:nvPr/>
        </p:nvSpPr>
        <p:spPr>
          <a:xfrm>
            <a:off x="45235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53"/>
          <p:cNvSpPr/>
          <p:nvPr/>
        </p:nvSpPr>
        <p:spPr>
          <a:xfrm>
            <a:off x="48283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53"/>
          <p:cNvSpPr/>
          <p:nvPr/>
        </p:nvSpPr>
        <p:spPr>
          <a:xfrm>
            <a:off x="51331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53"/>
          <p:cNvSpPr/>
          <p:nvPr/>
        </p:nvSpPr>
        <p:spPr>
          <a:xfrm>
            <a:off x="54379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53"/>
          <p:cNvSpPr/>
          <p:nvPr/>
        </p:nvSpPr>
        <p:spPr>
          <a:xfrm>
            <a:off x="57427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53"/>
          <p:cNvSpPr/>
          <p:nvPr/>
        </p:nvSpPr>
        <p:spPr>
          <a:xfrm>
            <a:off x="60475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53"/>
          <p:cNvSpPr/>
          <p:nvPr/>
        </p:nvSpPr>
        <p:spPr>
          <a:xfrm>
            <a:off x="63523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53"/>
          <p:cNvSpPr/>
          <p:nvPr/>
        </p:nvSpPr>
        <p:spPr>
          <a:xfrm>
            <a:off x="66571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53"/>
          <p:cNvSpPr/>
          <p:nvPr/>
        </p:nvSpPr>
        <p:spPr>
          <a:xfrm>
            <a:off x="45235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53"/>
          <p:cNvSpPr/>
          <p:nvPr/>
        </p:nvSpPr>
        <p:spPr>
          <a:xfrm>
            <a:off x="48283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53"/>
          <p:cNvSpPr/>
          <p:nvPr/>
        </p:nvSpPr>
        <p:spPr>
          <a:xfrm>
            <a:off x="51331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53"/>
          <p:cNvSpPr/>
          <p:nvPr/>
        </p:nvSpPr>
        <p:spPr>
          <a:xfrm>
            <a:off x="54379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53"/>
          <p:cNvSpPr/>
          <p:nvPr/>
        </p:nvSpPr>
        <p:spPr>
          <a:xfrm>
            <a:off x="57427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53"/>
          <p:cNvSpPr/>
          <p:nvPr/>
        </p:nvSpPr>
        <p:spPr>
          <a:xfrm>
            <a:off x="60475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53"/>
          <p:cNvSpPr/>
          <p:nvPr/>
        </p:nvSpPr>
        <p:spPr>
          <a:xfrm>
            <a:off x="63523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53"/>
          <p:cNvSpPr/>
          <p:nvPr/>
        </p:nvSpPr>
        <p:spPr>
          <a:xfrm>
            <a:off x="66571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53"/>
          <p:cNvSpPr/>
          <p:nvPr/>
        </p:nvSpPr>
        <p:spPr>
          <a:xfrm>
            <a:off x="45235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53"/>
          <p:cNvSpPr/>
          <p:nvPr/>
        </p:nvSpPr>
        <p:spPr>
          <a:xfrm>
            <a:off x="48283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53"/>
          <p:cNvSpPr/>
          <p:nvPr/>
        </p:nvSpPr>
        <p:spPr>
          <a:xfrm>
            <a:off x="51331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53"/>
          <p:cNvSpPr/>
          <p:nvPr/>
        </p:nvSpPr>
        <p:spPr>
          <a:xfrm>
            <a:off x="54379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53"/>
          <p:cNvSpPr/>
          <p:nvPr/>
        </p:nvSpPr>
        <p:spPr>
          <a:xfrm>
            <a:off x="57427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53"/>
          <p:cNvSpPr/>
          <p:nvPr/>
        </p:nvSpPr>
        <p:spPr>
          <a:xfrm>
            <a:off x="60475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53"/>
          <p:cNvSpPr/>
          <p:nvPr/>
        </p:nvSpPr>
        <p:spPr>
          <a:xfrm>
            <a:off x="63523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53"/>
          <p:cNvSpPr/>
          <p:nvPr/>
        </p:nvSpPr>
        <p:spPr>
          <a:xfrm>
            <a:off x="66571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53"/>
          <p:cNvSpPr/>
          <p:nvPr/>
        </p:nvSpPr>
        <p:spPr>
          <a:xfrm>
            <a:off x="45235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53"/>
          <p:cNvSpPr/>
          <p:nvPr/>
        </p:nvSpPr>
        <p:spPr>
          <a:xfrm>
            <a:off x="48283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53"/>
          <p:cNvSpPr/>
          <p:nvPr/>
        </p:nvSpPr>
        <p:spPr>
          <a:xfrm>
            <a:off x="45235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53"/>
          <p:cNvSpPr/>
          <p:nvPr/>
        </p:nvSpPr>
        <p:spPr>
          <a:xfrm>
            <a:off x="48283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53"/>
          <p:cNvSpPr/>
          <p:nvPr/>
        </p:nvSpPr>
        <p:spPr>
          <a:xfrm>
            <a:off x="69619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53"/>
          <p:cNvSpPr/>
          <p:nvPr/>
        </p:nvSpPr>
        <p:spPr>
          <a:xfrm>
            <a:off x="72667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53"/>
          <p:cNvSpPr/>
          <p:nvPr/>
        </p:nvSpPr>
        <p:spPr>
          <a:xfrm>
            <a:off x="75715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53"/>
          <p:cNvSpPr/>
          <p:nvPr/>
        </p:nvSpPr>
        <p:spPr>
          <a:xfrm>
            <a:off x="69619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53"/>
          <p:cNvSpPr/>
          <p:nvPr/>
        </p:nvSpPr>
        <p:spPr>
          <a:xfrm>
            <a:off x="72667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53"/>
          <p:cNvSpPr/>
          <p:nvPr/>
        </p:nvSpPr>
        <p:spPr>
          <a:xfrm>
            <a:off x="75715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53"/>
          <p:cNvSpPr/>
          <p:nvPr/>
        </p:nvSpPr>
        <p:spPr>
          <a:xfrm>
            <a:off x="69619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53"/>
          <p:cNvSpPr/>
          <p:nvPr/>
        </p:nvSpPr>
        <p:spPr>
          <a:xfrm>
            <a:off x="72667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53"/>
          <p:cNvSpPr/>
          <p:nvPr/>
        </p:nvSpPr>
        <p:spPr>
          <a:xfrm>
            <a:off x="75715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53"/>
          <p:cNvSpPr/>
          <p:nvPr/>
        </p:nvSpPr>
        <p:spPr>
          <a:xfrm>
            <a:off x="69619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53"/>
          <p:cNvSpPr/>
          <p:nvPr/>
        </p:nvSpPr>
        <p:spPr>
          <a:xfrm>
            <a:off x="72667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53"/>
          <p:cNvSpPr/>
          <p:nvPr/>
        </p:nvSpPr>
        <p:spPr>
          <a:xfrm>
            <a:off x="75715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53"/>
          <p:cNvSpPr/>
          <p:nvPr/>
        </p:nvSpPr>
        <p:spPr>
          <a:xfrm>
            <a:off x="6961925" y="3819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53"/>
          <p:cNvSpPr/>
          <p:nvPr/>
        </p:nvSpPr>
        <p:spPr>
          <a:xfrm>
            <a:off x="7266725" y="3819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53"/>
          <p:cNvSpPr/>
          <p:nvPr/>
        </p:nvSpPr>
        <p:spPr>
          <a:xfrm>
            <a:off x="7571525" y="3819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53"/>
          <p:cNvSpPr/>
          <p:nvPr/>
        </p:nvSpPr>
        <p:spPr>
          <a:xfrm>
            <a:off x="6961925" y="4105325"/>
            <a:ext cx="186000" cy="186000"/>
          </a:xfrm>
          <a:prstGeom prst="ellipse">
            <a:avLst/>
          </a:prstGeom>
          <a:solidFill>
            <a:srgbClr val="539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39760"/>
              </a:solidFill>
            </a:endParaRPr>
          </a:p>
        </p:txBody>
      </p:sp>
      <p:sp>
        <p:nvSpPr>
          <p:cNvPr id="678" name="Google Shape;678;p53"/>
          <p:cNvSpPr/>
          <p:nvPr/>
        </p:nvSpPr>
        <p:spPr>
          <a:xfrm>
            <a:off x="7266725" y="4105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53"/>
          <p:cNvSpPr/>
          <p:nvPr/>
        </p:nvSpPr>
        <p:spPr>
          <a:xfrm>
            <a:off x="7571525" y="4105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54"/>
          <p:cNvSpPr txBox="1">
            <a:spLocks noGrp="1"/>
          </p:cNvSpPr>
          <p:nvPr>
            <p:ph type="body" idx="1"/>
          </p:nvPr>
        </p:nvSpPr>
        <p:spPr>
          <a:xfrm>
            <a:off x="218900" y="1544000"/>
            <a:ext cx="3195300" cy="32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>
                <a:solidFill>
                  <a:schemeClr val="tx1"/>
                </a:solidFill>
              </a:rPr>
              <a:t>Finne personer å mobilisere til kampanje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>
                <a:solidFill>
                  <a:schemeClr val="tx1"/>
                </a:solidFill>
              </a:rPr>
              <a:t>Inkluder de som har sagt de vil være med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>
                <a:solidFill>
                  <a:schemeClr val="tx1"/>
                </a:solidFill>
              </a:rPr>
              <a:t>Legg til folk som har deltatt før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>
                <a:solidFill>
                  <a:schemeClr val="tx1"/>
                </a:solidFill>
              </a:rPr>
              <a:t>Ekskluder de som alt er aktive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>
                <a:solidFill>
                  <a:schemeClr val="tx1"/>
                </a:solidFill>
              </a:rPr>
              <a:t>Kontakt noen og book dem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>
                <a:solidFill>
                  <a:srgbClr val="EB4040"/>
                </a:solidFill>
              </a:rPr>
              <a:t>Personen er nå aktiv og ekskluderes</a:t>
            </a:r>
          </a:p>
        </p:txBody>
      </p:sp>
      <p:sp>
        <p:nvSpPr>
          <p:cNvPr id="685" name="Google Shape;685;p54"/>
          <p:cNvSpPr txBox="1">
            <a:spLocks noGrp="1"/>
          </p:cNvSpPr>
          <p:nvPr>
            <p:ph type="title"/>
          </p:nvPr>
        </p:nvSpPr>
        <p:spPr>
          <a:xfrm>
            <a:off x="218905" y="617333"/>
            <a:ext cx="2808000" cy="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Eksempel:</a:t>
            </a:r>
            <a:br>
              <a:rPr lang="en-GB"/>
            </a:br>
            <a:r>
              <a:rPr lang="en-GB" err="1"/>
              <a:t>Finne</a:t>
            </a:r>
            <a:r>
              <a:rPr lang="en-GB"/>
              <a:t> </a:t>
            </a:r>
            <a:r>
              <a:rPr lang="en-GB" err="1"/>
              <a:t>rett</a:t>
            </a:r>
            <a:r>
              <a:rPr lang="en-GB"/>
              <a:t> person </a:t>
            </a:r>
            <a:r>
              <a:rPr lang="en-GB" err="1"/>
              <a:t>til</a:t>
            </a:r>
            <a:r>
              <a:rPr lang="en-GB"/>
              <a:t> </a:t>
            </a:r>
            <a:r>
              <a:rPr lang="en-GB" err="1"/>
              <a:t>rett</a:t>
            </a:r>
            <a:r>
              <a:rPr lang="en-GB"/>
              <a:t> </a:t>
            </a:r>
            <a:r>
              <a:rPr lang="en-GB" err="1"/>
              <a:t>oppgave</a:t>
            </a:r>
            <a:endParaRPr/>
          </a:p>
        </p:txBody>
      </p:sp>
      <p:sp>
        <p:nvSpPr>
          <p:cNvPr id="686" name="Google Shape;686;p54"/>
          <p:cNvSpPr/>
          <p:nvPr/>
        </p:nvSpPr>
        <p:spPr>
          <a:xfrm>
            <a:off x="45235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54"/>
          <p:cNvSpPr/>
          <p:nvPr/>
        </p:nvSpPr>
        <p:spPr>
          <a:xfrm>
            <a:off x="48283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54"/>
          <p:cNvSpPr/>
          <p:nvPr/>
        </p:nvSpPr>
        <p:spPr>
          <a:xfrm>
            <a:off x="51331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54"/>
          <p:cNvSpPr/>
          <p:nvPr/>
        </p:nvSpPr>
        <p:spPr>
          <a:xfrm>
            <a:off x="54379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54"/>
          <p:cNvSpPr/>
          <p:nvPr/>
        </p:nvSpPr>
        <p:spPr>
          <a:xfrm>
            <a:off x="57427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54"/>
          <p:cNvSpPr/>
          <p:nvPr/>
        </p:nvSpPr>
        <p:spPr>
          <a:xfrm>
            <a:off x="60475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54"/>
          <p:cNvSpPr/>
          <p:nvPr/>
        </p:nvSpPr>
        <p:spPr>
          <a:xfrm>
            <a:off x="63523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54"/>
          <p:cNvSpPr/>
          <p:nvPr/>
        </p:nvSpPr>
        <p:spPr>
          <a:xfrm>
            <a:off x="66571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54"/>
          <p:cNvSpPr/>
          <p:nvPr/>
        </p:nvSpPr>
        <p:spPr>
          <a:xfrm>
            <a:off x="45235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54"/>
          <p:cNvSpPr/>
          <p:nvPr/>
        </p:nvSpPr>
        <p:spPr>
          <a:xfrm>
            <a:off x="48283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54"/>
          <p:cNvSpPr/>
          <p:nvPr/>
        </p:nvSpPr>
        <p:spPr>
          <a:xfrm>
            <a:off x="51331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54"/>
          <p:cNvSpPr/>
          <p:nvPr/>
        </p:nvSpPr>
        <p:spPr>
          <a:xfrm>
            <a:off x="54379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54"/>
          <p:cNvSpPr/>
          <p:nvPr/>
        </p:nvSpPr>
        <p:spPr>
          <a:xfrm>
            <a:off x="57427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54"/>
          <p:cNvSpPr/>
          <p:nvPr/>
        </p:nvSpPr>
        <p:spPr>
          <a:xfrm>
            <a:off x="60475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54"/>
          <p:cNvSpPr/>
          <p:nvPr/>
        </p:nvSpPr>
        <p:spPr>
          <a:xfrm>
            <a:off x="63523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54"/>
          <p:cNvSpPr/>
          <p:nvPr/>
        </p:nvSpPr>
        <p:spPr>
          <a:xfrm>
            <a:off x="66571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54"/>
          <p:cNvSpPr/>
          <p:nvPr/>
        </p:nvSpPr>
        <p:spPr>
          <a:xfrm>
            <a:off x="45235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54"/>
          <p:cNvSpPr/>
          <p:nvPr/>
        </p:nvSpPr>
        <p:spPr>
          <a:xfrm>
            <a:off x="48283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54"/>
          <p:cNvSpPr/>
          <p:nvPr/>
        </p:nvSpPr>
        <p:spPr>
          <a:xfrm>
            <a:off x="51331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54"/>
          <p:cNvSpPr/>
          <p:nvPr/>
        </p:nvSpPr>
        <p:spPr>
          <a:xfrm>
            <a:off x="54379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54"/>
          <p:cNvSpPr/>
          <p:nvPr/>
        </p:nvSpPr>
        <p:spPr>
          <a:xfrm>
            <a:off x="57427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54"/>
          <p:cNvSpPr/>
          <p:nvPr/>
        </p:nvSpPr>
        <p:spPr>
          <a:xfrm>
            <a:off x="60475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54"/>
          <p:cNvSpPr/>
          <p:nvPr/>
        </p:nvSpPr>
        <p:spPr>
          <a:xfrm>
            <a:off x="63523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54"/>
          <p:cNvSpPr/>
          <p:nvPr/>
        </p:nvSpPr>
        <p:spPr>
          <a:xfrm>
            <a:off x="66571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54"/>
          <p:cNvSpPr/>
          <p:nvPr/>
        </p:nvSpPr>
        <p:spPr>
          <a:xfrm>
            <a:off x="45235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54"/>
          <p:cNvSpPr/>
          <p:nvPr/>
        </p:nvSpPr>
        <p:spPr>
          <a:xfrm>
            <a:off x="48283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54"/>
          <p:cNvSpPr/>
          <p:nvPr/>
        </p:nvSpPr>
        <p:spPr>
          <a:xfrm>
            <a:off x="51331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54"/>
          <p:cNvSpPr/>
          <p:nvPr/>
        </p:nvSpPr>
        <p:spPr>
          <a:xfrm>
            <a:off x="54379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54"/>
          <p:cNvSpPr/>
          <p:nvPr/>
        </p:nvSpPr>
        <p:spPr>
          <a:xfrm>
            <a:off x="57427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54"/>
          <p:cNvSpPr/>
          <p:nvPr/>
        </p:nvSpPr>
        <p:spPr>
          <a:xfrm>
            <a:off x="60475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54"/>
          <p:cNvSpPr/>
          <p:nvPr/>
        </p:nvSpPr>
        <p:spPr>
          <a:xfrm>
            <a:off x="63523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54"/>
          <p:cNvSpPr/>
          <p:nvPr/>
        </p:nvSpPr>
        <p:spPr>
          <a:xfrm>
            <a:off x="66571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54"/>
          <p:cNvSpPr/>
          <p:nvPr/>
        </p:nvSpPr>
        <p:spPr>
          <a:xfrm>
            <a:off x="45235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54"/>
          <p:cNvSpPr/>
          <p:nvPr/>
        </p:nvSpPr>
        <p:spPr>
          <a:xfrm>
            <a:off x="48283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54"/>
          <p:cNvSpPr/>
          <p:nvPr/>
        </p:nvSpPr>
        <p:spPr>
          <a:xfrm>
            <a:off x="45235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54"/>
          <p:cNvSpPr/>
          <p:nvPr/>
        </p:nvSpPr>
        <p:spPr>
          <a:xfrm>
            <a:off x="48283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54"/>
          <p:cNvSpPr/>
          <p:nvPr/>
        </p:nvSpPr>
        <p:spPr>
          <a:xfrm>
            <a:off x="69619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54"/>
          <p:cNvSpPr/>
          <p:nvPr/>
        </p:nvSpPr>
        <p:spPr>
          <a:xfrm>
            <a:off x="72667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54"/>
          <p:cNvSpPr/>
          <p:nvPr/>
        </p:nvSpPr>
        <p:spPr>
          <a:xfrm>
            <a:off x="75715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54"/>
          <p:cNvSpPr/>
          <p:nvPr/>
        </p:nvSpPr>
        <p:spPr>
          <a:xfrm>
            <a:off x="69619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54"/>
          <p:cNvSpPr/>
          <p:nvPr/>
        </p:nvSpPr>
        <p:spPr>
          <a:xfrm>
            <a:off x="72667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54"/>
          <p:cNvSpPr/>
          <p:nvPr/>
        </p:nvSpPr>
        <p:spPr>
          <a:xfrm>
            <a:off x="75715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54"/>
          <p:cNvSpPr/>
          <p:nvPr/>
        </p:nvSpPr>
        <p:spPr>
          <a:xfrm>
            <a:off x="69619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54"/>
          <p:cNvSpPr/>
          <p:nvPr/>
        </p:nvSpPr>
        <p:spPr>
          <a:xfrm>
            <a:off x="72667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54"/>
          <p:cNvSpPr/>
          <p:nvPr/>
        </p:nvSpPr>
        <p:spPr>
          <a:xfrm>
            <a:off x="75715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54"/>
          <p:cNvSpPr/>
          <p:nvPr/>
        </p:nvSpPr>
        <p:spPr>
          <a:xfrm>
            <a:off x="69619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54"/>
          <p:cNvSpPr/>
          <p:nvPr/>
        </p:nvSpPr>
        <p:spPr>
          <a:xfrm>
            <a:off x="72667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54"/>
          <p:cNvSpPr/>
          <p:nvPr/>
        </p:nvSpPr>
        <p:spPr>
          <a:xfrm>
            <a:off x="75715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54"/>
          <p:cNvSpPr/>
          <p:nvPr/>
        </p:nvSpPr>
        <p:spPr>
          <a:xfrm>
            <a:off x="6961925" y="3819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54"/>
          <p:cNvSpPr/>
          <p:nvPr/>
        </p:nvSpPr>
        <p:spPr>
          <a:xfrm>
            <a:off x="7266725" y="3819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54"/>
          <p:cNvSpPr/>
          <p:nvPr/>
        </p:nvSpPr>
        <p:spPr>
          <a:xfrm>
            <a:off x="7571525" y="3819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54"/>
          <p:cNvSpPr/>
          <p:nvPr/>
        </p:nvSpPr>
        <p:spPr>
          <a:xfrm>
            <a:off x="6961925" y="4105325"/>
            <a:ext cx="186000" cy="186000"/>
          </a:xfrm>
          <a:prstGeom prst="ellipse">
            <a:avLst/>
          </a:prstGeom>
          <a:solidFill>
            <a:srgbClr val="EB4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54"/>
          <p:cNvSpPr/>
          <p:nvPr/>
        </p:nvSpPr>
        <p:spPr>
          <a:xfrm>
            <a:off x="7266725" y="4105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54"/>
          <p:cNvSpPr/>
          <p:nvPr/>
        </p:nvSpPr>
        <p:spPr>
          <a:xfrm>
            <a:off x="7571525" y="4105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4A4081-2A7A-4D4B-A828-DB55A9BE8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er </a:t>
            </a:r>
            <a:r>
              <a:rPr lang="nb-NO" err="1"/>
              <a:t>Zetkin</a:t>
            </a:r>
            <a:r>
              <a:rPr lang="nb-NO"/>
              <a:t> til for?</a:t>
            </a:r>
          </a:p>
        </p:txBody>
      </p:sp>
    </p:spTree>
    <p:extLst>
      <p:ext uri="{BB962C8B-B14F-4D97-AF65-F5344CB8AC3E}">
        <p14:creationId xmlns:p14="http://schemas.microsoft.com/office/powerpoint/2010/main" val="1794209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55"/>
          <p:cNvSpPr txBox="1">
            <a:spLocks noGrp="1"/>
          </p:cNvSpPr>
          <p:nvPr>
            <p:ph type="body" idx="1"/>
          </p:nvPr>
        </p:nvSpPr>
        <p:spPr>
          <a:xfrm>
            <a:off x="218900" y="1544000"/>
            <a:ext cx="3195300" cy="32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>
                <a:solidFill>
                  <a:schemeClr val="tx1"/>
                </a:solidFill>
              </a:rPr>
              <a:t>Finne personer å mobilisere til kampanje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>
                <a:solidFill>
                  <a:schemeClr val="tx1"/>
                </a:solidFill>
              </a:rPr>
              <a:t>Inkluder de som har sagt de vil være med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>
                <a:solidFill>
                  <a:schemeClr val="tx1"/>
                </a:solidFill>
              </a:rPr>
              <a:t>Legg til folk som har deltatt før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>
                <a:solidFill>
                  <a:srgbClr val="EB4040"/>
                </a:solidFill>
              </a:rPr>
              <a:t>Ekskluder de som alt er aktive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>
                <a:solidFill>
                  <a:schemeClr val="tx1"/>
                </a:solidFill>
              </a:rPr>
              <a:t>Kontakt noen og book dem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>
                <a:solidFill>
                  <a:schemeClr val="tx1"/>
                </a:solidFill>
              </a:rPr>
              <a:t>Personen er nå aktiv og ekskluderes</a:t>
            </a:r>
          </a:p>
        </p:txBody>
      </p:sp>
      <p:sp>
        <p:nvSpPr>
          <p:cNvPr id="745" name="Google Shape;745;p55"/>
          <p:cNvSpPr txBox="1">
            <a:spLocks noGrp="1"/>
          </p:cNvSpPr>
          <p:nvPr>
            <p:ph type="title"/>
          </p:nvPr>
        </p:nvSpPr>
        <p:spPr>
          <a:xfrm>
            <a:off x="218905" y="617333"/>
            <a:ext cx="2808000" cy="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Eksempel:</a:t>
            </a:r>
            <a:br>
              <a:rPr lang="en-GB"/>
            </a:br>
            <a:r>
              <a:rPr lang="en-GB" err="1"/>
              <a:t>Finne</a:t>
            </a:r>
            <a:r>
              <a:rPr lang="en-GB"/>
              <a:t> </a:t>
            </a:r>
            <a:r>
              <a:rPr lang="en-GB" err="1"/>
              <a:t>rett</a:t>
            </a:r>
            <a:r>
              <a:rPr lang="en-GB"/>
              <a:t> person </a:t>
            </a:r>
            <a:r>
              <a:rPr lang="en-GB" err="1"/>
              <a:t>til</a:t>
            </a:r>
            <a:r>
              <a:rPr lang="en-GB"/>
              <a:t> </a:t>
            </a:r>
            <a:r>
              <a:rPr lang="en-GB" err="1"/>
              <a:t>rett</a:t>
            </a:r>
            <a:r>
              <a:rPr lang="en-GB"/>
              <a:t> </a:t>
            </a:r>
            <a:r>
              <a:rPr lang="en-GB" err="1"/>
              <a:t>oppgave</a:t>
            </a:r>
            <a:endParaRPr/>
          </a:p>
        </p:txBody>
      </p:sp>
      <p:sp>
        <p:nvSpPr>
          <p:cNvPr id="746" name="Google Shape;746;p55"/>
          <p:cNvSpPr/>
          <p:nvPr/>
        </p:nvSpPr>
        <p:spPr>
          <a:xfrm>
            <a:off x="45235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55"/>
          <p:cNvSpPr/>
          <p:nvPr/>
        </p:nvSpPr>
        <p:spPr>
          <a:xfrm>
            <a:off x="48283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55"/>
          <p:cNvSpPr/>
          <p:nvPr/>
        </p:nvSpPr>
        <p:spPr>
          <a:xfrm>
            <a:off x="51331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55"/>
          <p:cNvSpPr/>
          <p:nvPr/>
        </p:nvSpPr>
        <p:spPr>
          <a:xfrm>
            <a:off x="54379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55"/>
          <p:cNvSpPr/>
          <p:nvPr/>
        </p:nvSpPr>
        <p:spPr>
          <a:xfrm>
            <a:off x="57427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55"/>
          <p:cNvSpPr/>
          <p:nvPr/>
        </p:nvSpPr>
        <p:spPr>
          <a:xfrm>
            <a:off x="60475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55"/>
          <p:cNvSpPr/>
          <p:nvPr/>
        </p:nvSpPr>
        <p:spPr>
          <a:xfrm>
            <a:off x="63523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55"/>
          <p:cNvSpPr/>
          <p:nvPr/>
        </p:nvSpPr>
        <p:spPr>
          <a:xfrm>
            <a:off x="66571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55"/>
          <p:cNvSpPr/>
          <p:nvPr/>
        </p:nvSpPr>
        <p:spPr>
          <a:xfrm>
            <a:off x="45235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55"/>
          <p:cNvSpPr/>
          <p:nvPr/>
        </p:nvSpPr>
        <p:spPr>
          <a:xfrm>
            <a:off x="48283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55"/>
          <p:cNvSpPr/>
          <p:nvPr/>
        </p:nvSpPr>
        <p:spPr>
          <a:xfrm>
            <a:off x="51331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55"/>
          <p:cNvSpPr/>
          <p:nvPr/>
        </p:nvSpPr>
        <p:spPr>
          <a:xfrm>
            <a:off x="54379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55"/>
          <p:cNvSpPr/>
          <p:nvPr/>
        </p:nvSpPr>
        <p:spPr>
          <a:xfrm>
            <a:off x="57427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55"/>
          <p:cNvSpPr/>
          <p:nvPr/>
        </p:nvSpPr>
        <p:spPr>
          <a:xfrm>
            <a:off x="60475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55"/>
          <p:cNvSpPr/>
          <p:nvPr/>
        </p:nvSpPr>
        <p:spPr>
          <a:xfrm>
            <a:off x="63523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55"/>
          <p:cNvSpPr/>
          <p:nvPr/>
        </p:nvSpPr>
        <p:spPr>
          <a:xfrm>
            <a:off x="66571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55"/>
          <p:cNvSpPr/>
          <p:nvPr/>
        </p:nvSpPr>
        <p:spPr>
          <a:xfrm>
            <a:off x="45235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55"/>
          <p:cNvSpPr/>
          <p:nvPr/>
        </p:nvSpPr>
        <p:spPr>
          <a:xfrm>
            <a:off x="48283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55"/>
          <p:cNvSpPr/>
          <p:nvPr/>
        </p:nvSpPr>
        <p:spPr>
          <a:xfrm>
            <a:off x="51331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55"/>
          <p:cNvSpPr/>
          <p:nvPr/>
        </p:nvSpPr>
        <p:spPr>
          <a:xfrm>
            <a:off x="54379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55"/>
          <p:cNvSpPr/>
          <p:nvPr/>
        </p:nvSpPr>
        <p:spPr>
          <a:xfrm>
            <a:off x="57427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55"/>
          <p:cNvSpPr/>
          <p:nvPr/>
        </p:nvSpPr>
        <p:spPr>
          <a:xfrm>
            <a:off x="60475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55"/>
          <p:cNvSpPr/>
          <p:nvPr/>
        </p:nvSpPr>
        <p:spPr>
          <a:xfrm>
            <a:off x="63523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55"/>
          <p:cNvSpPr/>
          <p:nvPr/>
        </p:nvSpPr>
        <p:spPr>
          <a:xfrm>
            <a:off x="66571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55"/>
          <p:cNvSpPr/>
          <p:nvPr/>
        </p:nvSpPr>
        <p:spPr>
          <a:xfrm>
            <a:off x="45235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55"/>
          <p:cNvSpPr/>
          <p:nvPr/>
        </p:nvSpPr>
        <p:spPr>
          <a:xfrm>
            <a:off x="48283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55"/>
          <p:cNvSpPr/>
          <p:nvPr/>
        </p:nvSpPr>
        <p:spPr>
          <a:xfrm>
            <a:off x="51331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55"/>
          <p:cNvSpPr/>
          <p:nvPr/>
        </p:nvSpPr>
        <p:spPr>
          <a:xfrm>
            <a:off x="54379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55"/>
          <p:cNvSpPr/>
          <p:nvPr/>
        </p:nvSpPr>
        <p:spPr>
          <a:xfrm>
            <a:off x="57427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55"/>
          <p:cNvSpPr/>
          <p:nvPr/>
        </p:nvSpPr>
        <p:spPr>
          <a:xfrm>
            <a:off x="60475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55"/>
          <p:cNvSpPr/>
          <p:nvPr/>
        </p:nvSpPr>
        <p:spPr>
          <a:xfrm>
            <a:off x="63523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55"/>
          <p:cNvSpPr/>
          <p:nvPr/>
        </p:nvSpPr>
        <p:spPr>
          <a:xfrm>
            <a:off x="66571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55"/>
          <p:cNvSpPr/>
          <p:nvPr/>
        </p:nvSpPr>
        <p:spPr>
          <a:xfrm>
            <a:off x="45235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55"/>
          <p:cNvSpPr/>
          <p:nvPr/>
        </p:nvSpPr>
        <p:spPr>
          <a:xfrm>
            <a:off x="48283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55"/>
          <p:cNvSpPr/>
          <p:nvPr/>
        </p:nvSpPr>
        <p:spPr>
          <a:xfrm>
            <a:off x="45235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55"/>
          <p:cNvSpPr/>
          <p:nvPr/>
        </p:nvSpPr>
        <p:spPr>
          <a:xfrm>
            <a:off x="48283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55"/>
          <p:cNvSpPr/>
          <p:nvPr/>
        </p:nvSpPr>
        <p:spPr>
          <a:xfrm>
            <a:off x="69619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55"/>
          <p:cNvSpPr/>
          <p:nvPr/>
        </p:nvSpPr>
        <p:spPr>
          <a:xfrm>
            <a:off x="72667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55"/>
          <p:cNvSpPr/>
          <p:nvPr/>
        </p:nvSpPr>
        <p:spPr>
          <a:xfrm>
            <a:off x="75715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55"/>
          <p:cNvSpPr/>
          <p:nvPr/>
        </p:nvSpPr>
        <p:spPr>
          <a:xfrm>
            <a:off x="69619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55"/>
          <p:cNvSpPr/>
          <p:nvPr/>
        </p:nvSpPr>
        <p:spPr>
          <a:xfrm>
            <a:off x="72667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55"/>
          <p:cNvSpPr/>
          <p:nvPr/>
        </p:nvSpPr>
        <p:spPr>
          <a:xfrm>
            <a:off x="75715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55"/>
          <p:cNvSpPr/>
          <p:nvPr/>
        </p:nvSpPr>
        <p:spPr>
          <a:xfrm>
            <a:off x="69619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55"/>
          <p:cNvSpPr/>
          <p:nvPr/>
        </p:nvSpPr>
        <p:spPr>
          <a:xfrm>
            <a:off x="72667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55"/>
          <p:cNvSpPr/>
          <p:nvPr/>
        </p:nvSpPr>
        <p:spPr>
          <a:xfrm>
            <a:off x="75715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55"/>
          <p:cNvSpPr/>
          <p:nvPr/>
        </p:nvSpPr>
        <p:spPr>
          <a:xfrm>
            <a:off x="69619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55"/>
          <p:cNvSpPr/>
          <p:nvPr/>
        </p:nvSpPr>
        <p:spPr>
          <a:xfrm>
            <a:off x="72667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55"/>
          <p:cNvSpPr/>
          <p:nvPr/>
        </p:nvSpPr>
        <p:spPr>
          <a:xfrm>
            <a:off x="75715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55"/>
          <p:cNvSpPr/>
          <p:nvPr/>
        </p:nvSpPr>
        <p:spPr>
          <a:xfrm>
            <a:off x="6961925" y="3819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55"/>
          <p:cNvSpPr/>
          <p:nvPr/>
        </p:nvSpPr>
        <p:spPr>
          <a:xfrm>
            <a:off x="7266725" y="3819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55"/>
          <p:cNvSpPr/>
          <p:nvPr/>
        </p:nvSpPr>
        <p:spPr>
          <a:xfrm>
            <a:off x="7571525" y="3819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55"/>
          <p:cNvSpPr/>
          <p:nvPr/>
        </p:nvSpPr>
        <p:spPr>
          <a:xfrm>
            <a:off x="6961925" y="4105325"/>
            <a:ext cx="186000" cy="186000"/>
          </a:xfrm>
          <a:prstGeom prst="ellipse">
            <a:avLst/>
          </a:prstGeom>
          <a:solidFill>
            <a:srgbClr val="EE3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55"/>
          <p:cNvSpPr/>
          <p:nvPr/>
        </p:nvSpPr>
        <p:spPr>
          <a:xfrm>
            <a:off x="7266725" y="4105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55"/>
          <p:cNvSpPr/>
          <p:nvPr/>
        </p:nvSpPr>
        <p:spPr>
          <a:xfrm>
            <a:off x="7571525" y="4105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56"/>
          <p:cNvSpPr txBox="1">
            <a:spLocks noGrp="1"/>
          </p:cNvSpPr>
          <p:nvPr>
            <p:ph type="body" idx="1"/>
          </p:nvPr>
        </p:nvSpPr>
        <p:spPr>
          <a:xfrm>
            <a:off x="218900" y="1544000"/>
            <a:ext cx="3195300" cy="32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>
                <a:solidFill>
                  <a:schemeClr val="tx1"/>
                </a:solidFill>
              </a:rPr>
              <a:t>Finne personer å mobilisere til kampanje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>
                <a:solidFill>
                  <a:schemeClr val="tx1"/>
                </a:solidFill>
              </a:rPr>
              <a:t>Inkluder de som har sagt de vil være med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>
                <a:solidFill>
                  <a:schemeClr val="tx1"/>
                </a:solidFill>
              </a:rPr>
              <a:t>Legg til folk som har deltatt før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>
                <a:solidFill>
                  <a:schemeClr val="tx1"/>
                </a:solidFill>
              </a:rPr>
              <a:t>Ekskluder de som alt er aktive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>
                <a:solidFill>
                  <a:schemeClr val="tx1"/>
                </a:solidFill>
              </a:rPr>
              <a:t>Kontakt noen og book dem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>
                <a:solidFill>
                  <a:schemeClr val="tx1"/>
                </a:solidFill>
              </a:rPr>
              <a:t>Personen er nå aktiv og ekskluderes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>
                <a:solidFill>
                  <a:schemeClr val="tx1"/>
                </a:solidFill>
              </a:rPr>
              <a:t>Oppdateres automatisk</a:t>
            </a:r>
          </a:p>
        </p:txBody>
      </p:sp>
      <p:sp>
        <p:nvSpPr>
          <p:cNvPr id="805" name="Google Shape;805;p56"/>
          <p:cNvSpPr txBox="1">
            <a:spLocks noGrp="1"/>
          </p:cNvSpPr>
          <p:nvPr>
            <p:ph type="title"/>
          </p:nvPr>
        </p:nvSpPr>
        <p:spPr>
          <a:xfrm>
            <a:off x="218905" y="617333"/>
            <a:ext cx="2808000" cy="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Eksempel:</a:t>
            </a:r>
            <a:br>
              <a:rPr lang="en-GB"/>
            </a:br>
            <a:r>
              <a:rPr lang="en-GB" err="1"/>
              <a:t>Finne</a:t>
            </a:r>
            <a:r>
              <a:rPr lang="en-GB"/>
              <a:t> </a:t>
            </a:r>
            <a:r>
              <a:rPr lang="en-GB" err="1"/>
              <a:t>rett</a:t>
            </a:r>
            <a:r>
              <a:rPr lang="en-GB"/>
              <a:t> person </a:t>
            </a:r>
            <a:r>
              <a:rPr lang="en-GB" err="1"/>
              <a:t>til</a:t>
            </a:r>
            <a:r>
              <a:rPr lang="en-GB"/>
              <a:t> </a:t>
            </a:r>
            <a:r>
              <a:rPr lang="en-GB" err="1"/>
              <a:t>rett</a:t>
            </a:r>
            <a:r>
              <a:rPr lang="en-GB"/>
              <a:t> </a:t>
            </a:r>
            <a:r>
              <a:rPr lang="en-GB" err="1"/>
              <a:t>oppgave</a:t>
            </a:r>
            <a:endParaRPr/>
          </a:p>
        </p:txBody>
      </p:sp>
      <p:sp>
        <p:nvSpPr>
          <p:cNvPr id="806" name="Google Shape;806;p56"/>
          <p:cNvSpPr/>
          <p:nvPr/>
        </p:nvSpPr>
        <p:spPr>
          <a:xfrm>
            <a:off x="45235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56"/>
          <p:cNvSpPr/>
          <p:nvPr/>
        </p:nvSpPr>
        <p:spPr>
          <a:xfrm>
            <a:off x="48283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56"/>
          <p:cNvSpPr/>
          <p:nvPr/>
        </p:nvSpPr>
        <p:spPr>
          <a:xfrm>
            <a:off x="51331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56"/>
          <p:cNvSpPr/>
          <p:nvPr/>
        </p:nvSpPr>
        <p:spPr>
          <a:xfrm>
            <a:off x="54379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56"/>
          <p:cNvSpPr/>
          <p:nvPr/>
        </p:nvSpPr>
        <p:spPr>
          <a:xfrm>
            <a:off x="57427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56"/>
          <p:cNvSpPr/>
          <p:nvPr/>
        </p:nvSpPr>
        <p:spPr>
          <a:xfrm>
            <a:off x="60475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56"/>
          <p:cNvSpPr/>
          <p:nvPr/>
        </p:nvSpPr>
        <p:spPr>
          <a:xfrm>
            <a:off x="63523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56"/>
          <p:cNvSpPr/>
          <p:nvPr/>
        </p:nvSpPr>
        <p:spPr>
          <a:xfrm>
            <a:off x="6657125" y="2105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56"/>
          <p:cNvSpPr/>
          <p:nvPr/>
        </p:nvSpPr>
        <p:spPr>
          <a:xfrm>
            <a:off x="45235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56"/>
          <p:cNvSpPr/>
          <p:nvPr/>
        </p:nvSpPr>
        <p:spPr>
          <a:xfrm>
            <a:off x="48283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56"/>
          <p:cNvSpPr/>
          <p:nvPr/>
        </p:nvSpPr>
        <p:spPr>
          <a:xfrm>
            <a:off x="51331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56"/>
          <p:cNvSpPr/>
          <p:nvPr/>
        </p:nvSpPr>
        <p:spPr>
          <a:xfrm>
            <a:off x="54379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56"/>
          <p:cNvSpPr/>
          <p:nvPr/>
        </p:nvSpPr>
        <p:spPr>
          <a:xfrm>
            <a:off x="57427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56"/>
          <p:cNvSpPr/>
          <p:nvPr/>
        </p:nvSpPr>
        <p:spPr>
          <a:xfrm>
            <a:off x="60475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56"/>
          <p:cNvSpPr/>
          <p:nvPr/>
        </p:nvSpPr>
        <p:spPr>
          <a:xfrm>
            <a:off x="63523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56"/>
          <p:cNvSpPr/>
          <p:nvPr/>
        </p:nvSpPr>
        <p:spPr>
          <a:xfrm>
            <a:off x="6657125" y="2390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56"/>
          <p:cNvSpPr/>
          <p:nvPr/>
        </p:nvSpPr>
        <p:spPr>
          <a:xfrm>
            <a:off x="45235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56"/>
          <p:cNvSpPr/>
          <p:nvPr/>
        </p:nvSpPr>
        <p:spPr>
          <a:xfrm>
            <a:off x="48283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56"/>
          <p:cNvSpPr/>
          <p:nvPr/>
        </p:nvSpPr>
        <p:spPr>
          <a:xfrm>
            <a:off x="51331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56"/>
          <p:cNvSpPr/>
          <p:nvPr/>
        </p:nvSpPr>
        <p:spPr>
          <a:xfrm>
            <a:off x="54379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56"/>
          <p:cNvSpPr/>
          <p:nvPr/>
        </p:nvSpPr>
        <p:spPr>
          <a:xfrm>
            <a:off x="57427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56"/>
          <p:cNvSpPr/>
          <p:nvPr/>
        </p:nvSpPr>
        <p:spPr>
          <a:xfrm>
            <a:off x="60475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56"/>
          <p:cNvSpPr/>
          <p:nvPr/>
        </p:nvSpPr>
        <p:spPr>
          <a:xfrm>
            <a:off x="63523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56"/>
          <p:cNvSpPr/>
          <p:nvPr/>
        </p:nvSpPr>
        <p:spPr>
          <a:xfrm>
            <a:off x="66571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56"/>
          <p:cNvSpPr/>
          <p:nvPr/>
        </p:nvSpPr>
        <p:spPr>
          <a:xfrm>
            <a:off x="45235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56"/>
          <p:cNvSpPr/>
          <p:nvPr/>
        </p:nvSpPr>
        <p:spPr>
          <a:xfrm>
            <a:off x="48283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56"/>
          <p:cNvSpPr/>
          <p:nvPr/>
        </p:nvSpPr>
        <p:spPr>
          <a:xfrm>
            <a:off x="51331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56"/>
          <p:cNvSpPr/>
          <p:nvPr/>
        </p:nvSpPr>
        <p:spPr>
          <a:xfrm>
            <a:off x="54379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56"/>
          <p:cNvSpPr/>
          <p:nvPr/>
        </p:nvSpPr>
        <p:spPr>
          <a:xfrm>
            <a:off x="57427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56"/>
          <p:cNvSpPr/>
          <p:nvPr/>
        </p:nvSpPr>
        <p:spPr>
          <a:xfrm>
            <a:off x="60475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56"/>
          <p:cNvSpPr/>
          <p:nvPr/>
        </p:nvSpPr>
        <p:spPr>
          <a:xfrm>
            <a:off x="63523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56"/>
          <p:cNvSpPr/>
          <p:nvPr/>
        </p:nvSpPr>
        <p:spPr>
          <a:xfrm>
            <a:off x="66571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56"/>
          <p:cNvSpPr/>
          <p:nvPr/>
        </p:nvSpPr>
        <p:spPr>
          <a:xfrm>
            <a:off x="45235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56"/>
          <p:cNvSpPr/>
          <p:nvPr/>
        </p:nvSpPr>
        <p:spPr>
          <a:xfrm>
            <a:off x="48283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56"/>
          <p:cNvSpPr/>
          <p:nvPr/>
        </p:nvSpPr>
        <p:spPr>
          <a:xfrm>
            <a:off x="45235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56"/>
          <p:cNvSpPr/>
          <p:nvPr/>
        </p:nvSpPr>
        <p:spPr>
          <a:xfrm>
            <a:off x="48283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56"/>
          <p:cNvSpPr/>
          <p:nvPr/>
        </p:nvSpPr>
        <p:spPr>
          <a:xfrm>
            <a:off x="69619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56"/>
          <p:cNvSpPr/>
          <p:nvPr/>
        </p:nvSpPr>
        <p:spPr>
          <a:xfrm>
            <a:off x="72667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56"/>
          <p:cNvSpPr/>
          <p:nvPr/>
        </p:nvSpPr>
        <p:spPr>
          <a:xfrm>
            <a:off x="7571525" y="2676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56"/>
          <p:cNvSpPr/>
          <p:nvPr/>
        </p:nvSpPr>
        <p:spPr>
          <a:xfrm>
            <a:off x="69619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56"/>
          <p:cNvSpPr/>
          <p:nvPr/>
        </p:nvSpPr>
        <p:spPr>
          <a:xfrm>
            <a:off x="72667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56"/>
          <p:cNvSpPr/>
          <p:nvPr/>
        </p:nvSpPr>
        <p:spPr>
          <a:xfrm>
            <a:off x="7571525" y="2962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56"/>
          <p:cNvSpPr/>
          <p:nvPr/>
        </p:nvSpPr>
        <p:spPr>
          <a:xfrm>
            <a:off x="69619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56"/>
          <p:cNvSpPr/>
          <p:nvPr/>
        </p:nvSpPr>
        <p:spPr>
          <a:xfrm>
            <a:off x="72667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56"/>
          <p:cNvSpPr/>
          <p:nvPr/>
        </p:nvSpPr>
        <p:spPr>
          <a:xfrm>
            <a:off x="7571525" y="32480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56"/>
          <p:cNvSpPr/>
          <p:nvPr/>
        </p:nvSpPr>
        <p:spPr>
          <a:xfrm>
            <a:off x="69619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56"/>
          <p:cNvSpPr/>
          <p:nvPr/>
        </p:nvSpPr>
        <p:spPr>
          <a:xfrm>
            <a:off x="72667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56"/>
          <p:cNvSpPr/>
          <p:nvPr/>
        </p:nvSpPr>
        <p:spPr>
          <a:xfrm>
            <a:off x="7571525" y="35338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56"/>
          <p:cNvSpPr/>
          <p:nvPr/>
        </p:nvSpPr>
        <p:spPr>
          <a:xfrm>
            <a:off x="6961925" y="3819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56"/>
          <p:cNvSpPr/>
          <p:nvPr/>
        </p:nvSpPr>
        <p:spPr>
          <a:xfrm>
            <a:off x="7266725" y="3819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56"/>
          <p:cNvSpPr/>
          <p:nvPr/>
        </p:nvSpPr>
        <p:spPr>
          <a:xfrm>
            <a:off x="7571525" y="381957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56"/>
          <p:cNvSpPr/>
          <p:nvPr/>
        </p:nvSpPr>
        <p:spPr>
          <a:xfrm>
            <a:off x="7266725" y="4105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56"/>
          <p:cNvSpPr/>
          <p:nvPr/>
        </p:nvSpPr>
        <p:spPr>
          <a:xfrm>
            <a:off x="7571525" y="4105325"/>
            <a:ext cx="186000" cy="186000"/>
          </a:xfrm>
          <a:prstGeom prst="ellipse">
            <a:avLst/>
          </a:prstGeom>
          <a:solidFill>
            <a:srgbClr val="440C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57"/>
          <p:cNvSpPr txBox="1">
            <a:spLocks noGrp="1"/>
          </p:cNvSpPr>
          <p:nvPr>
            <p:ph type="title"/>
          </p:nvPr>
        </p:nvSpPr>
        <p:spPr>
          <a:xfrm>
            <a:off x="319725" y="1332675"/>
            <a:ext cx="8512500" cy="5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err="1"/>
              <a:t>Viktig</a:t>
            </a:r>
            <a:r>
              <a:rPr lang="en-GB"/>
              <a:t> å </a:t>
            </a:r>
            <a:r>
              <a:rPr lang="en-GB" err="1"/>
              <a:t>tenke</a:t>
            </a:r>
            <a:r>
              <a:rPr lang="en-GB"/>
              <a:t> </a:t>
            </a:r>
            <a:r>
              <a:rPr lang="en-GB" err="1"/>
              <a:t>på</a:t>
            </a:r>
            <a:endParaRPr/>
          </a:p>
        </p:txBody>
      </p:sp>
      <p:sp>
        <p:nvSpPr>
          <p:cNvPr id="864" name="Google Shape;864;p57"/>
          <p:cNvSpPr txBox="1">
            <a:spLocks noGrp="1"/>
          </p:cNvSpPr>
          <p:nvPr>
            <p:ph type="body" idx="1"/>
          </p:nvPr>
        </p:nvSpPr>
        <p:spPr>
          <a:xfrm>
            <a:off x="319725" y="2033425"/>
            <a:ext cx="8512500" cy="27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b-NO"/>
              <a:t>Tolk </a:t>
            </a:r>
            <a:r>
              <a:rPr lang="nb-NO" b="1"/>
              <a:t>alltid</a:t>
            </a:r>
            <a:r>
              <a:rPr lang="nb-NO"/>
              <a:t> svar til din fordel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err="1"/>
              <a:t>Vil</a:t>
            </a:r>
            <a:r>
              <a:rPr lang="en-GB" b="1"/>
              <a:t> du </a:t>
            </a:r>
            <a:r>
              <a:rPr lang="en-GB" b="1" err="1"/>
              <a:t>være</a:t>
            </a:r>
            <a:r>
              <a:rPr lang="en-GB" b="1"/>
              <a:t> </a:t>
            </a:r>
            <a:r>
              <a:rPr lang="en-GB" b="1" err="1"/>
              <a:t>aktiv</a:t>
            </a:r>
            <a:r>
              <a:rPr lang="en-GB" b="1"/>
              <a:t>: </a:t>
            </a:r>
            <a:r>
              <a:rPr lang="en-GB"/>
              <a:t>la </a:t>
            </a:r>
            <a:r>
              <a:rPr lang="en-GB" err="1"/>
              <a:t>ikke</a:t>
            </a:r>
            <a:r>
              <a:rPr lang="en-GB"/>
              <a:t> </a:t>
            </a:r>
            <a:r>
              <a:rPr lang="en-GB" err="1"/>
              <a:t>svaret</a:t>
            </a:r>
            <a:r>
              <a:rPr lang="en-GB"/>
              <a:t> lure </a:t>
            </a:r>
            <a:r>
              <a:rPr lang="en-GB" err="1"/>
              <a:t>dere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Bruk </a:t>
            </a:r>
            <a:r>
              <a:rPr lang="en-GB" b="1" err="1"/>
              <a:t>informasjonen</a:t>
            </a:r>
            <a:r>
              <a:rPr lang="en-GB" b="1"/>
              <a:t>:</a:t>
            </a:r>
            <a:r>
              <a:rPr lang="en-GB"/>
              <a:t> </a:t>
            </a:r>
            <a:r>
              <a:rPr lang="en-GB" err="1"/>
              <a:t>til</a:t>
            </a:r>
            <a:r>
              <a:rPr lang="en-GB"/>
              <a:t> </a:t>
            </a:r>
            <a:r>
              <a:rPr lang="en-GB" err="1"/>
              <a:t>kampanjer</a:t>
            </a:r>
            <a:r>
              <a:rPr lang="en-GB"/>
              <a:t>, </a:t>
            </a:r>
            <a:r>
              <a:rPr lang="en-GB" err="1"/>
              <a:t>organisasjonsbygging</a:t>
            </a:r>
            <a:r>
              <a:rPr lang="en-GB"/>
              <a:t>, </a:t>
            </a:r>
            <a:r>
              <a:rPr lang="en-GB" err="1"/>
              <a:t>relasjonsskapende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8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8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58"/>
          <p:cNvSpPr txBox="1">
            <a:spLocks noGrp="1"/>
          </p:cNvSpPr>
          <p:nvPr>
            <p:ph type="title"/>
          </p:nvPr>
        </p:nvSpPr>
        <p:spPr>
          <a:xfrm>
            <a:off x="319725" y="1332675"/>
            <a:ext cx="8512500" cy="5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Lang </a:t>
            </a:r>
            <a:r>
              <a:rPr lang="en-GB" err="1"/>
              <a:t>eller</a:t>
            </a:r>
            <a:r>
              <a:rPr lang="en-GB"/>
              <a:t> </a:t>
            </a:r>
            <a:r>
              <a:rPr lang="en-GB" err="1"/>
              <a:t>kort</a:t>
            </a:r>
            <a:r>
              <a:rPr lang="en-GB"/>
              <a:t> </a:t>
            </a:r>
            <a:r>
              <a:rPr lang="en-GB" err="1"/>
              <a:t>undersøkelse</a:t>
            </a:r>
            <a:r>
              <a:rPr lang="en-GB"/>
              <a:t>?</a:t>
            </a:r>
            <a:endParaRPr/>
          </a:p>
        </p:txBody>
      </p:sp>
      <p:sp>
        <p:nvSpPr>
          <p:cNvPr id="870" name="Google Shape;870;p58"/>
          <p:cNvSpPr txBox="1">
            <a:spLocks noGrp="1"/>
          </p:cNvSpPr>
          <p:nvPr>
            <p:ph type="body" idx="1"/>
          </p:nvPr>
        </p:nvSpPr>
        <p:spPr>
          <a:xfrm>
            <a:off x="319725" y="2033425"/>
            <a:ext cx="8512500" cy="27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err="1">
                <a:latin typeface="Arial"/>
                <a:cs typeface="Arial"/>
              </a:rPr>
              <a:t>Raskere</a:t>
            </a:r>
            <a:r>
              <a:rPr lang="en-GB">
                <a:latin typeface="Arial"/>
                <a:cs typeface="Arial"/>
              </a:rPr>
              <a:t> å </a:t>
            </a:r>
            <a:r>
              <a:rPr lang="en-GB" err="1">
                <a:latin typeface="Arial"/>
                <a:cs typeface="Arial"/>
              </a:rPr>
              <a:t>samle</a:t>
            </a:r>
            <a:r>
              <a:rPr lang="en-GB">
                <a:latin typeface="Arial"/>
                <a:cs typeface="Arial"/>
              </a:rPr>
              <a:t> </a:t>
            </a:r>
            <a:r>
              <a:rPr lang="en-GB" err="1">
                <a:latin typeface="Arial"/>
                <a:cs typeface="Arial"/>
              </a:rPr>
              <a:t>svar</a:t>
            </a:r>
            <a:r>
              <a:rPr lang="en-GB">
                <a:latin typeface="Arial"/>
                <a:cs typeface="Arial"/>
              </a:rPr>
              <a:t> i </a:t>
            </a:r>
            <a:r>
              <a:rPr lang="en-GB" err="1">
                <a:latin typeface="Arial"/>
                <a:cs typeface="Arial"/>
              </a:rPr>
              <a:t>en</a:t>
            </a:r>
            <a:r>
              <a:rPr lang="en-GB">
                <a:latin typeface="Arial"/>
                <a:cs typeface="Arial"/>
              </a:rPr>
              <a:t> </a:t>
            </a:r>
            <a:r>
              <a:rPr lang="en-GB" err="1">
                <a:latin typeface="Arial"/>
                <a:cs typeface="Arial"/>
              </a:rPr>
              <a:t>kort</a:t>
            </a:r>
            <a:r>
              <a:rPr lang="en-GB">
                <a:latin typeface="Arial"/>
                <a:cs typeface="Arial"/>
              </a:rPr>
              <a:t> </a:t>
            </a:r>
            <a:r>
              <a:rPr lang="en-GB" err="1">
                <a:latin typeface="Arial"/>
                <a:cs typeface="Arial"/>
              </a:rPr>
              <a:t>undersøkelse</a:t>
            </a:r>
            <a:r>
              <a:rPr lang="en-GB">
                <a:latin typeface="Arial"/>
                <a:cs typeface="Arial"/>
              </a:rPr>
              <a:t>, </a:t>
            </a:r>
            <a:r>
              <a:rPr lang="en-GB" err="1">
                <a:latin typeface="Arial"/>
                <a:cs typeface="Arial"/>
              </a:rPr>
              <a:t>lettere</a:t>
            </a:r>
            <a:r>
              <a:rPr lang="en-GB">
                <a:latin typeface="Arial"/>
                <a:cs typeface="Arial"/>
              </a:rPr>
              <a:t> for </a:t>
            </a:r>
            <a:r>
              <a:rPr lang="en-GB" err="1">
                <a:latin typeface="Arial"/>
                <a:cs typeface="Arial"/>
              </a:rPr>
              <a:t>ringere</a:t>
            </a:r>
            <a:r>
              <a:rPr lang="en-GB">
                <a:latin typeface="Arial"/>
                <a:cs typeface="Arial"/>
              </a:rPr>
              <a:t>.</a:t>
            </a:r>
            <a:endParaRPr>
              <a:latin typeface="Arial"/>
              <a:cs typeface="Arial"/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/>
              <a:t>Lang </a:t>
            </a:r>
            <a:r>
              <a:rPr lang="en-GB" err="1"/>
              <a:t>undersøkelse</a:t>
            </a:r>
            <a:r>
              <a:rPr lang="en-GB"/>
              <a:t> </a:t>
            </a:r>
            <a:r>
              <a:rPr lang="en-GB" err="1"/>
              <a:t>gir</a:t>
            </a:r>
            <a:r>
              <a:rPr lang="en-GB"/>
              <a:t> </a:t>
            </a:r>
            <a:r>
              <a:rPr lang="en-GB" err="1"/>
              <a:t>mer</a:t>
            </a:r>
            <a:r>
              <a:rPr lang="en-GB"/>
              <a:t> </a:t>
            </a:r>
            <a:r>
              <a:rPr lang="en-GB" err="1"/>
              <a:t>informasjon</a:t>
            </a:r>
            <a:r>
              <a:rPr lang="en-GB"/>
              <a:t> om </a:t>
            </a:r>
            <a:r>
              <a:rPr lang="en-GB" err="1"/>
              <a:t>medlemmene</a:t>
            </a:r>
            <a:r>
              <a:rPr lang="en-GB"/>
              <a:t>, men </a:t>
            </a:r>
            <a:r>
              <a:rPr lang="en-GB" err="1"/>
              <a:t>krever</a:t>
            </a:r>
            <a:r>
              <a:rPr lang="en-GB"/>
              <a:t> </a:t>
            </a:r>
            <a:r>
              <a:rPr lang="en-GB" err="1"/>
              <a:t>mer</a:t>
            </a:r>
            <a:r>
              <a:rPr lang="en-GB"/>
              <a:t> </a:t>
            </a:r>
            <a:r>
              <a:rPr lang="en-GB" err="1"/>
              <a:t>arbeid</a:t>
            </a:r>
            <a:r>
              <a:rPr lang="en-GB"/>
              <a:t> å </a:t>
            </a:r>
            <a:r>
              <a:rPr lang="en-GB" err="1"/>
              <a:t>samle</a:t>
            </a:r>
            <a:r>
              <a:rPr lang="en-GB"/>
              <a:t> inn </a:t>
            </a:r>
            <a:r>
              <a:rPr lang="en-GB" err="1"/>
              <a:t>svar</a:t>
            </a:r>
            <a:r>
              <a:rPr lang="en-GB"/>
              <a:t> </a:t>
            </a:r>
            <a:r>
              <a:rPr lang="en-GB" err="1"/>
              <a:t>til</a:t>
            </a:r>
            <a:r>
              <a:rPr lang="en-GB"/>
              <a:t>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59"/>
          <p:cNvSpPr txBox="1">
            <a:spLocks noGrp="1"/>
          </p:cNvSpPr>
          <p:nvPr>
            <p:ph type="title"/>
          </p:nvPr>
        </p:nvSpPr>
        <p:spPr>
          <a:xfrm>
            <a:off x="319725" y="1332675"/>
            <a:ext cx="8512500" cy="5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Lag </a:t>
            </a:r>
            <a:r>
              <a:rPr lang="en-GB" err="1"/>
              <a:t>en</a:t>
            </a:r>
            <a:r>
              <a:rPr lang="en-GB"/>
              <a:t> </a:t>
            </a:r>
            <a:r>
              <a:rPr lang="en-GB" err="1"/>
              <a:t>undersøkelse</a:t>
            </a:r>
            <a:endParaRPr/>
          </a:p>
        </p:txBody>
      </p:sp>
      <p:sp>
        <p:nvSpPr>
          <p:cNvPr id="876" name="Google Shape;876;p59"/>
          <p:cNvSpPr txBox="1">
            <a:spLocks noGrp="1"/>
          </p:cNvSpPr>
          <p:nvPr>
            <p:ph type="body" idx="1"/>
          </p:nvPr>
        </p:nvSpPr>
        <p:spPr>
          <a:xfrm>
            <a:off x="319725" y="2033425"/>
            <a:ext cx="8512500" cy="27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Lag </a:t>
            </a:r>
            <a:r>
              <a:rPr lang="en-GB" err="1"/>
              <a:t>en</a:t>
            </a:r>
            <a:r>
              <a:rPr lang="en-GB"/>
              <a:t> </a:t>
            </a:r>
            <a:r>
              <a:rPr lang="en-GB" err="1"/>
              <a:t>medlemsundersøkelse</a:t>
            </a:r>
            <a:r>
              <a:rPr lang="en-GB"/>
              <a:t> </a:t>
            </a:r>
            <a:r>
              <a:rPr lang="en-GB" err="1"/>
              <a:t>som</a:t>
            </a:r>
            <a:r>
              <a:rPr lang="en-GB"/>
              <a:t> </a:t>
            </a:r>
            <a:r>
              <a:rPr lang="en-GB" err="1"/>
              <a:t>kan</a:t>
            </a:r>
            <a:r>
              <a:rPr lang="en-GB"/>
              <a:t> </a:t>
            </a:r>
            <a:r>
              <a:rPr lang="en-GB" err="1"/>
              <a:t>brukes</a:t>
            </a:r>
            <a:r>
              <a:rPr lang="en-GB"/>
              <a:t> over </a:t>
            </a:r>
            <a:r>
              <a:rPr lang="en-GB" err="1"/>
              <a:t>tid</a:t>
            </a:r>
            <a:r>
              <a:rPr lang="en-GB"/>
              <a:t>, </a:t>
            </a:r>
            <a:r>
              <a:rPr lang="en-GB" err="1"/>
              <a:t>eller</a:t>
            </a:r>
            <a:r>
              <a:rPr lang="en-GB"/>
              <a:t> </a:t>
            </a:r>
            <a:r>
              <a:rPr lang="en-GB" err="1"/>
              <a:t>en</a:t>
            </a:r>
            <a:r>
              <a:rPr lang="en-GB"/>
              <a:t> </a:t>
            </a:r>
            <a:r>
              <a:rPr lang="en-GB" err="1"/>
              <a:t>valgkampundersøkelse</a:t>
            </a:r>
            <a:r>
              <a:rPr lang="en-GB"/>
              <a:t> for å </a:t>
            </a:r>
            <a:r>
              <a:rPr lang="en-GB" err="1"/>
              <a:t>mobilisere</a:t>
            </a:r>
            <a:r>
              <a:rPr lang="en-GB"/>
              <a:t>.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err="1"/>
              <a:t>Spørsmål</a:t>
            </a:r>
            <a:r>
              <a:rPr lang="en-GB"/>
              <a:t> med </a:t>
            </a:r>
            <a:r>
              <a:rPr lang="en-GB" err="1"/>
              <a:t>svaralternativer</a:t>
            </a:r>
            <a:r>
              <a:rPr lang="en-GB"/>
              <a:t> er bra for </a:t>
            </a:r>
            <a:r>
              <a:rPr lang="en-GB" err="1"/>
              <a:t>massemobilisering</a:t>
            </a:r>
            <a:r>
              <a:rPr lang="en-GB"/>
              <a:t>.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err="1"/>
              <a:t>Fritekstsvar</a:t>
            </a:r>
            <a:r>
              <a:rPr lang="en-GB"/>
              <a:t> er bra </a:t>
            </a:r>
            <a:r>
              <a:rPr lang="en-GB" err="1"/>
              <a:t>når</a:t>
            </a:r>
            <a:r>
              <a:rPr lang="en-GB"/>
              <a:t> man </a:t>
            </a:r>
            <a:r>
              <a:rPr lang="en-GB" err="1"/>
              <a:t>leter</a:t>
            </a:r>
            <a:r>
              <a:rPr lang="en-GB"/>
              <a:t> </a:t>
            </a:r>
            <a:r>
              <a:rPr lang="en-GB" err="1"/>
              <a:t>etter</a:t>
            </a:r>
            <a:r>
              <a:rPr lang="en-GB"/>
              <a:t> </a:t>
            </a:r>
            <a:r>
              <a:rPr lang="en-GB" err="1"/>
              <a:t>en</a:t>
            </a:r>
            <a:r>
              <a:rPr lang="en-GB"/>
              <a:t> </a:t>
            </a:r>
            <a:r>
              <a:rPr lang="en-GB" err="1"/>
              <a:t>bestemt</a:t>
            </a:r>
            <a:r>
              <a:rPr lang="en-GB"/>
              <a:t> person (</a:t>
            </a:r>
            <a:r>
              <a:rPr lang="en-GB" err="1"/>
              <a:t>kampanjeleder</a:t>
            </a:r>
            <a:r>
              <a:rPr lang="en-GB"/>
              <a:t>, </a:t>
            </a:r>
            <a:r>
              <a:rPr lang="en-GB" err="1"/>
              <a:t>ansvarlig</a:t>
            </a:r>
            <a:r>
              <a:rPr lang="en-GB"/>
              <a:t> for </a:t>
            </a:r>
            <a:r>
              <a:rPr lang="en-GB" err="1"/>
              <a:t>en</a:t>
            </a:r>
            <a:r>
              <a:rPr lang="en-GB"/>
              <a:t> </a:t>
            </a:r>
            <a:r>
              <a:rPr lang="en-GB" err="1"/>
              <a:t>arbeidsgruppe</a:t>
            </a:r>
            <a:r>
              <a:rPr lang="en-GB"/>
              <a:t> </a:t>
            </a:r>
            <a:r>
              <a:rPr lang="en-GB" err="1"/>
              <a:t>o.l.</a:t>
            </a:r>
            <a:r>
              <a:rPr lang="en-GB"/>
              <a:t>)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60"/>
          <p:cNvSpPr txBox="1">
            <a:spLocks noGrp="1"/>
          </p:cNvSpPr>
          <p:nvPr>
            <p:ph type="title"/>
          </p:nvPr>
        </p:nvSpPr>
        <p:spPr>
          <a:xfrm>
            <a:off x="319725" y="1332675"/>
            <a:ext cx="8512500" cy="5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err="1"/>
              <a:t>En</a:t>
            </a:r>
            <a:r>
              <a:rPr lang="en-GB"/>
              <a:t> </a:t>
            </a:r>
            <a:r>
              <a:rPr lang="en-GB" err="1"/>
              <a:t>kikk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undersøkelsesverktøyet</a:t>
            </a:r>
            <a:r>
              <a:rPr lang="en-GB"/>
              <a:t> i </a:t>
            </a:r>
            <a:r>
              <a:rPr lang="en-GB" err="1"/>
              <a:t>Zetkin</a:t>
            </a:r>
            <a:endParaRPr/>
          </a:p>
        </p:txBody>
      </p:sp>
      <p:sp>
        <p:nvSpPr>
          <p:cNvPr id="882" name="Google Shape;882;p60"/>
          <p:cNvSpPr txBox="1">
            <a:spLocks noGrp="1"/>
          </p:cNvSpPr>
          <p:nvPr>
            <p:ph type="body" idx="1"/>
          </p:nvPr>
        </p:nvSpPr>
        <p:spPr>
          <a:xfrm>
            <a:off x="319725" y="2033425"/>
            <a:ext cx="8512500" cy="27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b-NO"/>
              <a:t>Lag undersøkelser i </a:t>
            </a:r>
            <a:r>
              <a:rPr lang="nb-NO" err="1"/>
              <a:t>Zetkin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b-NO"/>
              <a:t>Del og spre undersøkelser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err="1"/>
              <a:t>Lenke</a:t>
            </a:r>
            <a:r>
              <a:rPr lang="en-GB"/>
              <a:t> </a:t>
            </a:r>
            <a:r>
              <a:rPr lang="en-GB" err="1"/>
              <a:t>innkomne</a:t>
            </a:r>
            <a:r>
              <a:rPr lang="en-GB"/>
              <a:t> </a:t>
            </a:r>
            <a:r>
              <a:rPr lang="en-GB" err="1"/>
              <a:t>svar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61"/>
          <p:cNvSpPr txBox="1">
            <a:spLocks noGrp="1"/>
          </p:cNvSpPr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err="1"/>
              <a:t>Effektiv</a:t>
            </a:r>
            <a:r>
              <a:rPr lang="en-GB"/>
              <a:t> </a:t>
            </a:r>
            <a:r>
              <a:rPr lang="en-GB" err="1"/>
              <a:t>innsamling</a:t>
            </a:r>
            <a:r>
              <a:rPr lang="en-GB"/>
              <a:t> </a:t>
            </a:r>
            <a:r>
              <a:rPr lang="en-GB" err="1"/>
              <a:t>av</a:t>
            </a:r>
            <a:r>
              <a:rPr lang="en-GB"/>
              <a:t> </a:t>
            </a:r>
            <a:r>
              <a:rPr lang="en-GB" err="1"/>
              <a:t>svar</a:t>
            </a:r>
            <a:endParaRPr/>
          </a:p>
        </p:txBody>
      </p:sp>
      <p:sp>
        <p:nvSpPr>
          <p:cNvPr id="888" name="Google Shape;888;p61"/>
          <p:cNvSpPr txBox="1">
            <a:spLocks noGrp="1"/>
          </p:cNvSpPr>
          <p:nvPr>
            <p:ph type="title" idx="2"/>
          </p:nvPr>
        </p:nvSpPr>
        <p:spPr>
          <a:xfrm>
            <a:off x="311700" y="1142297"/>
            <a:ext cx="8520600" cy="12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62"/>
          <p:cNvSpPr txBox="1">
            <a:spLocks noGrp="1"/>
          </p:cNvSpPr>
          <p:nvPr>
            <p:ph type="title"/>
          </p:nvPr>
        </p:nvSpPr>
        <p:spPr>
          <a:xfrm>
            <a:off x="319725" y="1332675"/>
            <a:ext cx="8512500" cy="5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err="1"/>
              <a:t>Planlegg</a:t>
            </a:r>
            <a:r>
              <a:rPr lang="en-GB"/>
              <a:t> </a:t>
            </a:r>
            <a:r>
              <a:rPr lang="en-GB" err="1"/>
              <a:t>innsamlingen</a:t>
            </a:r>
            <a:r>
              <a:rPr lang="en-GB"/>
              <a:t> </a:t>
            </a:r>
            <a:r>
              <a:rPr lang="en-GB" err="1"/>
              <a:t>av</a:t>
            </a:r>
            <a:r>
              <a:rPr lang="en-GB"/>
              <a:t> </a:t>
            </a:r>
            <a:r>
              <a:rPr lang="en-GB" err="1"/>
              <a:t>svar</a:t>
            </a:r>
            <a:endParaRPr/>
          </a:p>
        </p:txBody>
      </p:sp>
      <p:sp>
        <p:nvSpPr>
          <p:cNvPr id="894" name="Google Shape;894;p62"/>
          <p:cNvSpPr txBox="1">
            <a:spLocks noGrp="1"/>
          </p:cNvSpPr>
          <p:nvPr>
            <p:ph type="body" idx="1"/>
          </p:nvPr>
        </p:nvSpPr>
        <p:spPr>
          <a:xfrm>
            <a:off x="319725" y="2033425"/>
            <a:ext cx="8512500" cy="27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err="1"/>
              <a:t>Ringe</a:t>
            </a:r>
            <a:r>
              <a:rPr lang="en-GB"/>
              <a:t> er best, men </a:t>
            </a:r>
            <a:r>
              <a:rPr lang="en-GB" err="1"/>
              <a:t>koster</a:t>
            </a:r>
            <a:r>
              <a:rPr lang="en-GB"/>
              <a:t> </a:t>
            </a:r>
            <a:r>
              <a:rPr lang="en-GB" err="1"/>
              <a:t>mest</a:t>
            </a:r>
            <a:r>
              <a:rPr lang="en-GB"/>
              <a:t> </a:t>
            </a:r>
            <a:r>
              <a:rPr lang="en-GB" err="1"/>
              <a:t>ressurser</a:t>
            </a:r>
            <a:r>
              <a:rPr lang="en-GB"/>
              <a:t>.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Send </a:t>
            </a:r>
            <a:r>
              <a:rPr lang="en-GB" err="1"/>
              <a:t>til</a:t>
            </a:r>
            <a:r>
              <a:rPr lang="en-GB"/>
              <a:t> </a:t>
            </a:r>
            <a:r>
              <a:rPr lang="en-GB" err="1"/>
              <a:t>medlemmer</a:t>
            </a:r>
            <a:r>
              <a:rPr lang="en-GB"/>
              <a:t>, </a:t>
            </a:r>
            <a:r>
              <a:rPr lang="en-GB" err="1"/>
              <a:t>og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b="1" err="1"/>
              <a:t>sosiale</a:t>
            </a:r>
            <a:r>
              <a:rPr lang="en-GB" b="1"/>
              <a:t> </a:t>
            </a:r>
            <a:r>
              <a:rPr lang="en-GB" b="1" err="1"/>
              <a:t>medier</a:t>
            </a:r>
            <a:endParaRPr b="1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err="1"/>
              <a:t>Nyhetsbrev</a:t>
            </a:r>
            <a:r>
              <a:rPr lang="en-GB"/>
              <a:t>: </a:t>
            </a:r>
            <a:r>
              <a:rPr lang="en-GB" err="1"/>
              <a:t>Forseggjort</a:t>
            </a:r>
            <a:r>
              <a:rPr lang="en-GB"/>
              <a:t> </a:t>
            </a:r>
            <a:r>
              <a:rPr lang="en-GB" err="1"/>
              <a:t>og</a:t>
            </a:r>
            <a:r>
              <a:rPr lang="en-GB"/>
              <a:t> </a:t>
            </a:r>
            <a:r>
              <a:rPr lang="en-GB" err="1"/>
              <a:t>skreddersydd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err="1"/>
              <a:t>Direktemobilisering</a:t>
            </a:r>
            <a:r>
              <a:rPr lang="en-GB"/>
              <a:t>: </a:t>
            </a:r>
            <a:r>
              <a:rPr lang="en-GB" err="1"/>
              <a:t>Møter</a:t>
            </a:r>
            <a:r>
              <a:rPr lang="en-GB"/>
              <a:t>, </a:t>
            </a:r>
            <a:r>
              <a:rPr lang="en-GB" err="1"/>
              <a:t>sms</a:t>
            </a:r>
            <a:r>
              <a:rPr lang="en-GB"/>
              <a:t> (</a:t>
            </a:r>
            <a:r>
              <a:rPr lang="en-GB" err="1"/>
              <a:t>grupper+individuelle</a:t>
            </a:r>
            <a:r>
              <a:rPr lang="en-GB"/>
              <a:t>). Messenger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Ring med </a:t>
            </a:r>
            <a:r>
              <a:rPr lang="en-GB" err="1"/>
              <a:t>Zetkin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8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8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63"/>
          <p:cNvSpPr txBox="1">
            <a:spLocks noGrp="1"/>
          </p:cNvSpPr>
          <p:nvPr>
            <p:ph type="title"/>
          </p:nvPr>
        </p:nvSpPr>
        <p:spPr>
          <a:xfrm>
            <a:off x="319725" y="1332675"/>
            <a:ext cx="8512500" cy="5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err="1"/>
              <a:t>Planlegging</a:t>
            </a:r>
            <a:r>
              <a:rPr lang="en-GB"/>
              <a:t> </a:t>
            </a:r>
            <a:r>
              <a:rPr lang="en-GB" err="1"/>
              <a:t>av</a:t>
            </a:r>
            <a:r>
              <a:rPr lang="en-GB"/>
              <a:t> </a:t>
            </a:r>
            <a:r>
              <a:rPr lang="en-GB" err="1"/>
              <a:t>innsamlingen</a:t>
            </a:r>
            <a:endParaRPr/>
          </a:p>
        </p:txBody>
      </p:sp>
      <p:sp>
        <p:nvSpPr>
          <p:cNvPr id="900" name="Google Shape;900;p63"/>
          <p:cNvSpPr txBox="1">
            <a:spLocks noGrp="1"/>
          </p:cNvSpPr>
          <p:nvPr>
            <p:ph type="body" idx="1"/>
          </p:nvPr>
        </p:nvSpPr>
        <p:spPr>
          <a:xfrm>
            <a:off x="319725" y="2033425"/>
            <a:ext cx="8512500" cy="27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Lag </a:t>
            </a:r>
            <a:r>
              <a:rPr lang="en-GB" err="1"/>
              <a:t>og</a:t>
            </a:r>
            <a:r>
              <a:rPr lang="en-GB"/>
              <a:t> </a:t>
            </a:r>
            <a:r>
              <a:rPr lang="en-GB" err="1"/>
              <a:t>skriv</a:t>
            </a:r>
            <a:r>
              <a:rPr lang="en-GB"/>
              <a:t> ned </a:t>
            </a:r>
            <a:r>
              <a:rPr lang="en-GB" err="1"/>
              <a:t>en</a:t>
            </a:r>
            <a:r>
              <a:rPr lang="en-GB"/>
              <a:t> plan for </a:t>
            </a:r>
            <a:r>
              <a:rPr lang="en-GB" err="1"/>
              <a:t>innsamling</a:t>
            </a:r>
            <a:r>
              <a:rPr lang="en-GB"/>
              <a:t> </a:t>
            </a:r>
            <a:r>
              <a:rPr lang="en-GB" err="1"/>
              <a:t>av</a:t>
            </a:r>
            <a:r>
              <a:rPr lang="en-GB"/>
              <a:t> </a:t>
            </a:r>
            <a:r>
              <a:rPr lang="en-GB" err="1"/>
              <a:t>svar</a:t>
            </a:r>
            <a:r>
              <a:rPr lang="en-GB"/>
              <a:t>:</a:t>
            </a:r>
            <a:br>
              <a:rPr lang="en-GB"/>
            </a:br>
            <a:r>
              <a:rPr lang="en-GB" err="1"/>
              <a:t>hva</a:t>
            </a:r>
            <a:r>
              <a:rPr lang="en-GB"/>
              <a:t>, </a:t>
            </a:r>
            <a:r>
              <a:rPr lang="en-GB" err="1"/>
              <a:t>hvem</a:t>
            </a:r>
            <a:r>
              <a:rPr lang="en-GB"/>
              <a:t> </a:t>
            </a:r>
            <a:r>
              <a:rPr lang="en-GB" err="1"/>
              <a:t>har</a:t>
            </a:r>
            <a:r>
              <a:rPr lang="en-GB"/>
              <a:t> </a:t>
            </a:r>
            <a:r>
              <a:rPr lang="en-GB" err="1"/>
              <a:t>ansvar</a:t>
            </a:r>
            <a:r>
              <a:rPr lang="en-GB"/>
              <a:t>, </a:t>
            </a:r>
            <a:r>
              <a:rPr lang="en-GB" err="1"/>
              <a:t>tidsplan</a:t>
            </a:r>
            <a:r>
              <a:rPr lang="en-GB"/>
              <a:t>, </a:t>
            </a:r>
            <a:r>
              <a:rPr lang="en-GB" err="1"/>
              <a:t>forberedelser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b="1" err="1"/>
              <a:t>Fase</a:t>
            </a:r>
            <a:r>
              <a:rPr lang="en-GB" b="1"/>
              <a:t> 1:</a:t>
            </a:r>
            <a:r>
              <a:rPr lang="en-GB"/>
              <a:t> Bred </a:t>
            </a:r>
            <a:r>
              <a:rPr lang="en-GB" err="1"/>
              <a:t>mobilisering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b="1" err="1"/>
              <a:t>Fase</a:t>
            </a:r>
            <a:r>
              <a:rPr lang="en-GB" b="1"/>
              <a:t> 2:</a:t>
            </a:r>
            <a:r>
              <a:rPr lang="en-GB"/>
              <a:t> </a:t>
            </a:r>
            <a:r>
              <a:rPr lang="en-GB" err="1"/>
              <a:t>Direktekontakt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b="1" err="1"/>
              <a:t>Fase</a:t>
            </a:r>
            <a:r>
              <a:rPr lang="en-GB" b="1"/>
              <a:t> 3:</a:t>
            </a:r>
            <a:r>
              <a:rPr lang="en-GB"/>
              <a:t> Ring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/>
              <a:t>Sett </a:t>
            </a:r>
            <a:r>
              <a:rPr lang="en-GB" err="1"/>
              <a:t>en</a:t>
            </a:r>
            <a:r>
              <a:rPr lang="en-GB"/>
              <a:t> </a:t>
            </a:r>
            <a:r>
              <a:rPr lang="en-GB" err="1"/>
              <a:t>tydelig</a:t>
            </a:r>
            <a:r>
              <a:rPr lang="en-GB"/>
              <a:t> </a:t>
            </a:r>
            <a:r>
              <a:rPr lang="en-GB" err="1"/>
              <a:t>tidsplan</a:t>
            </a:r>
            <a:r>
              <a:rPr lang="en-GB"/>
              <a:t> med deadline!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64"/>
          <p:cNvSpPr txBox="1">
            <a:spLocks noGrp="1"/>
          </p:cNvSpPr>
          <p:nvPr>
            <p:ph type="title"/>
          </p:nvPr>
        </p:nvSpPr>
        <p:spPr>
          <a:xfrm>
            <a:off x="319725" y="1332675"/>
            <a:ext cx="8512500" cy="5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Bred </a:t>
            </a:r>
            <a:r>
              <a:rPr lang="en-GB" err="1"/>
              <a:t>mobilisering</a:t>
            </a:r>
            <a:endParaRPr/>
          </a:p>
        </p:txBody>
      </p:sp>
      <p:sp>
        <p:nvSpPr>
          <p:cNvPr id="906" name="Google Shape;906;p64"/>
          <p:cNvSpPr txBox="1">
            <a:spLocks noGrp="1"/>
          </p:cNvSpPr>
          <p:nvPr>
            <p:ph type="body" idx="1"/>
          </p:nvPr>
        </p:nvSpPr>
        <p:spPr>
          <a:xfrm>
            <a:off x="319725" y="2033425"/>
            <a:ext cx="8512500" cy="27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err="1"/>
              <a:t>Nyhetsbrev</a:t>
            </a:r>
            <a:r>
              <a:rPr lang="en-GB"/>
              <a:t>/</a:t>
            </a:r>
            <a:r>
              <a:rPr lang="en-GB" err="1"/>
              <a:t>medlemsmail</a:t>
            </a:r>
            <a:r>
              <a:rPr lang="en-GB"/>
              <a:t> - </a:t>
            </a:r>
            <a:r>
              <a:rPr lang="en-GB" err="1"/>
              <a:t>Jobb</a:t>
            </a:r>
            <a:r>
              <a:rPr lang="en-GB"/>
              <a:t> med </a:t>
            </a:r>
            <a:r>
              <a:rPr lang="en-GB" err="1"/>
              <a:t>utforminga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b-NO" b="1"/>
              <a:t>BARE</a:t>
            </a:r>
            <a:r>
              <a:rPr lang="nb-NO"/>
              <a:t> om medlemsundersøkelsen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err="1"/>
              <a:t>Motiverende</a:t>
            </a:r>
            <a:r>
              <a:rPr lang="en-GB"/>
              <a:t> tone </a:t>
            </a:r>
            <a:r>
              <a:rPr lang="en-GB">
                <a:ea typeface="Libre Franklin Black"/>
                <a:sym typeface="Libre Franklin Black"/>
              </a:rPr>
              <a:t>–</a:t>
            </a:r>
            <a:r>
              <a:rPr lang="en-GB"/>
              <a:t> </a:t>
            </a:r>
            <a:r>
              <a:rPr lang="en-GB" err="1"/>
              <a:t>lenke</a:t>
            </a:r>
            <a:r>
              <a:rPr lang="en-GB"/>
              <a:t> </a:t>
            </a:r>
            <a:r>
              <a:rPr lang="en-GB" err="1"/>
              <a:t>flere</a:t>
            </a:r>
            <a:r>
              <a:rPr lang="en-GB"/>
              <a:t> </a:t>
            </a:r>
            <a:r>
              <a:rPr lang="en-GB" err="1"/>
              <a:t>steder</a:t>
            </a:r>
            <a:r>
              <a:rPr lang="en-GB"/>
              <a:t> </a:t>
            </a:r>
            <a:r>
              <a:rPr lang="en-GB">
                <a:ea typeface="Libre Franklin Black"/>
                <a:sym typeface="Libre Franklin Black"/>
              </a:rPr>
              <a:t>–</a:t>
            </a:r>
            <a:r>
              <a:rPr lang="en-GB"/>
              <a:t> bra design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FACE7B-3B65-45C5-81E0-755A2A1D6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Zetkin</a:t>
            </a:r>
            <a:r>
              <a:rPr lang="nb-NO"/>
              <a:t> hjelper organisasjonen med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FA2708A-FFC1-4A29-B235-B7B41B650A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800"/>
              <a:t>Snakke mer med medlemmene</a:t>
            </a:r>
          </a:p>
          <a:p>
            <a:r>
              <a:rPr lang="nb-NO" sz="2800"/>
              <a:t>Aktivisere medlemmene</a:t>
            </a:r>
          </a:p>
        </p:txBody>
      </p:sp>
    </p:spTree>
    <p:extLst>
      <p:ext uri="{BB962C8B-B14F-4D97-AF65-F5344CB8AC3E}">
        <p14:creationId xmlns:p14="http://schemas.microsoft.com/office/powerpoint/2010/main" val="620849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2F2BA7-CEA2-C2F7-0B60-24AD297B7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01" y="324574"/>
            <a:ext cx="4766000" cy="567300"/>
          </a:xfrm>
        </p:spPr>
        <p:txBody>
          <a:bodyPr/>
          <a:lstStyle/>
          <a:p>
            <a:pPr algn="l"/>
            <a:r>
              <a:rPr lang="nb-NO" b="1" dirty="0">
                <a:latin typeface="Arial"/>
                <a:cs typeface="Arial"/>
              </a:rPr>
              <a:t>Noen tips til medlemsbrev </a:t>
            </a:r>
            <a:endParaRPr lang="nb-NO" b="1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8549005-7BFE-3D0E-73AA-82BB49942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763" y="914849"/>
            <a:ext cx="8771384" cy="3362562"/>
          </a:xfrm>
        </p:spPr>
        <p:txBody>
          <a:bodyPr/>
          <a:lstStyle/>
          <a:p>
            <a:pPr algn="l">
              <a:lnSpc>
                <a:spcPct val="114999"/>
              </a:lnSpc>
              <a:buNone/>
            </a:pPr>
            <a:endParaRPr lang="nb-NO" dirty="0">
              <a:latin typeface="Arial"/>
              <a:cs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nb-NO" dirty="0">
                <a:latin typeface="Arial"/>
                <a:cs typeface="Arial"/>
              </a:rPr>
              <a:t>•Teksten bør være </a:t>
            </a:r>
            <a:r>
              <a:rPr lang="nb-NO" u="sng" dirty="0">
                <a:latin typeface="Arial"/>
                <a:cs typeface="Arial"/>
              </a:rPr>
              <a:t>kort</a:t>
            </a:r>
            <a:r>
              <a:rPr lang="nb-NO" dirty="0">
                <a:latin typeface="Arial"/>
                <a:cs typeface="Arial"/>
              </a:rPr>
              <a:t> og engasjerende</a:t>
            </a:r>
          </a:p>
          <a:p>
            <a:pPr algn="l">
              <a:lnSpc>
                <a:spcPct val="100000"/>
              </a:lnSpc>
              <a:buNone/>
            </a:pPr>
            <a:endParaRPr lang="nb-NO" dirty="0">
              <a:latin typeface="Arial"/>
              <a:cs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nb-NO" dirty="0">
                <a:latin typeface="Arial"/>
                <a:cs typeface="Arial"/>
              </a:rPr>
              <a:t>• Ha kun én sak: Spørreundersøkelsen</a:t>
            </a:r>
          </a:p>
          <a:p>
            <a:pPr algn="l">
              <a:lnSpc>
                <a:spcPct val="100000"/>
              </a:lnSpc>
              <a:buNone/>
            </a:pPr>
            <a:endParaRPr lang="nb-NO" dirty="0">
              <a:latin typeface="Arial"/>
              <a:cs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nb-NO" dirty="0">
                <a:latin typeface="Arial"/>
                <a:cs typeface="Arial"/>
              </a:rPr>
              <a:t>•Gjør lenker tydelige, lette å forstå og lette å klikke på </a:t>
            </a:r>
          </a:p>
          <a:p>
            <a:pPr algn="l">
              <a:lnSpc>
                <a:spcPct val="100000"/>
              </a:lnSpc>
              <a:buNone/>
            </a:pPr>
            <a:r>
              <a:rPr lang="nb-NO" dirty="0">
                <a:latin typeface="Arial"/>
                <a:cs typeface="Arial"/>
              </a:rPr>
              <a:t>- du kan øke fontstørrelsen!</a:t>
            </a:r>
            <a:endParaRPr lang="nb-NO" dirty="0"/>
          </a:p>
          <a:p>
            <a:pPr algn="l">
              <a:lnSpc>
                <a:spcPct val="100000"/>
              </a:lnSpc>
              <a:buNone/>
            </a:pPr>
            <a:endParaRPr lang="nb-NO" dirty="0">
              <a:latin typeface="Arial"/>
              <a:cs typeface="Arial"/>
            </a:endParaRPr>
          </a:p>
          <a:p>
            <a:pPr algn="l">
              <a:lnSpc>
                <a:spcPct val="100000"/>
              </a:lnSpc>
              <a:buNone/>
            </a:pPr>
            <a:endParaRPr lang="nb-NO" dirty="0">
              <a:latin typeface="Arial"/>
              <a:cs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nb-NO" dirty="0">
                <a:latin typeface="Arial"/>
                <a:cs typeface="Arial"/>
              </a:rPr>
              <a:t>•Ha med et illustrerende bilde, helst med mennesker – vi liker å se andre SV-</a:t>
            </a:r>
            <a:r>
              <a:rPr lang="nb-NO" dirty="0" err="1">
                <a:latin typeface="Arial"/>
                <a:cs typeface="Arial"/>
              </a:rPr>
              <a:t>ere</a:t>
            </a:r>
            <a:endParaRPr lang="nb-NO" dirty="0">
              <a:latin typeface="Arial"/>
              <a:cs typeface="Arial"/>
            </a:endParaRPr>
          </a:p>
          <a:p>
            <a:pPr algn="l">
              <a:lnSpc>
                <a:spcPct val="100000"/>
              </a:lnSpc>
              <a:buNone/>
            </a:pPr>
            <a:endParaRPr lang="nb-NO" dirty="0">
              <a:latin typeface="Arial"/>
              <a:cs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nb-NO" dirty="0">
                <a:latin typeface="Arial"/>
                <a:cs typeface="Arial"/>
              </a:rPr>
              <a:t>•Emnelinjen avgjør om e-posten åpnes, så tenk godt på hva som står i den. </a:t>
            </a:r>
            <a:endParaRPr lang="nb-NO" dirty="0"/>
          </a:p>
          <a:p>
            <a:pPr marL="114300" indent="0" algn="l">
              <a:lnSpc>
                <a:spcPct val="114999"/>
              </a:lnSpc>
              <a:buNone/>
            </a:pPr>
            <a:endParaRPr lang="nb-NO" dirty="0"/>
          </a:p>
        </p:txBody>
      </p:sp>
      <p:pic>
        <p:nvPicPr>
          <p:cNvPr id="4" name="Bilde 4" descr="Et bilde som inneholder Nettsted&#10;&#10;Automatisk generert beskrivelse">
            <a:extLst>
              <a:ext uri="{FF2B5EF4-FFF2-40B4-BE49-F238E27FC236}">
                <a16:creationId xmlns:a16="http://schemas.microsoft.com/office/drawing/2014/main" id="{EA664483-39B2-DA91-018D-9F288F115D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61" r="7295" b="-196"/>
          <a:stretch/>
        </p:blipFill>
        <p:spPr>
          <a:xfrm>
            <a:off x="6012925" y="322832"/>
            <a:ext cx="2652277" cy="2817358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CF238CE8-7DF6-78FF-5EA2-D4C326F0B2C5}"/>
              </a:ext>
            </a:extLst>
          </p:cNvPr>
          <p:cNvSpPr txBox="1"/>
          <p:nvPr/>
        </p:nvSpPr>
        <p:spPr>
          <a:xfrm>
            <a:off x="2946399" y="4748823"/>
            <a:ext cx="571793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1200" b="1" dirty="0">
                <a:solidFill>
                  <a:srgbClr val="434343"/>
                </a:solidFill>
              </a:rPr>
              <a:t>Profftips: </a:t>
            </a:r>
            <a:endParaRPr lang="nb-NO" sz="1200" b="1" dirty="0"/>
          </a:p>
          <a:p>
            <a:r>
              <a:rPr lang="nb-NO" sz="1200" dirty="0">
                <a:solidFill>
                  <a:srgbClr val="434343"/>
                </a:solidFill>
              </a:rPr>
              <a:t>Et emnefelt med et spørsmål gjør at leseren vil åpne e-posten for å finne svaret: </a:t>
            </a:r>
          </a:p>
          <a:p>
            <a:endParaRPr lang="nb-NO" sz="1200" dirty="0">
              <a:solidFill>
                <a:srgbClr val="434343"/>
              </a:solidFill>
            </a:endParaRPr>
          </a:p>
          <a:p>
            <a:r>
              <a:rPr lang="nb-NO" sz="1200" dirty="0">
                <a:solidFill>
                  <a:srgbClr val="434343"/>
                </a:solidFill>
              </a:rPr>
              <a:t>"</a:t>
            </a:r>
            <a:r>
              <a:rPr lang="nb-NO" sz="1200" u="sng" dirty="0">
                <a:solidFill>
                  <a:srgbClr val="434343"/>
                </a:solidFill>
              </a:rPr>
              <a:t>Vil du hjelpe oss med å vinne valget?</a:t>
            </a:r>
            <a:r>
              <a:rPr lang="nb-NO" sz="1200" dirty="0">
                <a:solidFill>
                  <a:srgbClr val="434343"/>
                </a:solidFill>
              </a:rPr>
              <a:t>" vs. </a:t>
            </a:r>
            <a:r>
              <a:rPr lang="nb-NO" sz="1200" i="1" dirty="0">
                <a:solidFill>
                  <a:srgbClr val="434343"/>
                </a:solidFill>
              </a:rPr>
              <a:t>"Svar på vår undersøkelse"</a:t>
            </a:r>
            <a:r>
              <a:rPr lang="nb-NO" sz="1200" i="1" dirty="0"/>
              <a:t>​</a:t>
            </a:r>
            <a:endParaRPr lang="nb-NO" sz="1200"/>
          </a:p>
        </p:txBody>
      </p:sp>
    </p:spTree>
    <p:extLst>
      <p:ext uri="{BB962C8B-B14F-4D97-AF65-F5344CB8AC3E}">
        <p14:creationId xmlns:p14="http://schemas.microsoft.com/office/powerpoint/2010/main" val="75799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65"/>
          <p:cNvSpPr txBox="1">
            <a:spLocks noGrp="1"/>
          </p:cNvSpPr>
          <p:nvPr>
            <p:ph type="title"/>
          </p:nvPr>
        </p:nvSpPr>
        <p:spPr>
          <a:xfrm>
            <a:off x="319725" y="1332675"/>
            <a:ext cx="8512500" cy="5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err="1"/>
              <a:t>Direktekontakt</a:t>
            </a:r>
            <a:endParaRPr/>
          </a:p>
        </p:txBody>
      </p:sp>
      <p:sp>
        <p:nvSpPr>
          <p:cNvPr id="912" name="Google Shape;912;p65"/>
          <p:cNvSpPr txBox="1">
            <a:spLocks noGrp="1"/>
          </p:cNvSpPr>
          <p:nvPr>
            <p:ph type="body" idx="1"/>
          </p:nvPr>
        </p:nvSpPr>
        <p:spPr>
          <a:xfrm>
            <a:off x="319725" y="2033425"/>
            <a:ext cx="8512500" cy="27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/>
              <a:t>Målet er å få kjernen og de som alt er aktive til å svare uten å ringes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err="1">
                <a:latin typeface="Arial"/>
                <a:cs typeface="Arial"/>
              </a:rPr>
              <a:t>Individuelle</a:t>
            </a:r>
            <a:r>
              <a:rPr lang="en-GB">
                <a:latin typeface="Arial"/>
                <a:cs typeface="Arial"/>
              </a:rPr>
              <a:t> </a:t>
            </a:r>
            <a:r>
              <a:rPr lang="en-GB" err="1">
                <a:latin typeface="Arial"/>
                <a:cs typeface="Arial"/>
              </a:rPr>
              <a:t>kontakter</a:t>
            </a:r>
            <a:r>
              <a:rPr lang="en-GB">
                <a:latin typeface="Arial"/>
                <a:cs typeface="Arial"/>
              </a:rPr>
              <a:t> </a:t>
            </a:r>
            <a:r>
              <a:rPr lang="en-GB" err="1">
                <a:latin typeface="Arial"/>
                <a:cs typeface="Arial"/>
              </a:rPr>
              <a:t>alltid</a:t>
            </a:r>
            <a:r>
              <a:rPr lang="en-GB">
                <a:latin typeface="Arial"/>
                <a:cs typeface="Arial"/>
              </a:rPr>
              <a:t> best</a:t>
            </a:r>
            <a:endParaRPr>
              <a:latin typeface="Arial"/>
              <a:cs typeface="Arial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err="1">
                <a:latin typeface="Arial"/>
                <a:cs typeface="Arial"/>
              </a:rPr>
              <a:t>Sms</a:t>
            </a:r>
            <a:r>
              <a:rPr lang="en-GB">
                <a:latin typeface="Arial"/>
                <a:cs typeface="Arial"/>
              </a:rPr>
              <a:t>/chat </a:t>
            </a:r>
            <a:r>
              <a:rPr lang="en-GB" err="1">
                <a:latin typeface="Arial"/>
                <a:cs typeface="Arial"/>
              </a:rPr>
              <a:t>effektivt</a:t>
            </a:r>
            <a:r>
              <a:rPr lang="en-GB">
                <a:latin typeface="Arial"/>
                <a:cs typeface="Arial"/>
              </a:rPr>
              <a:t> (copy-paste-</a:t>
            </a:r>
            <a:r>
              <a:rPr lang="en-GB" err="1">
                <a:latin typeface="Arial"/>
                <a:cs typeface="Arial"/>
              </a:rPr>
              <a:t>tilpass</a:t>
            </a:r>
            <a:r>
              <a:rPr lang="en-GB">
                <a:latin typeface="Arial"/>
                <a:cs typeface="Arial"/>
              </a:rPr>
              <a:t>)</a:t>
            </a:r>
            <a:endParaRPr>
              <a:latin typeface="Arial"/>
              <a:cs typeface="Arial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Be om </a:t>
            </a:r>
            <a:r>
              <a:rPr lang="en-GB" err="1"/>
              <a:t>bekreftelse</a:t>
            </a:r>
            <a:r>
              <a:rPr lang="en-GB"/>
              <a:t> (</a:t>
            </a:r>
            <a:r>
              <a:rPr lang="en-GB" err="1"/>
              <a:t>svar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sms</a:t>
            </a:r>
            <a:r>
              <a:rPr lang="en-GB"/>
              <a:t>)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b="1" err="1"/>
              <a:t>Inkluder</a:t>
            </a:r>
            <a:r>
              <a:rPr lang="en-GB" b="1"/>
              <a:t> et </a:t>
            </a:r>
            <a:r>
              <a:rPr lang="en-GB" b="1" err="1"/>
              <a:t>spørsmål</a:t>
            </a:r>
            <a:r>
              <a:rPr lang="en-GB" b="1"/>
              <a:t>:</a:t>
            </a:r>
            <a:r>
              <a:rPr lang="en-GB"/>
              <a:t> </a:t>
            </a:r>
            <a:r>
              <a:rPr lang="en-GB" err="1"/>
              <a:t>når</a:t>
            </a:r>
            <a:r>
              <a:rPr lang="en-GB"/>
              <a:t> </a:t>
            </a:r>
            <a:r>
              <a:rPr lang="en-GB" err="1"/>
              <a:t>kan</a:t>
            </a:r>
            <a:r>
              <a:rPr lang="en-GB"/>
              <a:t> du </a:t>
            </a:r>
            <a:r>
              <a:rPr lang="en-GB" err="1"/>
              <a:t>svare</a:t>
            </a:r>
            <a:r>
              <a:rPr lang="en-GB"/>
              <a:t>? Si </a:t>
            </a:r>
            <a:r>
              <a:rPr lang="en-GB" err="1"/>
              <a:t>ifra</a:t>
            </a:r>
            <a:r>
              <a:rPr lang="en-GB"/>
              <a:t> </a:t>
            </a:r>
            <a:r>
              <a:rPr lang="en-GB" err="1"/>
              <a:t>når</a:t>
            </a:r>
            <a:r>
              <a:rPr lang="en-GB"/>
              <a:t> du </a:t>
            </a:r>
            <a:r>
              <a:rPr lang="en-GB" err="1"/>
              <a:t>har</a:t>
            </a:r>
            <a:r>
              <a:rPr lang="en-GB"/>
              <a:t> </a:t>
            </a:r>
            <a:r>
              <a:rPr lang="en-GB" err="1"/>
              <a:t>svart</a:t>
            </a:r>
            <a:r>
              <a:rPr lang="en-GB"/>
              <a:t>!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b="1">
                <a:latin typeface="Arial"/>
                <a:cs typeface="Arial"/>
              </a:rPr>
              <a:t>Glem </a:t>
            </a:r>
            <a:r>
              <a:rPr lang="en-GB" b="1" err="1">
                <a:latin typeface="Arial"/>
                <a:cs typeface="Arial"/>
              </a:rPr>
              <a:t>ikke</a:t>
            </a:r>
            <a:r>
              <a:rPr lang="en-GB" b="1">
                <a:latin typeface="Arial"/>
                <a:cs typeface="Arial"/>
              </a:rPr>
              <a:t> å </a:t>
            </a:r>
            <a:r>
              <a:rPr lang="en-GB" b="1" err="1">
                <a:latin typeface="Arial"/>
                <a:cs typeface="Arial"/>
              </a:rPr>
              <a:t>følge</a:t>
            </a:r>
            <a:r>
              <a:rPr lang="en-GB" b="1">
                <a:latin typeface="Arial"/>
                <a:cs typeface="Arial"/>
              </a:rPr>
              <a:t> </a:t>
            </a:r>
            <a:r>
              <a:rPr lang="en-GB" b="1" err="1">
                <a:latin typeface="Arial"/>
                <a:cs typeface="Arial"/>
              </a:rPr>
              <a:t>opp</a:t>
            </a:r>
            <a:r>
              <a:rPr lang="en-GB" b="1">
                <a:latin typeface="Arial"/>
                <a:cs typeface="Arial"/>
              </a:rPr>
              <a:t> – </a:t>
            </a:r>
            <a:r>
              <a:rPr lang="en-GB" b="1" err="1">
                <a:latin typeface="Arial"/>
                <a:cs typeface="Arial"/>
              </a:rPr>
              <a:t>glem</a:t>
            </a:r>
            <a:r>
              <a:rPr lang="en-GB" b="1">
                <a:latin typeface="Arial"/>
                <a:cs typeface="Arial"/>
              </a:rPr>
              <a:t> </a:t>
            </a:r>
            <a:r>
              <a:rPr lang="en-GB" b="1" err="1">
                <a:latin typeface="Arial"/>
                <a:cs typeface="Arial"/>
              </a:rPr>
              <a:t>ikke</a:t>
            </a:r>
            <a:r>
              <a:rPr lang="en-GB" b="1">
                <a:latin typeface="Arial"/>
                <a:cs typeface="Arial"/>
              </a:rPr>
              <a:t> å ta </a:t>
            </a:r>
            <a:r>
              <a:rPr lang="en-GB" b="1" err="1">
                <a:latin typeface="Arial"/>
                <a:cs typeface="Arial"/>
              </a:rPr>
              <a:t>dialogen</a:t>
            </a:r>
            <a:endParaRPr b="1">
              <a:latin typeface="Arial"/>
              <a:cs typeface="Arial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9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9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9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9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9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66"/>
          <p:cNvSpPr txBox="1">
            <a:spLocks noGrp="1"/>
          </p:cNvSpPr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err="1"/>
              <a:t>Samle</a:t>
            </a:r>
            <a:r>
              <a:rPr lang="en-GB"/>
              <a:t> </a:t>
            </a:r>
            <a:r>
              <a:rPr lang="en-GB" err="1"/>
              <a:t>svar</a:t>
            </a:r>
            <a:r>
              <a:rPr lang="en-GB"/>
              <a:t> over </a:t>
            </a:r>
            <a:r>
              <a:rPr lang="en-GB" err="1"/>
              <a:t>telefon</a:t>
            </a:r>
            <a:endParaRPr/>
          </a:p>
        </p:txBody>
      </p:sp>
      <p:sp>
        <p:nvSpPr>
          <p:cNvPr id="918" name="Google Shape;918;p66"/>
          <p:cNvSpPr txBox="1">
            <a:spLocks noGrp="1"/>
          </p:cNvSpPr>
          <p:nvPr>
            <p:ph type="title" idx="2"/>
          </p:nvPr>
        </p:nvSpPr>
        <p:spPr>
          <a:xfrm>
            <a:off x="311700" y="1142297"/>
            <a:ext cx="8520600" cy="12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3.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67"/>
          <p:cNvSpPr txBox="1">
            <a:spLocks noGrp="1"/>
          </p:cNvSpPr>
          <p:nvPr>
            <p:ph type="body" idx="1"/>
          </p:nvPr>
        </p:nvSpPr>
        <p:spPr>
          <a:xfrm>
            <a:off x="218899" y="1544000"/>
            <a:ext cx="3354300" cy="35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b="1"/>
              <a:t>Ringing er den absolutt viktigste måten å samle svar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 err="1"/>
              <a:t>Målet</a:t>
            </a:r>
            <a:r>
              <a:rPr lang="en-GB" b="1"/>
              <a:t>:</a:t>
            </a:r>
            <a:r>
              <a:rPr lang="en-GB"/>
              <a:t> </a:t>
            </a:r>
            <a:r>
              <a:rPr lang="nb-NO"/>
              <a:t>Fylle ut undersøkelsen over telefon eller få personen til å love å svare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 err="1"/>
              <a:t>Oppfølging</a:t>
            </a:r>
            <a:r>
              <a:rPr lang="en-GB" b="1"/>
              <a:t>: </a:t>
            </a:r>
            <a:r>
              <a:rPr lang="en-GB" err="1"/>
              <a:t>Zetkin</a:t>
            </a:r>
            <a:r>
              <a:rPr lang="en-GB"/>
              <a:t> </a:t>
            </a:r>
            <a:r>
              <a:rPr lang="nb-NO"/>
              <a:t>lar oss følge opp de som har sagt de skal svare men lar være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 err="1"/>
              <a:t>Begrens</a:t>
            </a:r>
            <a:r>
              <a:rPr lang="en-GB" b="1"/>
              <a:t> </a:t>
            </a:r>
            <a:r>
              <a:rPr lang="en-GB" b="1" err="1"/>
              <a:t>tiden</a:t>
            </a:r>
            <a:r>
              <a:rPr lang="en-GB" b="1"/>
              <a:t>: </a:t>
            </a:r>
            <a:r>
              <a:rPr lang="en-GB"/>
              <a:t>Organiser ringing </a:t>
            </a:r>
            <a:r>
              <a:rPr lang="en-GB" err="1"/>
              <a:t>innenfor</a:t>
            </a:r>
            <a:r>
              <a:rPr lang="en-GB"/>
              <a:t> </a:t>
            </a:r>
            <a:r>
              <a:rPr lang="en-GB" err="1"/>
              <a:t>en</a:t>
            </a:r>
            <a:r>
              <a:rPr lang="en-GB"/>
              <a:t> </a:t>
            </a:r>
            <a:r>
              <a:rPr lang="en-GB" err="1"/>
              <a:t>bestemt</a:t>
            </a:r>
            <a:r>
              <a:rPr lang="en-GB"/>
              <a:t> </a:t>
            </a:r>
            <a:r>
              <a:rPr lang="en-GB" err="1"/>
              <a:t>tidsfrist</a:t>
            </a:r>
            <a:r>
              <a:rPr lang="en-GB"/>
              <a:t>. </a:t>
            </a:r>
            <a:r>
              <a:rPr lang="en-GB" err="1"/>
              <a:t>Krever</a:t>
            </a:r>
            <a:r>
              <a:rPr lang="en-GB"/>
              <a:t> </a:t>
            </a:r>
            <a:r>
              <a:rPr lang="en-GB" err="1"/>
              <a:t>organisering</a:t>
            </a:r>
            <a:r>
              <a:rPr lang="en-GB"/>
              <a:t>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924" name="Google Shape;924;p67"/>
          <p:cNvSpPr txBox="1">
            <a:spLocks noGrp="1"/>
          </p:cNvSpPr>
          <p:nvPr>
            <p:ph type="title"/>
          </p:nvPr>
        </p:nvSpPr>
        <p:spPr>
          <a:xfrm>
            <a:off x="218905" y="617333"/>
            <a:ext cx="2808000" cy="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Ring </a:t>
            </a:r>
            <a:r>
              <a:rPr lang="en-GB" err="1"/>
              <a:t>Ring</a:t>
            </a:r>
            <a:endParaRPr/>
          </a:p>
        </p:txBody>
      </p:sp>
      <p:pic>
        <p:nvPicPr>
          <p:cNvPr id="3" name="Bilde 2" descr="Et bilde som inneholder person, innendørs, smilende&#10;&#10;Automatisk generert beskrivelse">
            <a:extLst>
              <a:ext uri="{FF2B5EF4-FFF2-40B4-BE49-F238E27FC236}">
                <a16:creationId xmlns:a16="http://schemas.microsoft.com/office/drawing/2014/main" id="{7090762D-6CD3-4445-91CF-5BB2166E6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657" y="1037183"/>
            <a:ext cx="5008343" cy="3338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68"/>
          <p:cNvSpPr txBox="1">
            <a:spLocks noGrp="1"/>
          </p:cNvSpPr>
          <p:nvPr>
            <p:ph type="body" idx="1"/>
          </p:nvPr>
        </p:nvSpPr>
        <p:spPr>
          <a:xfrm>
            <a:off x="218900" y="1544000"/>
            <a:ext cx="3531900" cy="35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err="1"/>
              <a:t>Rekrutter</a:t>
            </a:r>
            <a:r>
              <a:rPr lang="en-GB" b="1"/>
              <a:t> </a:t>
            </a:r>
            <a:r>
              <a:rPr lang="en-GB" err="1"/>
              <a:t>og</a:t>
            </a:r>
            <a:r>
              <a:rPr lang="en-GB"/>
              <a:t> </a:t>
            </a:r>
            <a:r>
              <a:rPr lang="en-GB" err="1"/>
              <a:t>planlegg</a:t>
            </a:r>
            <a:r>
              <a:rPr lang="en-GB"/>
              <a:t> </a:t>
            </a:r>
            <a:r>
              <a:rPr lang="en-GB" err="1"/>
              <a:t>rekruttering</a:t>
            </a:r>
            <a:r>
              <a:rPr lang="en-GB"/>
              <a:t> </a:t>
            </a:r>
            <a:r>
              <a:rPr lang="en-GB" err="1"/>
              <a:t>av</a:t>
            </a:r>
            <a:r>
              <a:rPr lang="en-GB"/>
              <a:t> </a:t>
            </a:r>
            <a:r>
              <a:rPr lang="en-GB" err="1"/>
              <a:t>ringere</a:t>
            </a:r>
            <a:r>
              <a:rPr lang="en-GB"/>
              <a:t>. </a:t>
            </a:r>
            <a:endParaRPr/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nb-NO"/>
              <a:t>Sett opp skift og book ringere ved hjelp av </a:t>
            </a:r>
            <a:r>
              <a:rPr lang="nb-NO" err="1"/>
              <a:t>Zetkin</a:t>
            </a:r>
            <a:endParaRPr lang="nb-NO"/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nb-NO"/>
              <a:t>Ring sammen</a:t>
            </a:r>
          </a:p>
        </p:txBody>
      </p:sp>
      <p:sp>
        <p:nvSpPr>
          <p:cNvPr id="931" name="Google Shape;931;p68"/>
          <p:cNvSpPr txBox="1">
            <a:spLocks noGrp="1"/>
          </p:cNvSpPr>
          <p:nvPr>
            <p:ph type="title"/>
          </p:nvPr>
        </p:nvSpPr>
        <p:spPr>
          <a:xfrm>
            <a:off x="218905" y="617333"/>
            <a:ext cx="2808000" cy="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Organiser </a:t>
            </a:r>
            <a:r>
              <a:rPr lang="en-GB" err="1"/>
              <a:t>ringere</a:t>
            </a:r>
            <a:endParaRPr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D130D26-F0E3-474E-BBAC-F5C65F17C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141" y="0"/>
            <a:ext cx="4406859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69"/>
          <p:cNvSpPr txBox="1">
            <a:spLocks noGrp="1"/>
          </p:cNvSpPr>
          <p:nvPr>
            <p:ph type="body" idx="1"/>
          </p:nvPr>
        </p:nvSpPr>
        <p:spPr>
          <a:xfrm>
            <a:off x="218900" y="1544000"/>
            <a:ext cx="3531900" cy="35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err="1">
                <a:latin typeface="Arial"/>
                <a:cs typeface="Arial"/>
              </a:rPr>
              <a:t>Kurs</a:t>
            </a:r>
            <a:r>
              <a:rPr lang="en-GB" b="1">
                <a:latin typeface="Arial"/>
                <a:cs typeface="Arial"/>
              </a:rPr>
              <a:t> </a:t>
            </a:r>
            <a:r>
              <a:rPr lang="en-GB">
                <a:latin typeface="Arial"/>
                <a:cs typeface="Arial"/>
              </a:rPr>
              <a:t>A </a:t>
            </a:r>
            <a:r>
              <a:rPr lang="en-GB" err="1">
                <a:latin typeface="Arial"/>
                <a:cs typeface="Arial"/>
              </a:rPr>
              <a:t>til</a:t>
            </a:r>
            <a:r>
              <a:rPr lang="en-GB">
                <a:latin typeface="Arial"/>
                <a:cs typeface="Arial"/>
              </a:rPr>
              <a:t> Å </a:t>
            </a:r>
            <a:r>
              <a:rPr lang="en-GB" err="1">
                <a:latin typeface="Arial"/>
                <a:cs typeface="Arial"/>
              </a:rPr>
              <a:t>utdanning</a:t>
            </a:r>
            <a:r>
              <a:rPr lang="en-GB">
                <a:latin typeface="Arial"/>
                <a:cs typeface="Arial"/>
              </a:rPr>
              <a:t> </a:t>
            </a:r>
            <a:r>
              <a:rPr lang="en-GB" err="1">
                <a:latin typeface="Arial"/>
                <a:cs typeface="Arial"/>
              </a:rPr>
              <a:t>av</a:t>
            </a:r>
            <a:r>
              <a:rPr lang="en-GB">
                <a:latin typeface="Arial"/>
                <a:cs typeface="Arial"/>
              </a:rPr>
              <a:t> </a:t>
            </a:r>
            <a:r>
              <a:rPr lang="en-GB" err="1">
                <a:latin typeface="Arial"/>
                <a:cs typeface="Arial"/>
              </a:rPr>
              <a:t>ringere</a:t>
            </a:r>
            <a:r>
              <a:rPr lang="en-GB">
                <a:latin typeface="Arial"/>
                <a:cs typeface="Arial"/>
              </a:rPr>
              <a:t>.</a:t>
            </a:r>
            <a:br>
              <a:rPr lang="en-GB"/>
            </a:br>
            <a:br>
              <a:rPr lang="en-GB"/>
            </a:br>
            <a:r>
              <a:rPr lang="en-GB" b="1">
                <a:latin typeface="Arial"/>
                <a:cs typeface="Arial"/>
              </a:rPr>
              <a:t>For </a:t>
            </a:r>
            <a:r>
              <a:rPr lang="en-GB" b="1" err="1">
                <a:latin typeface="Arial"/>
                <a:cs typeface="Arial"/>
              </a:rPr>
              <a:t>eksempel</a:t>
            </a:r>
            <a:r>
              <a:rPr lang="en-GB">
                <a:latin typeface="Arial"/>
                <a:cs typeface="Arial"/>
              </a:rPr>
              <a:t> </a:t>
            </a:r>
            <a:r>
              <a:rPr lang="nb-NO">
                <a:latin typeface="Arial"/>
                <a:cs typeface="Arial"/>
              </a:rPr>
              <a:t>Teknisk og praktisk opplæring av frivillige så de kan ringe.</a:t>
            </a:r>
            <a:endParaRPr>
              <a:latin typeface="Arial"/>
              <a:cs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Vi </a:t>
            </a:r>
            <a:r>
              <a:rPr lang="en-GB" err="1"/>
              <a:t>går</a:t>
            </a:r>
            <a:r>
              <a:rPr lang="en-GB"/>
              <a:t> </a:t>
            </a:r>
            <a:r>
              <a:rPr lang="en-GB" err="1"/>
              <a:t>gjennom</a:t>
            </a:r>
            <a:r>
              <a:rPr lang="en-GB"/>
              <a:t> </a:t>
            </a:r>
            <a:r>
              <a:rPr lang="en-GB" b="1" err="1"/>
              <a:t>en</a:t>
            </a:r>
            <a:r>
              <a:rPr lang="en-GB" b="1"/>
              <a:t> </a:t>
            </a:r>
            <a:r>
              <a:rPr lang="en-GB" b="1" err="1"/>
              <a:t>enkel</a:t>
            </a:r>
            <a:r>
              <a:rPr lang="en-GB" b="1"/>
              <a:t> </a:t>
            </a:r>
            <a:r>
              <a:rPr lang="en-GB" b="1" err="1"/>
              <a:t>håndbok</a:t>
            </a:r>
            <a:r>
              <a:rPr lang="en-GB"/>
              <a:t> for </a:t>
            </a:r>
            <a:r>
              <a:rPr lang="en-GB" err="1"/>
              <a:t>ringerne</a:t>
            </a:r>
            <a:r>
              <a:rPr lang="en-GB"/>
              <a:t> </a:t>
            </a:r>
            <a:r>
              <a:rPr lang="en-GB" err="1"/>
              <a:t>og</a:t>
            </a:r>
            <a:r>
              <a:rPr lang="en-GB"/>
              <a:t> </a:t>
            </a:r>
            <a:r>
              <a:rPr lang="en-GB" err="1"/>
              <a:t>en</a:t>
            </a:r>
            <a:r>
              <a:rPr lang="en-GB"/>
              <a:t> </a:t>
            </a:r>
            <a:r>
              <a:rPr lang="en-GB" err="1"/>
              <a:t>konkret</a:t>
            </a:r>
            <a:r>
              <a:rPr lang="en-GB"/>
              <a:t> </a:t>
            </a:r>
            <a:r>
              <a:rPr lang="en-GB" err="1"/>
              <a:t>presentasjon</a:t>
            </a:r>
            <a:r>
              <a:rPr lang="en-GB"/>
              <a:t> </a:t>
            </a:r>
            <a:r>
              <a:rPr lang="en-GB" err="1"/>
              <a:t>av</a:t>
            </a:r>
            <a:r>
              <a:rPr lang="en-GB"/>
              <a:t> </a:t>
            </a:r>
            <a:r>
              <a:rPr lang="en-GB" err="1"/>
              <a:t>hva</a:t>
            </a:r>
            <a:r>
              <a:rPr lang="en-GB"/>
              <a:t> </a:t>
            </a:r>
            <a:r>
              <a:rPr lang="en-GB" err="1"/>
              <a:t>som</a:t>
            </a:r>
            <a:r>
              <a:rPr lang="en-GB"/>
              <a:t> </a:t>
            </a:r>
            <a:r>
              <a:rPr lang="en-GB" err="1"/>
              <a:t>skal</a:t>
            </a:r>
            <a:r>
              <a:rPr lang="en-GB"/>
              <a:t> </a:t>
            </a:r>
            <a:r>
              <a:rPr lang="en-GB" err="1"/>
              <a:t>gjøres</a:t>
            </a:r>
            <a:r>
              <a:rPr lang="en-GB"/>
              <a:t>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Vi </a:t>
            </a:r>
            <a:r>
              <a:rPr lang="en-GB" err="1"/>
              <a:t>organiserer</a:t>
            </a:r>
            <a:r>
              <a:rPr lang="en-GB"/>
              <a:t> </a:t>
            </a:r>
            <a:r>
              <a:rPr lang="en-GB" b="1"/>
              <a:t>Ring </a:t>
            </a:r>
            <a:r>
              <a:rPr lang="en-GB" b="1" err="1"/>
              <a:t>Ring</a:t>
            </a:r>
            <a:r>
              <a:rPr lang="en-GB" b="1"/>
              <a:t> </a:t>
            </a:r>
            <a:r>
              <a:rPr lang="en-GB"/>
              <a:t>for alle </a:t>
            </a:r>
            <a:r>
              <a:rPr lang="en-GB" err="1"/>
              <a:t>ringere</a:t>
            </a:r>
            <a:r>
              <a:rPr lang="en-GB"/>
              <a:t> </a:t>
            </a:r>
            <a:r>
              <a:rPr lang="en-GB" err="1"/>
              <a:t>samt</a:t>
            </a:r>
            <a:r>
              <a:rPr lang="en-GB"/>
              <a:t> </a:t>
            </a:r>
            <a:r>
              <a:rPr lang="en-GB" b="1" err="1"/>
              <a:t>Ringleder</a:t>
            </a:r>
            <a:r>
              <a:rPr lang="en-GB"/>
              <a:t> for </a:t>
            </a:r>
            <a:r>
              <a:rPr lang="en-GB" dirty="0" err="1"/>
              <a:t>koordinatorer</a:t>
            </a:r>
            <a:r>
              <a:rPr lang="en-GB"/>
              <a:t>.</a:t>
            </a:r>
            <a:endParaRPr/>
          </a:p>
        </p:txBody>
      </p:sp>
      <p:sp>
        <p:nvSpPr>
          <p:cNvPr id="938" name="Google Shape;938;p69"/>
          <p:cNvSpPr txBox="1">
            <a:spLocks noGrp="1"/>
          </p:cNvSpPr>
          <p:nvPr>
            <p:ph type="title"/>
          </p:nvPr>
        </p:nvSpPr>
        <p:spPr>
          <a:xfrm>
            <a:off x="218905" y="617333"/>
            <a:ext cx="2808000" cy="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Ring </a:t>
            </a:r>
            <a:r>
              <a:rPr lang="en-GB" err="1"/>
              <a:t>Ring</a:t>
            </a:r>
            <a:r>
              <a:rPr lang="en-GB"/>
              <a:t> + </a:t>
            </a:r>
            <a:r>
              <a:rPr lang="en-GB" err="1"/>
              <a:t>Ringleder</a:t>
            </a:r>
            <a:endParaRPr/>
          </a:p>
        </p:txBody>
      </p:sp>
      <p:pic>
        <p:nvPicPr>
          <p:cNvPr id="3" name="Bilde 2" descr="Et bilde som inneholder svart, hund, pattedyr&#10;&#10;Automatisk generert beskrivelse">
            <a:extLst>
              <a:ext uri="{FF2B5EF4-FFF2-40B4-BE49-F238E27FC236}">
                <a16:creationId xmlns:a16="http://schemas.microsoft.com/office/drawing/2014/main" id="{F873A081-C482-41CA-A4B5-668B22C2D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982" y="0"/>
            <a:ext cx="7055556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70"/>
          <p:cNvSpPr txBox="1">
            <a:spLocks noGrp="1"/>
          </p:cNvSpPr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err="1"/>
              <a:t>Avslutning</a:t>
            </a:r>
            <a:r>
              <a:rPr lang="en-GB"/>
              <a:t> – </a:t>
            </a:r>
            <a:r>
              <a:rPr lang="en-GB" err="1"/>
              <a:t>hva</a:t>
            </a:r>
            <a:r>
              <a:rPr lang="en-GB"/>
              <a:t> </a:t>
            </a:r>
            <a:r>
              <a:rPr lang="en-GB" err="1"/>
              <a:t>skjer</a:t>
            </a:r>
            <a:r>
              <a:rPr lang="en-GB"/>
              <a:t> </a:t>
            </a:r>
            <a:r>
              <a:rPr lang="en-GB" err="1"/>
              <a:t>nå</a:t>
            </a:r>
            <a:r>
              <a:rPr lang="en-GB"/>
              <a:t>?</a:t>
            </a:r>
            <a:endParaRPr/>
          </a:p>
        </p:txBody>
      </p:sp>
      <p:sp>
        <p:nvSpPr>
          <p:cNvPr id="946" name="Google Shape;946;p70"/>
          <p:cNvSpPr txBox="1">
            <a:spLocks noGrp="1"/>
          </p:cNvSpPr>
          <p:nvPr>
            <p:ph type="title" idx="2"/>
          </p:nvPr>
        </p:nvSpPr>
        <p:spPr>
          <a:xfrm>
            <a:off x="311700" y="1142297"/>
            <a:ext cx="8520600" cy="12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4.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71"/>
          <p:cNvSpPr txBox="1">
            <a:spLocks noGrp="1"/>
          </p:cNvSpPr>
          <p:nvPr>
            <p:ph type="title"/>
          </p:nvPr>
        </p:nvSpPr>
        <p:spPr>
          <a:xfrm>
            <a:off x="490250" y="500167"/>
            <a:ext cx="6367800" cy="45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err="1"/>
              <a:t>Hva</a:t>
            </a:r>
            <a:r>
              <a:rPr lang="en-GB"/>
              <a:t> </a:t>
            </a:r>
            <a:r>
              <a:rPr lang="en-GB" err="1"/>
              <a:t>trenger</a:t>
            </a:r>
            <a:r>
              <a:rPr lang="en-GB"/>
              <a:t> </a:t>
            </a:r>
            <a:r>
              <a:rPr lang="en-GB" err="1"/>
              <a:t>dere</a:t>
            </a:r>
            <a:r>
              <a:rPr lang="en-GB"/>
              <a:t> for å </a:t>
            </a:r>
            <a:r>
              <a:rPr lang="en-GB" err="1"/>
              <a:t>få</a:t>
            </a:r>
            <a:r>
              <a:rPr lang="en-GB"/>
              <a:t> </a:t>
            </a:r>
            <a:r>
              <a:rPr lang="en-GB" err="1"/>
              <a:t>til</a:t>
            </a:r>
            <a:r>
              <a:rPr lang="en-GB"/>
              <a:t> </a:t>
            </a:r>
            <a:r>
              <a:rPr lang="en-GB" err="1"/>
              <a:t>dette</a:t>
            </a:r>
            <a:r>
              <a:rPr lang="en-GB"/>
              <a:t>?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72"/>
          <p:cNvSpPr txBox="1">
            <a:spLocks noGrp="1"/>
          </p:cNvSpPr>
          <p:nvPr>
            <p:ph type="title"/>
          </p:nvPr>
        </p:nvSpPr>
        <p:spPr>
          <a:xfrm>
            <a:off x="319725" y="1332675"/>
            <a:ext cx="8512500" cy="5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err="1"/>
              <a:t>Praktisk</a:t>
            </a:r>
            <a:r>
              <a:rPr lang="en-GB"/>
              <a:t> </a:t>
            </a:r>
            <a:r>
              <a:rPr lang="en-GB" err="1"/>
              <a:t>arbeid</a:t>
            </a:r>
            <a:endParaRPr/>
          </a:p>
        </p:txBody>
      </p:sp>
      <p:sp>
        <p:nvSpPr>
          <p:cNvPr id="957" name="Google Shape;957;p72"/>
          <p:cNvSpPr txBox="1">
            <a:spLocks noGrp="1"/>
          </p:cNvSpPr>
          <p:nvPr>
            <p:ph type="body" idx="1"/>
          </p:nvPr>
        </p:nvSpPr>
        <p:spPr>
          <a:xfrm>
            <a:off x="319725" y="1899975"/>
            <a:ext cx="8512500" cy="30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/>
              <a:t>Sett opp arbeidsmøte i gruppa som skal jobbe med dette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b-NO"/>
              <a:t>Lag utkast til undersøkelse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b-NO"/>
              <a:t>Planlegg og gjennomfør undersøkelsen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b-NO"/>
              <a:t>Planlegg og organiser ringing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Meld </a:t>
            </a:r>
            <a:r>
              <a:rPr lang="en-GB" err="1"/>
              <a:t>dere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: </a:t>
            </a:r>
            <a:r>
              <a:rPr lang="en-GB" b="1"/>
              <a:t>Ring </a:t>
            </a:r>
            <a:r>
              <a:rPr lang="en-GB" b="1" err="1"/>
              <a:t>Ring</a:t>
            </a:r>
            <a:r>
              <a:rPr lang="en-GB" b="1"/>
              <a:t> + </a:t>
            </a:r>
            <a:r>
              <a:rPr lang="en-GB" b="1" err="1"/>
              <a:t>Ringleder</a:t>
            </a:r>
            <a:endParaRPr b="1"/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9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3"/>
          <p:cNvSpPr txBox="1">
            <a:spLocks noGrp="1"/>
          </p:cNvSpPr>
          <p:nvPr>
            <p:ph type="title"/>
          </p:nvPr>
        </p:nvSpPr>
        <p:spPr>
          <a:xfrm>
            <a:off x="319725" y="1332675"/>
            <a:ext cx="8512500" cy="5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err="1"/>
              <a:t>Organiseringsmodell</a:t>
            </a:r>
            <a:endParaRPr/>
          </a:p>
        </p:txBody>
      </p:sp>
      <p:sp>
        <p:nvSpPr>
          <p:cNvPr id="177" name="Google Shape;177;p43"/>
          <p:cNvSpPr txBox="1">
            <a:spLocks noGrp="1"/>
          </p:cNvSpPr>
          <p:nvPr>
            <p:ph type="body" idx="1"/>
          </p:nvPr>
        </p:nvSpPr>
        <p:spPr>
          <a:xfrm>
            <a:off x="319725" y="2033425"/>
            <a:ext cx="8512500" cy="27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b-NO"/>
              <a:t>Relasjonsbasert organisering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b-NO"/>
              <a:t>Medlemmet i sentrum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err="1"/>
              <a:t>Interesser</a:t>
            </a:r>
            <a:r>
              <a:rPr lang="en-GB"/>
              <a:t> </a:t>
            </a:r>
            <a:r>
              <a:rPr lang="en-GB">
                <a:ea typeface="Libre Franklin Black"/>
                <a:sym typeface="Libre Franklin Black"/>
              </a:rPr>
              <a:t>–</a:t>
            </a:r>
            <a:r>
              <a:rPr lang="en-GB"/>
              <a:t> </a:t>
            </a:r>
            <a:r>
              <a:rPr lang="en-GB" err="1"/>
              <a:t>Ferdigheter</a:t>
            </a:r>
            <a:r>
              <a:rPr lang="en-GB"/>
              <a:t> </a:t>
            </a:r>
            <a:r>
              <a:rPr lang="en-GB">
                <a:ea typeface="Libre Franklin Black"/>
                <a:sym typeface="Libre Franklin Black"/>
              </a:rPr>
              <a:t>–</a:t>
            </a:r>
            <a:r>
              <a:rPr lang="en-GB"/>
              <a:t> </a:t>
            </a:r>
            <a:r>
              <a:rPr lang="en-GB" err="1"/>
              <a:t>Engasjement</a:t>
            </a:r>
            <a:r>
              <a:rPr lang="en-GB"/>
              <a:t> </a:t>
            </a:r>
            <a:r>
              <a:rPr lang="en-GB">
                <a:ea typeface="Libre Franklin Black"/>
                <a:sym typeface="Libre Franklin Black"/>
              </a:rPr>
              <a:t>–</a:t>
            </a:r>
            <a:r>
              <a:rPr lang="en-GB"/>
              <a:t> </a:t>
            </a:r>
            <a:r>
              <a:rPr lang="en-GB" err="1"/>
              <a:t>Muligheter</a:t>
            </a:r>
            <a:r>
              <a:rPr lang="en-GB"/>
              <a:t> 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err="1">
                <a:ea typeface="Libre Franklin Black"/>
                <a:sym typeface="Libre Franklin Black"/>
              </a:rPr>
              <a:t>Derfor</a:t>
            </a:r>
            <a:r>
              <a:rPr lang="en-GB">
                <a:ea typeface="Libre Franklin Black"/>
                <a:sym typeface="Libre Franklin Black"/>
              </a:rPr>
              <a:t> er </a:t>
            </a:r>
            <a:r>
              <a:rPr lang="en-GB" err="1">
                <a:ea typeface="Libre Franklin Black"/>
                <a:sym typeface="Libre Franklin Black"/>
              </a:rPr>
              <a:t>kartlegging</a:t>
            </a:r>
            <a:r>
              <a:rPr lang="en-GB">
                <a:ea typeface="Libre Franklin Black"/>
                <a:sym typeface="Libre Franklin Black"/>
              </a:rPr>
              <a:t> </a:t>
            </a:r>
            <a:r>
              <a:rPr lang="en-GB" err="1">
                <a:ea typeface="Libre Franklin Black"/>
                <a:sym typeface="Libre Franklin Black"/>
              </a:rPr>
              <a:t>av</a:t>
            </a:r>
            <a:r>
              <a:rPr lang="en-GB">
                <a:ea typeface="Libre Franklin Black"/>
                <a:sym typeface="Libre Franklin Black"/>
              </a:rPr>
              <a:t> </a:t>
            </a:r>
            <a:r>
              <a:rPr lang="en-GB" err="1">
                <a:ea typeface="Libre Franklin Black"/>
                <a:sym typeface="Libre Franklin Black"/>
              </a:rPr>
              <a:t>medlemmer</a:t>
            </a:r>
            <a:r>
              <a:rPr lang="en-GB">
                <a:ea typeface="Libre Franklin Black"/>
                <a:sym typeface="Libre Franklin Black"/>
              </a:rPr>
              <a:t> </a:t>
            </a:r>
            <a:r>
              <a:rPr lang="en-GB" err="1">
                <a:ea typeface="Libre Franklin Black"/>
                <a:sym typeface="Libre Franklin Black"/>
              </a:rPr>
              <a:t>viktig</a:t>
            </a:r>
            <a:r>
              <a:rPr lang="en-GB">
                <a:ea typeface="Libre Franklin Black"/>
                <a:sym typeface="Libre Franklin Black"/>
              </a:rPr>
              <a:t>!</a:t>
            </a:r>
            <a:endParaRPr>
              <a:ea typeface="Libre Franklin Black"/>
              <a:sym typeface="Libre Franklin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2"/>
          <p:cNvSpPr txBox="1">
            <a:spLocks noGrp="1"/>
          </p:cNvSpPr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400">
                <a:latin typeface="Arial"/>
                <a:cs typeface="Arial"/>
              </a:rPr>
              <a:t>1. Undersøkelser: Oppsett og innhold</a:t>
            </a:r>
            <a:br>
              <a:rPr lang="nb-NO" sz="2400"/>
            </a:br>
            <a:r>
              <a:rPr lang="nb-NO" sz="2400">
                <a:latin typeface="Arial"/>
                <a:cs typeface="Arial"/>
              </a:rPr>
              <a:t>2. Effektiv innsamling av svar</a:t>
            </a:r>
            <a:br>
              <a:rPr lang="nb-NO" sz="2400"/>
            </a:br>
            <a:r>
              <a:rPr lang="nb-NO" sz="2400">
                <a:latin typeface="Arial"/>
                <a:cs typeface="Arial"/>
              </a:rPr>
              <a:t>3. Samle inn svar over telefon</a:t>
            </a:r>
            <a:br>
              <a:rPr lang="nb-NO" sz="2400"/>
            </a:br>
            <a:r>
              <a:rPr lang="nb-NO" sz="2400">
                <a:latin typeface="Arial"/>
                <a:cs typeface="Arial"/>
              </a:rPr>
              <a:t>4. Avslutning – Hva skjer nå?</a:t>
            </a:r>
          </a:p>
        </p:txBody>
      </p:sp>
      <p:sp>
        <p:nvSpPr>
          <p:cNvPr id="171" name="Google Shape;171;p42"/>
          <p:cNvSpPr txBox="1">
            <a:spLocks noGrp="1"/>
          </p:cNvSpPr>
          <p:nvPr>
            <p:ph type="title" idx="2"/>
          </p:nvPr>
        </p:nvSpPr>
        <p:spPr>
          <a:xfrm>
            <a:off x="311700" y="701783"/>
            <a:ext cx="8520600" cy="12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4800"/>
              <a:t>Medlemskartlegging</a:t>
            </a:r>
            <a:endParaRPr sz="4800"/>
          </a:p>
        </p:txBody>
      </p:sp>
    </p:spTree>
    <p:extLst>
      <p:ext uri="{BB962C8B-B14F-4D97-AF65-F5344CB8AC3E}">
        <p14:creationId xmlns:p14="http://schemas.microsoft.com/office/powerpoint/2010/main" val="665290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2"/>
          <p:cNvSpPr txBox="1">
            <a:spLocks noGrp="1"/>
          </p:cNvSpPr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err="1"/>
              <a:t>Undersøkelser</a:t>
            </a:r>
            <a:r>
              <a:rPr lang="en-GB"/>
              <a:t>: </a:t>
            </a:r>
            <a:r>
              <a:rPr lang="en-GB" err="1"/>
              <a:t>Oppsett</a:t>
            </a:r>
            <a:r>
              <a:rPr lang="en-GB"/>
              <a:t> </a:t>
            </a:r>
            <a:r>
              <a:rPr lang="en-GB" err="1"/>
              <a:t>og</a:t>
            </a:r>
            <a:r>
              <a:rPr lang="en-GB"/>
              <a:t> </a:t>
            </a:r>
            <a:r>
              <a:rPr lang="en-GB" err="1"/>
              <a:t>innhold</a:t>
            </a:r>
            <a:endParaRPr/>
          </a:p>
        </p:txBody>
      </p:sp>
      <p:sp>
        <p:nvSpPr>
          <p:cNvPr id="171" name="Google Shape;171;p42"/>
          <p:cNvSpPr txBox="1">
            <a:spLocks noGrp="1"/>
          </p:cNvSpPr>
          <p:nvPr>
            <p:ph type="title" idx="2"/>
          </p:nvPr>
        </p:nvSpPr>
        <p:spPr>
          <a:xfrm>
            <a:off x="311700" y="1142297"/>
            <a:ext cx="8520600" cy="12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4"/>
          <p:cNvSpPr txBox="1">
            <a:spLocks noGrp="1"/>
          </p:cNvSpPr>
          <p:nvPr>
            <p:ph type="title"/>
          </p:nvPr>
        </p:nvSpPr>
        <p:spPr>
          <a:xfrm>
            <a:off x="319725" y="1332675"/>
            <a:ext cx="8512500" cy="5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err="1"/>
              <a:t>Formålet</a:t>
            </a:r>
            <a:r>
              <a:rPr lang="en-GB"/>
              <a:t> med </a:t>
            </a:r>
            <a:r>
              <a:rPr lang="en-GB" dirty="0" err="1"/>
              <a:t>spørreundersøkelser</a:t>
            </a:r>
            <a:endParaRPr/>
          </a:p>
        </p:txBody>
      </p:sp>
      <p:sp>
        <p:nvSpPr>
          <p:cNvPr id="183" name="Google Shape;183;p44"/>
          <p:cNvSpPr txBox="1">
            <a:spLocks noGrp="1"/>
          </p:cNvSpPr>
          <p:nvPr>
            <p:ph type="body" idx="1"/>
          </p:nvPr>
        </p:nvSpPr>
        <p:spPr>
          <a:xfrm>
            <a:off x="319725" y="2033425"/>
            <a:ext cx="8512500" cy="27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/>
              <a:t>Effektivisere fremtidig kontaktarbeid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b-NO"/>
              <a:t>Bedre forståelse for medlemmenes interesser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b-NO"/>
              <a:t>Utvikle nye aktiviteter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b-NO"/>
              <a:t>Bli kjent med medlemmene og finne riktige oppgaver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b-NO"/>
              <a:t>Bygge relasjoner i hele partibevegelsen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Plassholder for innhold 14">
            <a:extLst>
              <a:ext uri="{FF2B5EF4-FFF2-40B4-BE49-F238E27FC236}">
                <a16:creationId xmlns:a16="http://schemas.microsoft.com/office/drawing/2014/main" id="{78DF5B6D-56A2-41F5-8152-57281CE47C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0217706"/>
              </p:ext>
            </p:extLst>
          </p:nvPr>
        </p:nvGraphicFramePr>
        <p:xfrm>
          <a:off x="1" y="0"/>
          <a:ext cx="9144000" cy="5339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4417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4"/>
          <p:cNvSpPr txBox="1">
            <a:spLocks noGrp="1"/>
          </p:cNvSpPr>
          <p:nvPr>
            <p:ph type="title"/>
          </p:nvPr>
        </p:nvSpPr>
        <p:spPr>
          <a:xfrm>
            <a:off x="319725" y="1332675"/>
            <a:ext cx="8512500" cy="5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/>
              <a:t>36% sier de ble aktive fordi de ble spurt om det</a:t>
            </a:r>
            <a:endParaRPr/>
          </a:p>
        </p:txBody>
      </p:sp>
      <p:sp>
        <p:nvSpPr>
          <p:cNvPr id="6" name="Google Shape;182;p44">
            <a:extLst>
              <a:ext uri="{FF2B5EF4-FFF2-40B4-BE49-F238E27FC236}">
                <a16:creationId xmlns:a16="http://schemas.microsoft.com/office/drawing/2014/main" id="{CE93ED85-F2C9-403A-AA39-8BA8A9AF7A61}"/>
              </a:ext>
            </a:extLst>
          </p:cNvPr>
          <p:cNvSpPr txBox="1">
            <a:spLocks/>
          </p:cNvSpPr>
          <p:nvPr/>
        </p:nvSpPr>
        <p:spPr>
          <a:xfrm>
            <a:off x="315750" y="2633920"/>
            <a:ext cx="8512500" cy="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nb-NO"/>
              <a:t>20% ville bidratt mer hvis de kunne gjøre noe de er gode på.</a:t>
            </a:r>
          </a:p>
        </p:txBody>
      </p:sp>
    </p:spTree>
    <p:extLst>
      <p:ext uri="{BB962C8B-B14F-4D97-AF65-F5344CB8AC3E}">
        <p14:creationId xmlns:p14="http://schemas.microsoft.com/office/powerpoint/2010/main" val="3786104619"/>
      </p:ext>
    </p:extLst>
  </p:cSld>
  <p:clrMapOvr>
    <a:masterClrMapping/>
  </p:clrMapOvr>
</p:sld>
</file>

<file path=ppt/theme/theme1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AC9F3924FA47439C2614242EF3C70A" ma:contentTypeVersion="9" ma:contentTypeDescription="Opprett et nytt dokument." ma:contentTypeScope="" ma:versionID="6fa7a10982b5e7f7770ad25f8a74612f">
  <xsd:schema xmlns:xsd="http://www.w3.org/2001/XMLSchema" xmlns:xs="http://www.w3.org/2001/XMLSchema" xmlns:p="http://schemas.microsoft.com/office/2006/metadata/properties" xmlns:ns2="1acbe4c6-3533-4d0a-bf4e-4a7241bf3ad3" xmlns:ns3="756fdda2-5d50-4e89-850a-a89271ab24f9" targetNamespace="http://schemas.microsoft.com/office/2006/metadata/properties" ma:root="true" ma:fieldsID="3bb087dba0ebbd0dbf8e26d490051c43" ns2:_="" ns3:_="">
    <xsd:import namespace="1acbe4c6-3533-4d0a-bf4e-4a7241bf3ad3"/>
    <xsd:import namespace="756fdda2-5d50-4e89-850a-a89271ab24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cbe4c6-3533-4d0a-bf4e-4a7241bf3a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fdda2-5d50-4e89-850a-a89271ab24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55F4E20-A236-45E9-9014-A28F648D24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2532F2-87E1-4D62-B79B-C6975FA076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cbe4c6-3533-4d0a-bf4e-4a7241bf3ad3"/>
    <ds:schemaRef ds:uri="756fdda2-5d50-4e89-850a-a89271ab24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6508723-0256-41F8-84E9-7761DDDE0731}">
  <ds:schemaRefs>
    <ds:schemaRef ds:uri="http://www.w3.org/XML/1998/namespace"/>
    <ds:schemaRef ds:uri="http://purl.org/dc/dcmitype/"/>
    <ds:schemaRef ds:uri="http://schemas.microsoft.com/office/infopath/2007/PartnerControls"/>
    <ds:schemaRef ds:uri="1acbe4c6-3533-4d0a-bf4e-4a7241bf3ad3"/>
    <ds:schemaRef ds:uri="http://schemas.openxmlformats.org/package/2006/metadata/core-properties"/>
    <ds:schemaRef ds:uri="http://purl.org/dc/elements/1.1/"/>
    <ds:schemaRef ds:uri="756fdda2-5d50-4e89-850a-a89271ab24f9"/>
    <ds:schemaRef ds:uri="http://schemas.microsoft.com/office/2006/documentManagement/typ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1752</Words>
  <Application>Microsoft Office PowerPoint</Application>
  <PresentationFormat>Skjermfremvisning (16:10)</PresentationFormat>
  <Paragraphs>188</Paragraphs>
  <Slides>38</Slides>
  <Notes>37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38</vt:i4>
      </vt:variant>
    </vt:vector>
  </HeadingPairs>
  <TitlesOfParts>
    <vt:vector size="43" baseType="lpstr">
      <vt:lpstr>Arial</vt:lpstr>
      <vt:lpstr>Libre Franklin</vt:lpstr>
      <vt:lpstr>Montserrat</vt:lpstr>
      <vt:lpstr>Egendefinert utforming</vt:lpstr>
      <vt:lpstr>Simple Light</vt:lpstr>
      <vt:lpstr>PowerPoint-presentasjon</vt:lpstr>
      <vt:lpstr>Hva er Zetkin til for?</vt:lpstr>
      <vt:lpstr>Zetkin hjelper organisasjonen med</vt:lpstr>
      <vt:lpstr>Organiseringsmodell</vt:lpstr>
      <vt:lpstr>1. Undersøkelser: Oppsett og innhold 2. Effektiv innsamling av svar 3. Samle inn svar over telefon 4. Avslutning – Hva skjer nå?</vt:lpstr>
      <vt:lpstr>Undersøkelser: Oppsett og innhold</vt:lpstr>
      <vt:lpstr>Formålet med spørreundersøkelser</vt:lpstr>
      <vt:lpstr>PowerPoint-presentasjon</vt:lpstr>
      <vt:lpstr>36% sier de ble aktive fordi de ble spurt om det</vt:lpstr>
      <vt:lpstr>Fem ulike medlemsgrupper Hvordan aktiverer vi flere?</vt:lpstr>
      <vt:lpstr>Eksempel: Finne rett person til rett oppgave</vt:lpstr>
      <vt:lpstr>Eksempel: Finne rett person til rett oppgave</vt:lpstr>
      <vt:lpstr>Eksempel: Finne rett person til rett oppgave</vt:lpstr>
      <vt:lpstr>Eksempel: Finne rett person til rett oppgave</vt:lpstr>
      <vt:lpstr>Eksempel: Finne rett person til rett oppgave</vt:lpstr>
      <vt:lpstr>Eksempel: Finne rett person til rett oppgave</vt:lpstr>
      <vt:lpstr>Eksempel: Finne rett person til rett oppgave</vt:lpstr>
      <vt:lpstr>Eksempel: Finne rett person til rett oppgave</vt:lpstr>
      <vt:lpstr>Eksempel: Finne rett person til rett oppgave</vt:lpstr>
      <vt:lpstr>Eksempel: Finne rett person til rett oppgave</vt:lpstr>
      <vt:lpstr>Eksempel: Finne rett person til rett oppgave</vt:lpstr>
      <vt:lpstr>Viktig å tenke på</vt:lpstr>
      <vt:lpstr>Lang eller kort undersøkelse?</vt:lpstr>
      <vt:lpstr>Lag en undersøkelse</vt:lpstr>
      <vt:lpstr>En kikk på undersøkelsesverktøyet i Zetkin</vt:lpstr>
      <vt:lpstr>Effektiv innsamling av svar</vt:lpstr>
      <vt:lpstr>Planlegg innsamlingen av svar</vt:lpstr>
      <vt:lpstr>Planlegging av innsamlingen</vt:lpstr>
      <vt:lpstr>Bred mobilisering</vt:lpstr>
      <vt:lpstr>Noen tips til medlemsbrev </vt:lpstr>
      <vt:lpstr>Direktekontakt</vt:lpstr>
      <vt:lpstr>Samle svar over telefon</vt:lpstr>
      <vt:lpstr>Ring Ring</vt:lpstr>
      <vt:lpstr>Organiser ringere</vt:lpstr>
      <vt:lpstr>Ring Ring + Ringleder</vt:lpstr>
      <vt:lpstr>Avslutning – hva skjer nå?</vt:lpstr>
      <vt:lpstr>Hva trenger dere for å få til dette?</vt:lpstr>
      <vt:lpstr>Praktisk arbeid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cp:lastModifiedBy>Stine Solvoll Navarsete</cp:lastModifiedBy>
  <cp:revision>1</cp:revision>
  <cp:lastPrinted>2023-03-28T10:31:42Z</cp:lastPrinted>
  <dcterms:modified xsi:type="dcterms:W3CDTF">2023-03-28T11:35:01Z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0x01010050AC9F3924FA47439C2614242EF3C70A</vt:lpwstr>
  </property>
</Properties>
</file>