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22.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2D_AC77BA72.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38_9AFB8D64.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Lst>
  <p:notesMasterIdLst>
    <p:notesMasterId r:id="rId40"/>
  </p:notesMasterIdLst>
  <p:handoutMasterIdLst>
    <p:handoutMasterId r:id="rId41"/>
  </p:handoutMasterIdLst>
  <p:sldIdLst>
    <p:sldId id="258" r:id="rId5"/>
    <p:sldId id="294" r:id="rId6"/>
    <p:sldId id="303" r:id="rId7"/>
    <p:sldId id="296" r:id="rId8"/>
    <p:sldId id="260" r:id="rId9"/>
    <p:sldId id="266" r:id="rId10"/>
    <p:sldId id="273" r:id="rId11"/>
    <p:sldId id="304" r:id="rId12"/>
    <p:sldId id="278" r:id="rId13"/>
    <p:sldId id="309" r:id="rId14"/>
    <p:sldId id="310" r:id="rId15"/>
    <p:sldId id="276" r:id="rId16"/>
    <p:sldId id="305" r:id="rId17"/>
    <p:sldId id="280" r:id="rId18"/>
    <p:sldId id="299" r:id="rId19"/>
    <p:sldId id="328" r:id="rId20"/>
    <p:sldId id="284" r:id="rId21"/>
    <p:sldId id="267" r:id="rId22"/>
    <p:sldId id="279" r:id="rId23"/>
    <p:sldId id="306" r:id="rId24"/>
    <p:sldId id="281" r:id="rId25"/>
    <p:sldId id="290" r:id="rId26"/>
    <p:sldId id="289" r:id="rId27"/>
    <p:sldId id="307" r:id="rId28"/>
    <p:sldId id="301" r:id="rId29"/>
    <p:sldId id="311" r:id="rId30"/>
    <p:sldId id="312" r:id="rId31"/>
    <p:sldId id="326" r:id="rId32"/>
    <p:sldId id="288" r:id="rId33"/>
    <p:sldId id="308" r:id="rId34"/>
    <p:sldId id="265" r:id="rId35"/>
    <p:sldId id="298" r:id="rId36"/>
    <p:sldId id="324" r:id="rId37"/>
    <p:sldId id="325" r:id="rId38"/>
    <p:sldId id="302" r:id="rId39"/>
  </p:sldIdLst>
  <p:sldSz cx="12195175" cy="6859588"/>
  <p:notesSz cx="6858000" cy="1647825"/>
  <p:defaultText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2A3EE4-E66D-3C21-1169-1D74B01DE1E2}" name="Jens Karlsen" initials="JK" userId="S::jens.karlsen@sv.no::5794141f-7f86-4193-8b91-0ea2da227a7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B00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B926E6-54CE-1539-8CA7-D27C328BE855}" v="49" dt="2023-03-06T12:17:40.522"/>
    <p1510:client id="{4CB424D4-DCD9-1BAF-DB06-34C8D299DACE}" v="487" dt="2023-03-01T13:24:14.278"/>
    <p1510:client id="{94D8383E-BA6F-437F-BE02-7A58B6620FEA}" vWet="4" dt="2023-03-01T12:57:21.147"/>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1"/>
        <p:guide pos="3841"/>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riett Røed" userId="S::henriett.roeed@sv.no::5404bc1a-acd9-4a51-a66a-93c06a019899" providerId="AD" clId="Web-{CB2B44D0-7418-58E1-0AC9-0AAE78A2C476}"/>
    <pc:docChg chg="modSld">
      <pc:chgData name="Henriett Røed" userId="S::henriett.roeed@sv.no::5404bc1a-acd9-4a51-a66a-93c06a019899" providerId="AD" clId="Web-{CB2B44D0-7418-58E1-0AC9-0AAE78A2C476}" dt="2020-11-18T15:58:33.299" v="17"/>
      <pc:docMkLst>
        <pc:docMk/>
      </pc:docMkLst>
      <pc:sldChg chg="addSp delSp modSp mod modClrScheme chgLayout">
        <pc:chgData name="Henriett Røed" userId="S::henriett.roeed@sv.no::5404bc1a-acd9-4a51-a66a-93c06a019899" providerId="AD" clId="Web-{CB2B44D0-7418-58E1-0AC9-0AAE78A2C476}" dt="2020-11-18T15:58:33.299" v="17"/>
        <pc:sldMkLst>
          <pc:docMk/>
          <pc:sldMk cId="1710692381" sldId="295"/>
        </pc:sldMkLst>
        <pc:spChg chg="del">
          <ac:chgData name="Henriett Røed" userId="S::henriett.roeed@sv.no::5404bc1a-acd9-4a51-a66a-93c06a019899" providerId="AD" clId="Web-{CB2B44D0-7418-58E1-0AC9-0AAE78A2C476}" dt="2020-11-18T15:52:13.370" v="0"/>
          <ac:spMkLst>
            <pc:docMk/>
            <pc:sldMk cId="1710692381" sldId="295"/>
            <ac:spMk id="2" creationId="{6A9C1DE6-64D3-1F44-BBD7-F8E760EAE2ED}"/>
          </ac:spMkLst>
        </pc:spChg>
        <pc:spChg chg="add del mod">
          <ac:chgData name="Henriett Røed" userId="S::henriett.roeed@sv.no::5404bc1a-acd9-4a51-a66a-93c06a019899" providerId="AD" clId="Web-{CB2B44D0-7418-58E1-0AC9-0AAE78A2C476}" dt="2020-11-18T15:58:33.299" v="17"/>
          <ac:spMkLst>
            <pc:docMk/>
            <pc:sldMk cId="1710692381" sldId="295"/>
            <ac:spMk id="10" creationId="{60361823-C015-4DFF-9691-8916427CC0AE}"/>
          </ac:spMkLst>
        </pc:spChg>
        <pc:spChg chg="add del mod">
          <ac:chgData name="Henriett Røed" userId="S::henriett.roeed@sv.no::5404bc1a-acd9-4a51-a66a-93c06a019899" providerId="AD" clId="Web-{CB2B44D0-7418-58E1-0AC9-0AAE78A2C476}" dt="2020-11-18T15:58:33.299" v="17"/>
          <ac:spMkLst>
            <pc:docMk/>
            <pc:sldMk cId="1710692381" sldId="295"/>
            <ac:spMk id="15" creationId="{34B0F9DB-41A4-4BA0-832E-B28F4FEAD265}"/>
          </ac:spMkLst>
        </pc:spChg>
        <pc:picChg chg="add mod ord">
          <ac:chgData name="Henriett Røed" userId="S::henriett.roeed@sv.no::5404bc1a-acd9-4a51-a66a-93c06a019899" providerId="AD" clId="Web-{CB2B44D0-7418-58E1-0AC9-0AAE78A2C476}" dt="2020-11-18T15:58:33.299" v="17"/>
          <ac:picMkLst>
            <pc:docMk/>
            <pc:sldMk cId="1710692381" sldId="295"/>
            <ac:picMk id="3" creationId="{70E29EC5-015A-473C-90EC-E33E62E6D74F}"/>
          </ac:picMkLst>
        </pc:picChg>
        <pc:picChg chg="del mod ord">
          <ac:chgData name="Henriett Røed" userId="S::henriett.roeed@sv.no::5404bc1a-acd9-4a51-a66a-93c06a019899" providerId="AD" clId="Web-{CB2B44D0-7418-58E1-0AC9-0AAE78A2C476}" dt="2020-11-18T15:54:58.029" v="2"/>
          <ac:picMkLst>
            <pc:docMk/>
            <pc:sldMk cId="1710692381" sldId="295"/>
            <ac:picMk id="5" creationId="{7902878C-4DBA-493C-8D2E-2D4418B868DD}"/>
          </ac:picMkLst>
        </pc:picChg>
      </pc:sldChg>
    </pc:docChg>
  </pc:docChgLst>
  <pc:docChgLst>
    <pc:chgData name="Eli Ulvestad" userId="9fdedb2c-857d-486b-a94d-b64b2be3f080" providerId="ADAL" clId="{F18B9A35-9CE8-6245-B4F9-22995C585DB5}"/>
    <pc:docChg chg="undo redo custSel mod addSld delSld modSld delMainMaster">
      <pc:chgData name="Eli Ulvestad" userId="9fdedb2c-857d-486b-a94d-b64b2be3f080" providerId="ADAL" clId="{F18B9A35-9CE8-6245-B4F9-22995C585DB5}" dt="2020-11-12T11:08:21.371" v="626" actId="2696"/>
      <pc:docMkLst>
        <pc:docMk/>
      </pc:docMkLst>
      <pc:sldChg chg="addSp delSp modSp mod modClrScheme chgLayout">
        <pc:chgData name="Eli Ulvestad" userId="9fdedb2c-857d-486b-a94d-b64b2be3f080" providerId="ADAL" clId="{F18B9A35-9CE8-6245-B4F9-22995C585DB5}" dt="2020-11-11T16:35:45.144" v="60" actId="20577"/>
        <pc:sldMkLst>
          <pc:docMk/>
          <pc:sldMk cId="3646037297" sldId="258"/>
        </pc:sldMkLst>
        <pc:spChg chg="add mod ord">
          <ac:chgData name="Eli Ulvestad" userId="9fdedb2c-857d-486b-a94d-b64b2be3f080" providerId="ADAL" clId="{F18B9A35-9CE8-6245-B4F9-22995C585DB5}" dt="2020-11-11T16:34:59.375" v="0" actId="700"/>
          <ac:spMkLst>
            <pc:docMk/>
            <pc:sldMk cId="3646037297" sldId="258"/>
            <ac:spMk id="2" creationId="{054D19BC-CD17-CE41-8C2B-6648981B5ACA}"/>
          </ac:spMkLst>
        </pc:spChg>
        <pc:spChg chg="mod ord">
          <ac:chgData name="Eli Ulvestad" userId="9fdedb2c-857d-486b-a94d-b64b2be3f080" providerId="ADAL" clId="{F18B9A35-9CE8-6245-B4F9-22995C585DB5}" dt="2020-11-11T16:35:21.962" v="32" actId="20577"/>
          <ac:spMkLst>
            <pc:docMk/>
            <pc:sldMk cId="3646037297" sldId="258"/>
            <ac:spMk id="3" creationId="{00000000-0000-0000-0000-000000000000}"/>
          </ac:spMkLst>
        </pc:spChg>
        <pc:spChg chg="mod ord">
          <ac:chgData name="Eli Ulvestad" userId="9fdedb2c-857d-486b-a94d-b64b2be3f080" providerId="ADAL" clId="{F18B9A35-9CE8-6245-B4F9-22995C585DB5}" dt="2020-11-11T16:35:45.144" v="60" actId="20577"/>
          <ac:spMkLst>
            <pc:docMk/>
            <pc:sldMk cId="3646037297" sldId="258"/>
            <ac:spMk id="4" creationId="{00000000-0000-0000-0000-000000000000}"/>
          </ac:spMkLst>
        </pc:spChg>
        <pc:spChg chg="add mod ord">
          <ac:chgData name="Eli Ulvestad" userId="9fdedb2c-857d-486b-a94d-b64b2be3f080" providerId="ADAL" clId="{F18B9A35-9CE8-6245-B4F9-22995C585DB5}" dt="2020-11-11T16:34:59.375" v="0" actId="700"/>
          <ac:spMkLst>
            <pc:docMk/>
            <pc:sldMk cId="3646037297" sldId="258"/>
            <ac:spMk id="5" creationId="{FA05D90C-19F8-8A4C-B279-7581967925ED}"/>
          </ac:spMkLst>
        </pc:spChg>
        <pc:spChg chg="del">
          <ac:chgData name="Eli Ulvestad" userId="9fdedb2c-857d-486b-a94d-b64b2be3f080" providerId="ADAL" clId="{F18B9A35-9CE8-6245-B4F9-22995C585DB5}" dt="2020-11-11T16:35:07.109" v="2" actId="478"/>
          <ac:spMkLst>
            <pc:docMk/>
            <pc:sldMk cId="3646037297" sldId="258"/>
            <ac:spMk id="7" creationId="{00000000-0000-0000-0000-000000000000}"/>
          </ac:spMkLst>
        </pc:spChg>
        <pc:spChg chg="del mod ord">
          <ac:chgData name="Eli Ulvestad" userId="9fdedb2c-857d-486b-a94d-b64b2be3f080" providerId="ADAL" clId="{F18B9A35-9CE8-6245-B4F9-22995C585DB5}" dt="2020-11-11T16:34:59.375" v="0" actId="700"/>
          <ac:spMkLst>
            <pc:docMk/>
            <pc:sldMk cId="3646037297" sldId="258"/>
            <ac:spMk id="10" creationId="{00000000-0000-0000-0000-000000000000}"/>
          </ac:spMkLst>
        </pc:spChg>
        <pc:picChg chg="del">
          <ac:chgData name="Eli Ulvestad" userId="9fdedb2c-857d-486b-a94d-b64b2be3f080" providerId="ADAL" clId="{F18B9A35-9CE8-6245-B4F9-22995C585DB5}" dt="2020-11-11T16:35:24.589" v="33" actId="478"/>
          <ac:picMkLst>
            <pc:docMk/>
            <pc:sldMk cId="3646037297" sldId="258"/>
            <ac:picMk id="8" creationId="{00000000-0000-0000-0000-000000000000}"/>
          </ac:picMkLst>
        </pc:picChg>
        <pc:picChg chg="del">
          <ac:chgData name="Eli Ulvestad" userId="9fdedb2c-857d-486b-a94d-b64b2be3f080" providerId="ADAL" clId="{F18B9A35-9CE8-6245-B4F9-22995C585DB5}" dt="2020-11-11T16:35:03.542" v="1" actId="478"/>
          <ac:picMkLst>
            <pc:docMk/>
            <pc:sldMk cId="3646037297" sldId="258"/>
            <ac:picMk id="9" creationId="{00000000-0000-0000-0000-000000000000}"/>
          </ac:picMkLst>
        </pc:picChg>
      </pc:sldChg>
      <pc:sldChg chg="addSp delSp modSp mod modClrScheme modAnim chgLayout">
        <pc:chgData name="Eli Ulvestad" userId="9fdedb2c-857d-486b-a94d-b64b2be3f080" providerId="ADAL" clId="{F18B9A35-9CE8-6245-B4F9-22995C585DB5}" dt="2020-11-11T17:19:25.729" v="413"/>
        <pc:sldMkLst>
          <pc:docMk/>
          <pc:sldMk cId="1512145518" sldId="260"/>
        </pc:sldMkLst>
        <pc:spChg chg="mod ord">
          <ac:chgData name="Eli Ulvestad" userId="9fdedb2c-857d-486b-a94d-b64b2be3f080" providerId="ADAL" clId="{F18B9A35-9CE8-6245-B4F9-22995C585DB5}" dt="2020-11-11T16:38:41.712" v="93" actId="700"/>
          <ac:spMkLst>
            <pc:docMk/>
            <pc:sldMk cId="1512145518" sldId="260"/>
            <ac:spMk id="2" creationId="{00000000-0000-0000-0000-000000000000}"/>
          </ac:spMkLst>
        </pc:spChg>
        <pc:spChg chg="mod ord">
          <ac:chgData name="Eli Ulvestad" userId="9fdedb2c-857d-486b-a94d-b64b2be3f080" providerId="ADAL" clId="{F18B9A35-9CE8-6245-B4F9-22995C585DB5}" dt="2020-11-11T16:39:15.212" v="111" actId="113"/>
          <ac:spMkLst>
            <pc:docMk/>
            <pc:sldMk cId="1512145518" sldId="260"/>
            <ac:spMk id="4" creationId="{00000000-0000-0000-0000-000000000000}"/>
          </ac:spMkLst>
        </pc:spChg>
        <pc:spChg chg="del mod">
          <ac:chgData name="Eli Ulvestad" userId="9fdedb2c-857d-486b-a94d-b64b2be3f080" providerId="ADAL" clId="{F18B9A35-9CE8-6245-B4F9-22995C585DB5}" dt="2020-11-11T16:38:49.315" v="97" actId="478"/>
          <ac:spMkLst>
            <pc:docMk/>
            <pc:sldMk cId="1512145518" sldId="260"/>
            <ac:spMk id="7" creationId="{FF5015DC-8F70-40D6-9268-5E1F43068AFB}"/>
          </ac:spMkLst>
        </pc:spChg>
        <pc:picChg chg="mod ord modCrop">
          <ac:chgData name="Eli Ulvestad" userId="9fdedb2c-857d-486b-a94d-b64b2be3f080" providerId="ADAL" clId="{F18B9A35-9CE8-6245-B4F9-22995C585DB5}" dt="2020-11-11T17:19:11.408" v="412" actId="1076"/>
          <ac:picMkLst>
            <pc:docMk/>
            <pc:sldMk cId="1512145518" sldId="260"/>
            <ac:picMk id="11" creationId="{2F57391E-2DBF-441E-B906-065BC310C860}"/>
          </ac:picMkLst>
        </pc:picChg>
        <pc:picChg chg="add del">
          <ac:chgData name="Eli Ulvestad" userId="9fdedb2c-857d-486b-a94d-b64b2be3f080" providerId="ADAL" clId="{F18B9A35-9CE8-6245-B4F9-22995C585DB5}" dt="2020-11-11T16:38:41.832" v="94" actId="478"/>
          <ac:picMkLst>
            <pc:docMk/>
            <pc:sldMk cId="1512145518" sldId="260"/>
            <ac:picMk id="13" creationId="{02AA4144-17C9-4EC8-A4E2-329BB8EB2A30}"/>
          </ac:picMkLst>
        </pc:picChg>
      </pc:sldChg>
      <pc:sldChg chg="modSp mod modClrScheme chgLayout">
        <pc:chgData name="Eli Ulvestad" userId="9fdedb2c-857d-486b-a94d-b64b2be3f080" providerId="ADAL" clId="{F18B9A35-9CE8-6245-B4F9-22995C585DB5}" dt="2020-11-11T17:35:58.321" v="556" actId="20577"/>
        <pc:sldMkLst>
          <pc:docMk/>
          <pc:sldMk cId="1767773173" sldId="265"/>
        </pc:sldMkLst>
        <pc:spChg chg="mod ord">
          <ac:chgData name="Eli Ulvestad" userId="9fdedb2c-857d-486b-a94d-b64b2be3f080" providerId="ADAL" clId="{F18B9A35-9CE8-6245-B4F9-22995C585DB5}" dt="2020-11-11T17:35:56.671" v="555" actId="20577"/>
          <ac:spMkLst>
            <pc:docMk/>
            <pc:sldMk cId="1767773173" sldId="265"/>
            <ac:spMk id="2" creationId="{00000000-0000-0000-0000-000000000000}"/>
          </ac:spMkLst>
        </pc:spChg>
        <pc:spChg chg="mod ord">
          <ac:chgData name="Eli Ulvestad" userId="9fdedb2c-857d-486b-a94d-b64b2be3f080" providerId="ADAL" clId="{F18B9A35-9CE8-6245-B4F9-22995C585DB5}" dt="2020-11-11T17:35:58.321" v="556" actId="20577"/>
          <ac:spMkLst>
            <pc:docMk/>
            <pc:sldMk cId="1767773173" sldId="265"/>
            <ac:spMk id="3" creationId="{00000000-0000-0000-0000-000000000000}"/>
          </ac:spMkLst>
        </pc:spChg>
      </pc:sldChg>
      <pc:sldChg chg="addSp delSp modSp mod modClrScheme chgLayout">
        <pc:chgData name="Eli Ulvestad" userId="9fdedb2c-857d-486b-a94d-b64b2be3f080" providerId="ADAL" clId="{F18B9A35-9CE8-6245-B4F9-22995C585DB5}" dt="2020-11-11T16:42:47.238" v="142" actId="12"/>
        <pc:sldMkLst>
          <pc:docMk/>
          <pc:sldMk cId="3476164187" sldId="266"/>
        </pc:sldMkLst>
        <pc:spChg chg="add mod ord">
          <ac:chgData name="Eli Ulvestad" userId="9fdedb2c-857d-486b-a94d-b64b2be3f080" providerId="ADAL" clId="{F18B9A35-9CE8-6245-B4F9-22995C585DB5}" dt="2020-11-11T16:42:47.238" v="142" actId="12"/>
          <ac:spMkLst>
            <pc:docMk/>
            <pc:sldMk cId="3476164187" sldId="266"/>
            <ac:spMk id="3" creationId="{B44BA02F-AC5A-054B-AD64-253808211796}"/>
          </ac:spMkLst>
        </pc:spChg>
        <pc:spChg chg="add del mod ord">
          <ac:chgData name="Eli Ulvestad" userId="9fdedb2c-857d-486b-a94d-b64b2be3f080" providerId="ADAL" clId="{F18B9A35-9CE8-6245-B4F9-22995C585DB5}" dt="2020-11-11T16:42:26.461" v="134" actId="26606"/>
          <ac:spMkLst>
            <pc:docMk/>
            <pc:sldMk cId="3476164187" sldId="266"/>
            <ac:spMk id="4" creationId="{0BE221D5-5D9F-AF4B-B6E9-1A04A6F31637}"/>
          </ac:spMkLst>
        </pc:spChg>
        <pc:spChg chg="mod ord">
          <ac:chgData name="Eli Ulvestad" userId="9fdedb2c-857d-486b-a94d-b64b2be3f080" providerId="ADAL" clId="{F18B9A35-9CE8-6245-B4F9-22995C585DB5}" dt="2020-11-11T16:42:26.461" v="134" actId="26606"/>
          <ac:spMkLst>
            <pc:docMk/>
            <pc:sldMk cId="3476164187" sldId="266"/>
            <ac:spMk id="5" creationId="{00000000-0000-0000-0000-000000000000}"/>
          </ac:spMkLst>
        </pc:spChg>
        <pc:spChg chg="del mod">
          <ac:chgData name="Eli Ulvestad" userId="9fdedb2c-857d-486b-a94d-b64b2be3f080" providerId="ADAL" clId="{F18B9A35-9CE8-6245-B4F9-22995C585DB5}" dt="2020-11-11T16:41:34.496" v="124" actId="478"/>
          <ac:spMkLst>
            <pc:docMk/>
            <pc:sldMk cId="3476164187" sldId="266"/>
            <ac:spMk id="6" creationId="{DC7615B7-2271-4682-B790-D4193CDD0B9F}"/>
          </ac:spMkLst>
        </pc:spChg>
        <pc:spChg chg="add mod">
          <ac:chgData name="Eli Ulvestad" userId="9fdedb2c-857d-486b-a94d-b64b2be3f080" providerId="ADAL" clId="{F18B9A35-9CE8-6245-B4F9-22995C585DB5}" dt="2020-11-11T16:42:29.419" v="136" actId="20577"/>
          <ac:spMkLst>
            <pc:docMk/>
            <pc:sldMk cId="3476164187" sldId="266"/>
            <ac:spMk id="16" creationId="{40A0ED21-F387-4BCE-AB68-74026712F7FF}"/>
          </ac:spMkLst>
        </pc:spChg>
        <pc:picChg chg="del mod ord modCrop">
          <ac:chgData name="Eli Ulvestad" userId="9fdedb2c-857d-486b-a94d-b64b2be3f080" providerId="ADAL" clId="{F18B9A35-9CE8-6245-B4F9-22995C585DB5}" dt="2020-11-11T16:41:38.924" v="126" actId="478"/>
          <ac:picMkLst>
            <pc:docMk/>
            <pc:sldMk cId="3476164187" sldId="266"/>
            <ac:picMk id="9" creationId="{FAF32261-C93A-45F5-BE0B-0712650E6136}"/>
          </ac:picMkLst>
        </pc:picChg>
        <pc:picChg chg="mod ord">
          <ac:chgData name="Eli Ulvestad" userId="9fdedb2c-857d-486b-a94d-b64b2be3f080" providerId="ADAL" clId="{F18B9A35-9CE8-6245-B4F9-22995C585DB5}" dt="2020-11-11T16:42:26.461" v="134" actId="26606"/>
          <ac:picMkLst>
            <pc:docMk/>
            <pc:sldMk cId="3476164187" sldId="266"/>
            <ac:picMk id="11" creationId="{62A61DBC-C421-4DB6-8B98-9E161312DEA7}"/>
          </ac:picMkLst>
        </pc:picChg>
      </pc:sldChg>
      <pc:sldChg chg="addSp delSp modSp mod modClrScheme delAnim modAnim chgLayout">
        <pc:chgData name="Eli Ulvestad" userId="9fdedb2c-857d-486b-a94d-b64b2be3f080" providerId="ADAL" clId="{F18B9A35-9CE8-6245-B4F9-22995C585DB5}" dt="2020-11-11T17:25:06.829" v="437"/>
        <pc:sldMkLst>
          <pc:docMk/>
          <pc:sldMk cId="2700709291" sldId="267"/>
        </pc:sldMkLst>
        <pc:spChg chg="add del mod ord">
          <ac:chgData name="Eli Ulvestad" userId="9fdedb2c-857d-486b-a94d-b64b2be3f080" providerId="ADAL" clId="{F18B9A35-9CE8-6245-B4F9-22995C585DB5}" dt="2020-11-11T16:51:46.572" v="248" actId="478"/>
          <ac:spMkLst>
            <pc:docMk/>
            <pc:sldMk cId="2700709291" sldId="267"/>
            <ac:spMk id="2" creationId="{BD111762-14A4-E64E-8BE9-97159A0BCC94}"/>
          </ac:spMkLst>
        </pc:spChg>
        <pc:spChg chg="mod ord">
          <ac:chgData name="Eli Ulvestad" userId="9fdedb2c-857d-486b-a94d-b64b2be3f080" providerId="ADAL" clId="{F18B9A35-9CE8-6245-B4F9-22995C585DB5}" dt="2020-11-11T16:51:03.737" v="222" actId="700"/>
          <ac:spMkLst>
            <pc:docMk/>
            <pc:sldMk cId="2700709291" sldId="267"/>
            <ac:spMk id="3" creationId="{00000000-0000-0000-0000-000000000000}"/>
          </ac:spMkLst>
        </pc:spChg>
        <pc:spChg chg="mod ord">
          <ac:chgData name="Eli Ulvestad" userId="9fdedb2c-857d-486b-a94d-b64b2be3f080" providerId="ADAL" clId="{F18B9A35-9CE8-6245-B4F9-22995C585DB5}" dt="2020-11-11T17:15:58.324" v="346" actId="255"/>
          <ac:spMkLst>
            <pc:docMk/>
            <pc:sldMk cId="2700709291" sldId="267"/>
            <ac:spMk id="4" creationId="{00000000-0000-0000-0000-000000000000}"/>
          </ac:spMkLst>
        </pc:spChg>
        <pc:spChg chg="add del mod">
          <ac:chgData name="Eli Ulvestad" userId="9fdedb2c-857d-486b-a94d-b64b2be3f080" providerId="ADAL" clId="{F18B9A35-9CE8-6245-B4F9-22995C585DB5}" dt="2020-11-11T16:51:59.615" v="250" actId="478"/>
          <ac:spMkLst>
            <pc:docMk/>
            <pc:sldMk cId="2700709291" sldId="267"/>
            <ac:spMk id="7" creationId="{599865DC-F481-9B49-B7B4-CF19DFBA1D73}"/>
          </ac:spMkLst>
        </pc:spChg>
        <pc:spChg chg="del mod">
          <ac:chgData name="Eli Ulvestad" userId="9fdedb2c-857d-486b-a94d-b64b2be3f080" providerId="ADAL" clId="{F18B9A35-9CE8-6245-B4F9-22995C585DB5}" dt="2020-11-11T16:51:17.796" v="231" actId="478"/>
          <ac:spMkLst>
            <pc:docMk/>
            <pc:sldMk cId="2700709291" sldId="267"/>
            <ac:spMk id="16" creationId="{5CB40F36-F56F-4984-9657-9160E5722DE2}"/>
          </ac:spMkLst>
        </pc:spChg>
        <pc:picChg chg="mod ord modCrop">
          <ac:chgData name="Eli Ulvestad" userId="9fdedb2c-857d-486b-a94d-b64b2be3f080" providerId="ADAL" clId="{F18B9A35-9CE8-6245-B4F9-22995C585DB5}" dt="2020-11-11T16:51:33.315" v="246" actId="1035"/>
          <ac:picMkLst>
            <pc:docMk/>
            <pc:sldMk cId="2700709291" sldId="267"/>
            <ac:picMk id="6" creationId="{C88CCB62-897A-4E70-A010-2C0D64DACC76}"/>
          </ac:picMkLst>
        </pc:picChg>
      </pc:sldChg>
      <pc:sldChg chg="addSp delSp modSp mod modClrScheme chgLayout">
        <pc:chgData name="Eli Ulvestad" userId="9fdedb2c-857d-486b-a94d-b64b2be3f080" providerId="ADAL" clId="{F18B9A35-9CE8-6245-B4F9-22995C585DB5}" dt="2020-11-11T17:20:13.615" v="414" actId="1076"/>
        <pc:sldMkLst>
          <pc:docMk/>
          <pc:sldMk cId="3582694448" sldId="273"/>
        </pc:sldMkLst>
        <pc:spChg chg="mod ord">
          <ac:chgData name="Eli Ulvestad" userId="9fdedb2c-857d-486b-a94d-b64b2be3f080" providerId="ADAL" clId="{F18B9A35-9CE8-6245-B4F9-22995C585DB5}" dt="2020-11-11T16:43:31.821" v="145" actId="700"/>
          <ac:spMkLst>
            <pc:docMk/>
            <pc:sldMk cId="3582694448" sldId="273"/>
            <ac:spMk id="2" creationId="{00000000-0000-0000-0000-000000000000}"/>
          </ac:spMkLst>
        </pc:spChg>
        <pc:spChg chg="add del mod ord">
          <ac:chgData name="Eli Ulvestad" userId="9fdedb2c-857d-486b-a94d-b64b2be3f080" providerId="ADAL" clId="{F18B9A35-9CE8-6245-B4F9-22995C585DB5}" dt="2020-11-11T16:43:21.617" v="144" actId="700"/>
          <ac:spMkLst>
            <pc:docMk/>
            <pc:sldMk cId="3582694448" sldId="273"/>
            <ac:spMk id="3" creationId="{CD9B07B6-9F69-8643-9569-ED57B2B3295A}"/>
          </ac:spMkLst>
        </pc:spChg>
        <pc:spChg chg="mod">
          <ac:chgData name="Eli Ulvestad" userId="9fdedb2c-857d-486b-a94d-b64b2be3f080" providerId="ADAL" clId="{F18B9A35-9CE8-6245-B4F9-22995C585DB5}" dt="2020-11-11T16:43:40.106" v="147" actId="21"/>
          <ac:spMkLst>
            <pc:docMk/>
            <pc:sldMk cId="3582694448" sldId="273"/>
            <ac:spMk id="4" creationId="{38E0EBBB-9E44-4D70-94D7-5250763FCD94}"/>
          </ac:spMkLst>
        </pc:spChg>
        <pc:spChg chg="mod">
          <ac:chgData name="Eli Ulvestad" userId="9fdedb2c-857d-486b-a94d-b64b2be3f080" providerId="ADAL" clId="{F18B9A35-9CE8-6245-B4F9-22995C585DB5}" dt="2020-11-11T16:43:56.843" v="149" actId="207"/>
          <ac:spMkLst>
            <pc:docMk/>
            <pc:sldMk cId="3582694448" sldId="273"/>
            <ac:spMk id="7" creationId="{A4E0BE6D-11AB-4696-B5B3-1220455B22C2}"/>
          </ac:spMkLst>
        </pc:spChg>
        <pc:spChg chg="mod">
          <ac:chgData name="Eli Ulvestad" userId="9fdedb2c-857d-486b-a94d-b64b2be3f080" providerId="ADAL" clId="{F18B9A35-9CE8-6245-B4F9-22995C585DB5}" dt="2020-11-11T16:44:00.189" v="150" actId="207"/>
          <ac:spMkLst>
            <pc:docMk/>
            <pc:sldMk cId="3582694448" sldId="273"/>
            <ac:spMk id="8" creationId="{9F6B6ECA-4920-49E1-AAE2-5CA055B83D53}"/>
          </ac:spMkLst>
        </pc:spChg>
        <pc:spChg chg="mod">
          <ac:chgData name="Eli Ulvestad" userId="9fdedb2c-857d-486b-a94d-b64b2be3f080" providerId="ADAL" clId="{F18B9A35-9CE8-6245-B4F9-22995C585DB5}" dt="2020-11-11T17:20:13.615" v="414" actId="1076"/>
          <ac:spMkLst>
            <pc:docMk/>
            <pc:sldMk cId="3582694448" sldId="273"/>
            <ac:spMk id="9" creationId="{5549BEA5-06AF-4C98-9979-20955B428828}"/>
          </ac:spMkLst>
        </pc:spChg>
        <pc:spChg chg="add del mod ord">
          <ac:chgData name="Eli Ulvestad" userId="9fdedb2c-857d-486b-a94d-b64b2be3f080" providerId="ADAL" clId="{F18B9A35-9CE8-6245-B4F9-22995C585DB5}" dt="2020-11-11T16:43:31.821" v="145" actId="700"/>
          <ac:spMkLst>
            <pc:docMk/>
            <pc:sldMk cId="3582694448" sldId="273"/>
            <ac:spMk id="10" creationId="{3520F0B2-6204-7B4D-A040-8E20093881A3}"/>
          </ac:spMkLst>
        </pc:spChg>
        <pc:spChg chg="add mod ord">
          <ac:chgData name="Eli Ulvestad" userId="9fdedb2c-857d-486b-a94d-b64b2be3f080" providerId="ADAL" clId="{F18B9A35-9CE8-6245-B4F9-22995C585DB5}" dt="2020-11-11T17:01:48.366" v="315" actId="5793"/>
          <ac:spMkLst>
            <pc:docMk/>
            <pc:sldMk cId="3582694448" sldId="273"/>
            <ac:spMk id="11" creationId="{51E787FA-938F-3740-8A81-E748D5E4ACAB}"/>
          </ac:spMkLst>
        </pc:spChg>
      </pc:sldChg>
      <pc:sldChg chg="addSp delSp modSp mod modClrScheme modAnim chgLayout">
        <pc:chgData name="Eli Ulvestad" userId="9fdedb2c-857d-486b-a94d-b64b2be3f080" providerId="ADAL" clId="{F18B9A35-9CE8-6245-B4F9-22995C585DB5}" dt="2020-11-11T17:24:38.234" v="436"/>
        <pc:sldMkLst>
          <pc:docMk/>
          <pc:sldMk cId="3878629163" sldId="275"/>
        </pc:sldMkLst>
        <pc:spChg chg="mod ord">
          <ac:chgData name="Eli Ulvestad" userId="9fdedb2c-857d-486b-a94d-b64b2be3f080" providerId="ADAL" clId="{F18B9A35-9CE8-6245-B4F9-22995C585DB5}" dt="2020-11-11T16:45:30.132" v="159" actId="700"/>
          <ac:spMkLst>
            <pc:docMk/>
            <pc:sldMk cId="3878629163" sldId="275"/>
            <ac:spMk id="2" creationId="{00000000-0000-0000-0000-000000000000}"/>
          </ac:spMkLst>
        </pc:spChg>
        <pc:spChg chg="add mod ord">
          <ac:chgData name="Eli Ulvestad" userId="9fdedb2c-857d-486b-a94d-b64b2be3f080" providerId="ADAL" clId="{F18B9A35-9CE8-6245-B4F9-22995C585DB5}" dt="2020-11-11T16:45:30.132" v="159" actId="700"/>
          <ac:spMkLst>
            <pc:docMk/>
            <pc:sldMk cId="3878629163" sldId="275"/>
            <ac:spMk id="3" creationId="{F903400B-2A97-D74D-943D-8D54B859876F}"/>
          </ac:spMkLst>
        </pc:spChg>
        <pc:spChg chg="mod ord">
          <ac:chgData name="Eli Ulvestad" userId="9fdedb2c-857d-486b-a94d-b64b2be3f080" providerId="ADAL" clId="{F18B9A35-9CE8-6245-B4F9-22995C585DB5}" dt="2020-11-11T17:15:00.348" v="345" actId="1036"/>
          <ac:spMkLst>
            <pc:docMk/>
            <pc:sldMk cId="3878629163" sldId="275"/>
            <ac:spMk id="8" creationId="{F572964D-F8DF-4889-9401-C2BE0046CE31}"/>
          </ac:spMkLst>
        </pc:spChg>
        <pc:picChg chg="mod">
          <ac:chgData name="Eli Ulvestad" userId="9fdedb2c-857d-486b-a94d-b64b2be3f080" providerId="ADAL" clId="{F18B9A35-9CE8-6245-B4F9-22995C585DB5}" dt="2020-11-11T16:45:47.259" v="164" actId="1076"/>
          <ac:picMkLst>
            <pc:docMk/>
            <pc:sldMk cId="3878629163" sldId="275"/>
            <ac:picMk id="4" creationId="{C4B845B8-E678-48DE-A90F-73C0ADF8B6C6}"/>
          </ac:picMkLst>
        </pc:picChg>
        <pc:picChg chg="del mod">
          <ac:chgData name="Eli Ulvestad" userId="9fdedb2c-857d-486b-a94d-b64b2be3f080" providerId="ADAL" clId="{F18B9A35-9CE8-6245-B4F9-22995C585DB5}" dt="2020-11-11T16:45:44.130" v="163" actId="478"/>
          <ac:picMkLst>
            <pc:docMk/>
            <pc:sldMk cId="3878629163" sldId="275"/>
            <ac:picMk id="5" creationId="{1B3E2BA2-DE63-4424-9596-3C8B0D2E5E68}"/>
          </ac:picMkLst>
        </pc:picChg>
      </pc:sldChg>
      <pc:sldChg chg="addSp delSp modSp mod modClrScheme modAnim chgLayout">
        <pc:chgData name="Eli Ulvestad" userId="9fdedb2c-857d-486b-a94d-b64b2be3f080" providerId="ADAL" clId="{F18B9A35-9CE8-6245-B4F9-22995C585DB5}" dt="2020-11-11T17:23:25.874" v="425"/>
        <pc:sldMkLst>
          <pc:docMk/>
          <pc:sldMk cId="1015439450" sldId="276"/>
        </pc:sldMkLst>
        <pc:spChg chg="mod ord">
          <ac:chgData name="Eli Ulvestad" userId="9fdedb2c-857d-486b-a94d-b64b2be3f080" providerId="ADAL" clId="{F18B9A35-9CE8-6245-B4F9-22995C585DB5}" dt="2020-11-11T16:47:35.572" v="179" actId="700"/>
          <ac:spMkLst>
            <pc:docMk/>
            <pc:sldMk cId="1015439450" sldId="276"/>
            <ac:spMk id="2" creationId="{00000000-0000-0000-0000-000000000000}"/>
          </ac:spMkLst>
        </pc:spChg>
        <pc:spChg chg="add del mod ord">
          <ac:chgData name="Eli Ulvestad" userId="9fdedb2c-857d-486b-a94d-b64b2be3f080" providerId="ADAL" clId="{F18B9A35-9CE8-6245-B4F9-22995C585DB5}" dt="2020-11-11T16:46:16.511" v="170" actId="478"/>
          <ac:spMkLst>
            <pc:docMk/>
            <pc:sldMk cId="1015439450" sldId="276"/>
            <ac:spMk id="3" creationId="{891DF29C-0162-9F47-BA85-C0239BD7FA77}"/>
          </ac:spMkLst>
        </pc:spChg>
        <pc:spChg chg="mod ord">
          <ac:chgData name="Eli Ulvestad" userId="9fdedb2c-857d-486b-a94d-b64b2be3f080" providerId="ADAL" clId="{F18B9A35-9CE8-6245-B4F9-22995C585DB5}" dt="2020-11-11T16:47:43.568" v="181" actId="12"/>
          <ac:spMkLst>
            <pc:docMk/>
            <pc:sldMk cId="1015439450" sldId="276"/>
            <ac:spMk id="4" creationId="{00000000-0000-0000-0000-000000000000}"/>
          </ac:spMkLst>
        </pc:spChg>
        <pc:spChg chg="add del mod ord">
          <ac:chgData name="Eli Ulvestad" userId="9fdedb2c-857d-486b-a94d-b64b2be3f080" providerId="ADAL" clId="{F18B9A35-9CE8-6245-B4F9-22995C585DB5}" dt="2020-11-11T16:47:51.584" v="182" actId="478"/>
          <ac:spMkLst>
            <pc:docMk/>
            <pc:sldMk cId="1015439450" sldId="276"/>
            <ac:spMk id="5" creationId="{16ACDC79-A16E-4745-8053-7A2D4F5FEBEF}"/>
          </ac:spMkLst>
        </pc:spChg>
        <pc:picChg chg="mod">
          <ac:chgData name="Eli Ulvestad" userId="9fdedb2c-857d-486b-a94d-b64b2be3f080" providerId="ADAL" clId="{F18B9A35-9CE8-6245-B4F9-22995C585DB5}" dt="2020-11-11T16:46:28.584" v="174" actId="14100"/>
          <ac:picMkLst>
            <pc:docMk/>
            <pc:sldMk cId="1015439450" sldId="276"/>
            <ac:picMk id="10" creationId="{C4E3C8BB-ABB1-4EE4-9695-886BE28C7987}"/>
          </ac:picMkLst>
        </pc:picChg>
        <pc:picChg chg="mod">
          <ac:chgData name="Eli Ulvestad" userId="9fdedb2c-857d-486b-a94d-b64b2be3f080" providerId="ADAL" clId="{F18B9A35-9CE8-6245-B4F9-22995C585DB5}" dt="2020-11-11T17:21:29.534" v="416" actId="1076"/>
          <ac:picMkLst>
            <pc:docMk/>
            <pc:sldMk cId="1015439450" sldId="276"/>
            <ac:picMk id="12" creationId="{549A5DB9-D7D7-493F-B344-A942A77575A7}"/>
          </ac:picMkLst>
        </pc:picChg>
        <pc:picChg chg="mod">
          <ac:chgData name="Eli Ulvestad" userId="9fdedb2c-857d-486b-a94d-b64b2be3f080" providerId="ADAL" clId="{F18B9A35-9CE8-6245-B4F9-22995C585DB5}" dt="2020-11-11T16:47:56.219" v="183" actId="1076"/>
          <ac:picMkLst>
            <pc:docMk/>
            <pc:sldMk cId="1015439450" sldId="276"/>
            <ac:picMk id="14" creationId="{FDB3FD1A-845E-4934-BD96-B635299254AA}"/>
          </ac:picMkLst>
        </pc:picChg>
      </pc:sldChg>
      <pc:sldChg chg="addSp delSp modSp mod modClrScheme chgLayout">
        <pc:chgData name="Eli Ulvestad" userId="9fdedb2c-857d-486b-a94d-b64b2be3f080" providerId="ADAL" clId="{F18B9A35-9CE8-6245-B4F9-22995C585DB5}" dt="2020-11-11T16:44:31.332" v="155" actId="20577"/>
        <pc:sldMkLst>
          <pc:docMk/>
          <pc:sldMk cId="3642505978" sldId="278"/>
        </pc:sldMkLst>
        <pc:spChg chg="mod ord">
          <ac:chgData name="Eli Ulvestad" userId="9fdedb2c-857d-486b-a94d-b64b2be3f080" providerId="ADAL" clId="{F18B9A35-9CE8-6245-B4F9-22995C585DB5}" dt="2020-11-11T16:44:26.891" v="154" actId="26606"/>
          <ac:spMkLst>
            <pc:docMk/>
            <pc:sldMk cId="3642505978" sldId="278"/>
            <ac:spMk id="2" creationId="{00000000-0000-0000-0000-000000000000}"/>
          </ac:spMkLst>
        </pc:spChg>
        <pc:spChg chg="mod ord">
          <ac:chgData name="Eli Ulvestad" userId="9fdedb2c-857d-486b-a94d-b64b2be3f080" providerId="ADAL" clId="{F18B9A35-9CE8-6245-B4F9-22995C585DB5}" dt="2020-11-11T16:44:31.332" v="155" actId="20577"/>
          <ac:spMkLst>
            <pc:docMk/>
            <pc:sldMk cId="3642505978" sldId="278"/>
            <ac:spMk id="4" creationId="{00000000-0000-0000-0000-000000000000}"/>
          </ac:spMkLst>
        </pc:spChg>
        <pc:spChg chg="add del mod ord">
          <ac:chgData name="Eli Ulvestad" userId="9fdedb2c-857d-486b-a94d-b64b2be3f080" providerId="ADAL" clId="{F18B9A35-9CE8-6245-B4F9-22995C585DB5}" dt="2020-11-11T16:44:26.891" v="154" actId="26606"/>
          <ac:spMkLst>
            <pc:docMk/>
            <pc:sldMk cId="3642505978" sldId="278"/>
            <ac:spMk id="5" creationId="{4960AD7B-D15E-F944-BCCE-730C53714E11}"/>
          </ac:spMkLst>
        </pc:spChg>
        <pc:picChg chg="mod ord">
          <ac:chgData name="Eli Ulvestad" userId="9fdedb2c-857d-486b-a94d-b64b2be3f080" providerId="ADAL" clId="{F18B9A35-9CE8-6245-B4F9-22995C585DB5}" dt="2020-11-11T16:44:26.891" v="154" actId="26606"/>
          <ac:picMkLst>
            <pc:docMk/>
            <pc:sldMk cId="3642505978" sldId="278"/>
            <ac:picMk id="3" creationId="{AABA0058-5FAF-4053-874D-03123850D770}"/>
          </ac:picMkLst>
        </pc:picChg>
      </pc:sldChg>
      <pc:sldChg chg="addSp delSp modSp mod modClrScheme modAnim chgLayout">
        <pc:chgData name="Eli Ulvestad" userId="9fdedb2c-857d-486b-a94d-b64b2be3f080" providerId="ADAL" clId="{F18B9A35-9CE8-6245-B4F9-22995C585DB5}" dt="2020-11-11T17:25:43.858" v="440" actId="1076"/>
        <pc:sldMkLst>
          <pc:docMk/>
          <pc:sldMk cId="2654288803" sldId="279"/>
        </pc:sldMkLst>
        <pc:spChg chg="mod ord">
          <ac:chgData name="Eli Ulvestad" userId="9fdedb2c-857d-486b-a94d-b64b2be3f080" providerId="ADAL" clId="{F18B9A35-9CE8-6245-B4F9-22995C585DB5}" dt="2020-11-11T16:55:33.803" v="274" actId="700"/>
          <ac:spMkLst>
            <pc:docMk/>
            <pc:sldMk cId="2654288803" sldId="279"/>
            <ac:spMk id="2" creationId="{00000000-0000-0000-0000-000000000000}"/>
          </ac:spMkLst>
        </pc:spChg>
        <pc:spChg chg="add del mod ord">
          <ac:chgData name="Eli Ulvestad" userId="9fdedb2c-857d-486b-a94d-b64b2be3f080" providerId="ADAL" clId="{F18B9A35-9CE8-6245-B4F9-22995C585DB5}" dt="2020-11-11T16:53:57.834" v="268" actId="700"/>
          <ac:spMkLst>
            <pc:docMk/>
            <pc:sldMk cId="2654288803" sldId="279"/>
            <ac:spMk id="3" creationId="{2619DF9C-4201-084E-8FB3-6F5F455B3B3B}"/>
          </ac:spMkLst>
        </pc:spChg>
        <pc:spChg chg="del mod">
          <ac:chgData name="Eli Ulvestad" userId="9fdedb2c-857d-486b-a94d-b64b2be3f080" providerId="ADAL" clId="{F18B9A35-9CE8-6245-B4F9-22995C585DB5}" dt="2020-11-11T16:53:27.698" v="266" actId="478"/>
          <ac:spMkLst>
            <pc:docMk/>
            <pc:sldMk cId="2654288803" sldId="279"/>
            <ac:spMk id="4" creationId="{00000000-0000-0000-0000-000000000000}"/>
          </ac:spMkLst>
        </pc:spChg>
        <pc:spChg chg="add del mod ord">
          <ac:chgData name="Eli Ulvestad" userId="9fdedb2c-857d-486b-a94d-b64b2be3f080" providerId="ADAL" clId="{F18B9A35-9CE8-6245-B4F9-22995C585DB5}" dt="2020-11-11T16:54:54.610" v="269" actId="700"/>
          <ac:spMkLst>
            <pc:docMk/>
            <pc:sldMk cId="2654288803" sldId="279"/>
            <ac:spMk id="5" creationId="{1D096D74-6FE5-5A41-819E-0D2AB24E6F9E}"/>
          </ac:spMkLst>
        </pc:spChg>
        <pc:spChg chg="add del mod ord">
          <ac:chgData name="Eli Ulvestad" userId="9fdedb2c-857d-486b-a94d-b64b2be3f080" providerId="ADAL" clId="{F18B9A35-9CE8-6245-B4F9-22995C585DB5}" dt="2020-11-11T16:55:05.308" v="270" actId="700"/>
          <ac:spMkLst>
            <pc:docMk/>
            <pc:sldMk cId="2654288803" sldId="279"/>
            <ac:spMk id="6" creationId="{B632E845-4590-4648-B3DE-7B9D816166ED}"/>
          </ac:spMkLst>
        </pc:spChg>
        <pc:spChg chg="add del mod ord">
          <ac:chgData name="Eli Ulvestad" userId="9fdedb2c-857d-486b-a94d-b64b2be3f080" providerId="ADAL" clId="{F18B9A35-9CE8-6245-B4F9-22995C585DB5}" dt="2020-11-11T16:55:05.308" v="270" actId="700"/>
          <ac:spMkLst>
            <pc:docMk/>
            <pc:sldMk cId="2654288803" sldId="279"/>
            <ac:spMk id="8" creationId="{6240F8FC-760E-8F4D-BDC5-8FD2CE4B0137}"/>
          </ac:spMkLst>
        </pc:spChg>
        <pc:spChg chg="add del mod ord">
          <ac:chgData name="Eli Ulvestad" userId="9fdedb2c-857d-486b-a94d-b64b2be3f080" providerId="ADAL" clId="{F18B9A35-9CE8-6245-B4F9-22995C585DB5}" dt="2020-11-11T16:55:12.032" v="271" actId="700"/>
          <ac:spMkLst>
            <pc:docMk/>
            <pc:sldMk cId="2654288803" sldId="279"/>
            <ac:spMk id="9" creationId="{9FB2BFBC-18B3-1343-8826-2EA608149846}"/>
          </ac:spMkLst>
        </pc:spChg>
        <pc:spChg chg="add del mod ord">
          <ac:chgData name="Eli Ulvestad" userId="9fdedb2c-857d-486b-a94d-b64b2be3f080" providerId="ADAL" clId="{F18B9A35-9CE8-6245-B4F9-22995C585DB5}" dt="2020-11-11T16:55:12.032" v="271" actId="700"/>
          <ac:spMkLst>
            <pc:docMk/>
            <pc:sldMk cId="2654288803" sldId="279"/>
            <ac:spMk id="10" creationId="{45A0EAA0-ED33-3D46-88F4-BD624B44C2ED}"/>
          </ac:spMkLst>
        </pc:spChg>
        <pc:spChg chg="add del mod ord">
          <ac:chgData name="Eli Ulvestad" userId="9fdedb2c-857d-486b-a94d-b64b2be3f080" providerId="ADAL" clId="{F18B9A35-9CE8-6245-B4F9-22995C585DB5}" dt="2020-11-11T16:55:15.875" v="272" actId="478"/>
          <ac:spMkLst>
            <pc:docMk/>
            <pc:sldMk cId="2654288803" sldId="279"/>
            <ac:spMk id="11" creationId="{13516959-5E3F-1B4B-8D8A-8D86F7E15204}"/>
          </ac:spMkLst>
        </pc:spChg>
        <pc:spChg chg="add del mod ord">
          <ac:chgData name="Eli Ulvestad" userId="9fdedb2c-857d-486b-a94d-b64b2be3f080" providerId="ADAL" clId="{F18B9A35-9CE8-6245-B4F9-22995C585DB5}" dt="2020-11-11T16:55:42.436" v="276" actId="478"/>
          <ac:spMkLst>
            <pc:docMk/>
            <pc:sldMk cId="2654288803" sldId="279"/>
            <ac:spMk id="12" creationId="{AAC81D64-DE2D-4A41-A51B-708C9E9AC771}"/>
          </ac:spMkLst>
        </pc:spChg>
        <pc:spChg chg="add mod ord">
          <ac:chgData name="Eli Ulvestad" userId="9fdedb2c-857d-486b-a94d-b64b2be3f080" providerId="ADAL" clId="{F18B9A35-9CE8-6245-B4F9-22995C585DB5}" dt="2020-11-11T17:16:12.019" v="348" actId="113"/>
          <ac:spMkLst>
            <pc:docMk/>
            <pc:sldMk cId="2654288803" sldId="279"/>
            <ac:spMk id="13" creationId="{456068B4-5B8E-5249-BC86-696CFA614855}"/>
          </ac:spMkLst>
        </pc:spChg>
        <pc:graphicFrameChg chg="mod">
          <ac:chgData name="Eli Ulvestad" userId="9fdedb2c-857d-486b-a94d-b64b2be3f080" providerId="ADAL" clId="{F18B9A35-9CE8-6245-B4F9-22995C585DB5}" dt="2020-11-11T17:25:43.858" v="440" actId="1076"/>
          <ac:graphicFrameMkLst>
            <pc:docMk/>
            <pc:sldMk cId="2654288803" sldId="279"/>
            <ac:graphicFrameMk id="7" creationId="{E485D43A-91F4-41CE-AC0D-9042B8AA5FDB}"/>
          </ac:graphicFrameMkLst>
        </pc:graphicFrameChg>
      </pc:sldChg>
      <pc:sldChg chg="addSp delSp modSp mod modClrScheme delAnim chgLayout">
        <pc:chgData name="Eli Ulvestad" userId="9fdedb2c-857d-486b-a94d-b64b2be3f080" providerId="ADAL" clId="{F18B9A35-9CE8-6245-B4F9-22995C585DB5}" dt="2020-11-11T17:22:30.477" v="420" actId="113"/>
        <pc:sldMkLst>
          <pc:docMk/>
          <pc:sldMk cId="3383362400" sldId="280"/>
        </pc:sldMkLst>
        <pc:spChg chg="mod ord">
          <ac:chgData name="Eli Ulvestad" userId="9fdedb2c-857d-486b-a94d-b64b2be3f080" providerId="ADAL" clId="{F18B9A35-9CE8-6245-B4F9-22995C585DB5}" dt="2020-11-11T16:48:53.573" v="184" actId="700"/>
          <ac:spMkLst>
            <pc:docMk/>
            <pc:sldMk cId="3383362400" sldId="280"/>
            <ac:spMk id="2" creationId="{00000000-0000-0000-0000-000000000000}"/>
          </ac:spMkLst>
        </pc:spChg>
        <pc:spChg chg="del mod">
          <ac:chgData name="Eli Ulvestad" userId="9fdedb2c-857d-486b-a94d-b64b2be3f080" providerId="ADAL" clId="{F18B9A35-9CE8-6245-B4F9-22995C585DB5}" dt="2020-11-11T16:49:11.827" v="214" actId="478"/>
          <ac:spMkLst>
            <pc:docMk/>
            <pc:sldMk cId="3383362400" sldId="280"/>
            <ac:spMk id="4" creationId="{E8AFE15B-9954-4FBF-B78C-A1D77426D71C}"/>
          </ac:spMkLst>
        </pc:spChg>
        <pc:spChg chg="add mod ord">
          <ac:chgData name="Eli Ulvestad" userId="9fdedb2c-857d-486b-a94d-b64b2be3f080" providerId="ADAL" clId="{F18B9A35-9CE8-6245-B4F9-22995C585DB5}" dt="2020-11-11T16:48:53.573" v="184" actId="700"/>
          <ac:spMkLst>
            <pc:docMk/>
            <pc:sldMk cId="3383362400" sldId="280"/>
            <ac:spMk id="5" creationId="{36448D94-0045-CF43-99E4-480CFD0DE02D}"/>
          </ac:spMkLst>
        </pc:spChg>
        <pc:spChg chg="add mod ord">
          <ac:chgData name="Eli Ulvestad" userId="9fdedb2c-857d-486b-a94d-b64b2be3f080" providerId="ADAL" clId="{F18B9A35-9CE8-6245-B4F9-22995C585DB5}" dt="2020-11-11T17:22:30.477" v="420" actId="113"/>
          <ac:spMkLst>
            <pc:docMk/>
            <pc:sldMk cId="3383362400" sldId="280"/>
            <ac:spMk id="6" creationId="{224404AD-3A66-CE4D-8F7A-765AEB94D228}"/>
          </ac:spMkLst>
        </pc:spChg>
        <pc:spChg chg="add mod ord">
          <ac:chgData name="Eli Ulvestad" userId="9fdedb2c-857d-486b-a94d-b64b2be3f080" providerId="ADAL" clId="{F18B9A35-9CE8-6245-B4F9-22995C585DB5}" dt="2020-11-11T16:49:03.117" v="211" actId="20577"/>
          <ac:spMkLst>
            <pc:docMk/>
            <pc:sldMk cId="3383362400" sldId="280"/>
            <ac:spMk id="7" creationId="{94271928-F52E-C245-B0C2-3BCF0459BA25}"/>
          </ac:spMkLst>
        </pc:spChg>
        <pc:graphicFrameChg chg="mod">
          <ac:chgData name="Eli Ulvestad" userId="9fdedb2c-857d-486b-a94d-b64b2be3f080" providerId="ADAL" clId="{F18B9A35-9CE8-6245-B4F9-22995C585DB5}" dt="2020-11-11T16:49:29.945" v="216" actId="1076"/>
          <ac:graphicFrameMkLst>
            <pc:docMk/>
            <pc:sldMk cId="3383362400" sldId="280"/>
            <ac:graphicFrameMk id="3" creationId="{C80047FD-6617-48AE-B332-C98376F5A650}"/>
          </ac:graphicFrameMkLst>
        </pc:graphicFrameChg>
      </pc:sldChg>
      <pc:sldChg chg="addSp delSp modSp mod modClrScheme chgLayout">
        <pc:chgData name="Eli Ulvestad" userId="9fdedb2c-857d-486b-a94d-b64b2be3f080" providerId="ADAL" clId="{F18B9A35-9CE8-6245-B4F9-22995C585DB5}" dt="2020-11-11T17:16:19.941" v="350" actId="113"/>
        <pc:sldMkLst>
          <pc:docMk/>
          <pc:sldMk cId="63047939" sldId="281"/>
        </pc:sldMkLst>
        <pc:spChg chg="mod ord">
          <ac:chgData name="Eli Ulvestad" userId="9fdedb2c-857d-486b-a94d-b64b2be3f080" providerId="ADAL" clId="{F18B9A35-9CE8-6245-B4F9-22995C585DB5}" dt="2020-11-11T16:56:11.630" v="280" actId="26606"/>
          <ac:spMkLst>
            <pc:docMk/>
            <pc:sldMk cId="63047939" sldId="281"/>
            <ac:spMk id="2" creationId="{00000000-0000-0000-0000-000000000000}"/>
          </ac:spMkLst>
        </pc:spChg>
        <pc:spChg chg="add del mod ord">
          <ac:chgData name="Eli Ulvestad" userId="9fdedb2c-857d-486b-a94d-b64b2be3f080" providerId="ADAL" clId="{F18B9A35-9CE8-6245-B4F9-22995C585DB5}" dt="2020-11-11T16:56:11.630" v="280" actId="26606"/>
          <ac:spMkLst>
            <pc:docMk/>
            <pc:sldMk cId="63047939" sldId="281"/>
            <ac:spMk id="3" creationId="{CBA7B02A-D243-4644-9EF2-81A9724856C1}"/>
          </ac:spMkLst>
        </pc:spChg>
        <pc:spChg chg="mod ord">
          <ac:chgData name="Eli Ulvestad" userId="9fdedb2c-857d-486b-a94d-b64b2be3f080" providerId="ADAL" clId="{F18B9A35-9CE8-6245-B4F9-22995C585DB5}" dt="2020-11-11T17:16:19.941" v="350" actId="113"/>
          <ac:spMkLst>
            <pc:docMk/>
            <pc:sldMk cId="63047939" sldId="281"/>
            <ac:spMk id="4" creationId="{00000000-0000-0000-0000-000000000000}"/>
          </ac:spMkLst>
        </pc:spChg>
        <pc:picChg chg="mod">
          <ac:chgData name="Eli Ulvestad" userId="9fdedb2c-857d-486b-a94d-b64b2be3f080" providerId="ADAL" clId="{F18B9A35-9CE8-6245-B4F9-22995C585DB5}" dt="2020-11-11T16:56:11.630" v="280" actId="26606"/>
          <ac:picMkLst>
            <pc:docMk/>
            <pc:sldMk cId="63047939" sldId="281"/>
            <ac:picMk id="13" creationId="{4EB40384-06AD-4EDF-A416-71DC961EA961}"/>
          </ac:picMkLst>
        </pc:picChg>
      </pc:sldChg>
      <pc:sldChg chg="modSp mod modClrScheme chgLayout">
        <pc:chgData name="Eli Ulvestad" userId="9fdedb2c-857d-486b-a94d-b64b2be3f080" providerId="ADAL" clId="{F18B9A35-9CE8-6245-B4F9-22995C585DB5}" dt="2020-11-11T16:50:21.265" v="221" actId="700"/>
        <pc:sldMkLst>
          <pc:docMk/>
          <pc:sldMk cId="3793416167" sldId="284"/>
        </pc:sldMkLst>
        <pc:spChg chg="mod ord">
          <ac:chgData name="Eli Ulvestad" userId="9fdedb2c-857d-486b-a94d-b64b2be3f080" providerId="ADAL" clId="{F18B9A35-9CE8-6245-B4F9-22995C585DB5}" dt="2020-11-11T16:50:21.265" v="221" actId="700"/>
          <ac:spMkLst>
            <pc:docMk/>
            <pc:sldMk cId="3793416167" sldId="284"/>
            <ac:spMk id="3" creationId="{00000000-0000-0000-0000-000000000000}"/>
          </ac:spMkLst>
        </pc:spChg>
        <pc:spChg chg="mod ord">
          <ac:chgData name="Eli Ulvestad" userId="9fdedb2c-857d-486b-a94d-b64b2be3f080" providerId="ADAL" clId="{F18B9A35-9CE8-6245-B4F9-22995C585DB5}" dt="2020-11-11T16:50:21.265" v="221" actId="700"/>
          <ac:spMkLst>
            <pc:docMk/>
            <pc:sldMk cId="3793416167" sldId="284"/>
            <ac:spMk id="5" creationId="{00000000-0000-0000-0000-000000000000}"/>
          </ac:spMkLst>
        </pc:spChg>
        <pc:spChg chg="mod ord">
          <ac:chgData name="Eli Ulvestad" userId="9fdedb2c-857d-486b-a94d-b64b2be3f080" providerId="ADAL" clId="{F18B9A35-9CE8-6245-B4F9-22995C585DB5}" dt="2020-11-11T16:50:21.265" v="221" actId="700"/>
          <ac:spMkLst>
            <pc:docMk/>
            <pc:sldMk cId="3793416167" sldId="284"/>
            <ac:spMk id="6" creationId="{D4605457-3538-44EB-B5CA-E28BA38DDD77}"/>
          </ac:spMkLst>
        </pc:spChg>
        <pc:picChg chg="mod ord modCrop">
          <ac:chgData name="Eli Ulvestad" userId="9fdedb2c-857d-486b-a94d-b64b2be3f080" providerId="ADAL" clId="{F18B9A35-9CE8-6245-B4F9-22995C585DB5}" dt="2020-11-11T16:50:21.265" v="221" actId="700"/>
          <ac:picMkLst>
            <pc:docMk/>
            <pc:sldMk cId="3793416167" sldId="284"/>
            <ac:picMk id="4" creationId="{F77877CE-5A2C-4E66-9A34-288CE54E985C}"/>
          </ac:picMkLst>
        </pc:picChg>
      </pc:sldChg>
      <pc:sldChg chg="delSp modSp mod modClrScheme chgLayout">
        <pc:chgData name="Eli Ulvestad" userId="9fdedb2c-857d-486b-a94d-b64b2be3f080" providerId="ADAL" clId="{F18B9A35-9CE8-6245-B4F9-22995C585DB5}" dt="2020-11-12T11:08:17.832" v="625" actId="20577"/>
        <pc:sldMkLst>
          <pc:docMk/>
          <pc:sldMk cId="472648105" sldId="288"/>
        </pc:sldMkLst>
        <pc:spChg chg="mod ord">
          <ac:chgData name="Eli Ulvestad" userId="9fdedb2c-857d-486b-a94d-b64b2be3f080" providerId="ADAL" clId="{F18B9A35-9CE8-6245-B4F9-22995C585DB5}" dt="2020-11-11T17:00:13.072" v="309" actId="700"/>
          <ac:spMkLst>
            <pc:docMk/>
            <pc:sldMk cId="472648105" sldId="288"/>
            <ac:spMk id="2" creationId="{00000000-0000-0000-0000-000000000000}"/>
          </ac:spMkLst>
        </pc:spChg>
        <pc:spChg chg="mod ord">
          <ac:chgData name="Eli Ulvestad" userId="9fdedb2c-857d-486b-a94d-b64b2be3f080" providerId="ADAL" clId="{F18B9A35-9CE8-6245-B4F9-22995C585DB5}" dt="2020-11-12T11:08:17.832" v="625" actId="20577"/>
          <ac:spMkLst>
            <pc:docMk/>
            <pc:sldMk cId="472648105" sldId="288"/>
            <ac:spMk id="4" creationId="{00000000-0000-0000-0000-000000000000}"/>
          </ac:spMkLst>
        </pc:spChg>
        <pc:picChg chg="mod ord modCrop">
          <ac:chgData name="Eli Ulvestad" userId="9fdedb2c-857d-486b-a94d-b64b2be3f080" providerId="ADAL" clId="{F18B9A35-9CE8-6245-B4F9-22995C585DB5}" dt="2020-11-11T17:00:13.072" v="309" actId="700"/>
          <ac:picMkLst>
            <pc:docMk/>
            <pc:sldMk cId="472648105" sldId="288"/>
            <ac:picMk id="7" creationId="{DCDD7F86-40E2-414A-9E6C-AD5A60848AB9}"/>
          </ac:picMkLst>
        </pc:picChg>
        <pc:picChg chg="del">
          <ac:chgData name="Eli Ulvestad" userId="9fdedb2c-857d-486b-a94d-b64b2be3f080" providerId="ADAL" clId="{F18B9A35-9CE8-6245-B4F9-22995C585DB5}" dt="2020-11-11T17:00:16.121" v="310" actId="478"/>
          <ac:picMkLst>
            <pc:docMk/>
            <pc:sldMk cId="472648105" sldId="288"/>
            <ac:picMk id="9" creationId="{6FFAF45F-B2D7-4F25-AD0E-32D6A4F7A366}"/>
          </ac:picMkLst>
        </pc:picChg>
      </pc:sldChg>
      <pc:sldChg chg="modSp mod modClrScheme chgLayout">
        <pc:chgData name="Eli Ulvestad" userId="9fdedb2c-857d-486b-a94d-b64b2be3f080" providerId="ADAL" clId="{F18B9A35-9CE8-6245-B4F9-22995C585DB5}" dt="2020-11-11T17:26:48.020" v="449" actId="207"/>
        <pc:sldMkLst>
          <pc:docMk/>
          <pc:sldMk cId="2790877363" sldId="289"/>
        </pc:sldMkLst>
        <pc:spChg chg="mod ord">
          <ac:chgData name="Eli Ulvestad" userId="9fdedb2c-857d-486b-a94d-b64b2be3f080" providerId="ADAL" clId="{F18B9A35-9CE8-6245-B4F9-22995C585DB5}" dt="2020-11-11T16:57:32.813" v="298" actId="700"/>
          <ac:spMkLst>
            <pc:docMk/>
            <pc:sldMk cId="2790877363" sldId="289"/>
            <ac:spMk id="2" creationId="{00000000-0000-0000-0000-000000000000}"/>
          </ac:spMkLst>
        </pc:spChg>
        <pc:spChg chg="mod ord">
          <ac:chgData name="Eli Ulvestad" userId="9fdedb2c-857d-486b-a94d-b64b2be3f080" providerId="ADAL" clId="{F18B9A35-9CE8-6245-B4F9-22995C585DB5}" dt="2020-11-11T17:26:48.020" v="449" actId="207"/>
          <ac:spMkLst>
            <pc:docMk/>
            <pc:sldMk cId="2790877363" sldId="289"/>
            <ac:spMk id="4" creationId="{00000000-0000-0000-0000-000000000000}"/>
          </ac:spMkLst>
        </pc:spChg>
      </pc:sldChg>
      <pc:sldChg chg="addSp delSp modSp mod modClrScheme modAnim chgLayout">
        <pc:chgData name="Eli Ulvestad" userId="9fdedb2c-857d-486b-a94d-b64b2be3f080" providerId="ADAL" clId="{F18B9A35-9CE8-6245-B4F9-22995C585DB5}" dt="2020-11-11T17:26:34.682" v="448"/>
        <pc:sldMkLst>
          <pc:docMk/>
          <pc:sldMk cId="765038920" sldId="290"/>
        </pc:sldMkLst>
        <pc:spChg chg="add del mod ord">
          <ac:chgData name="Eli Ulvestad" userId="9fdedb2c-857d-486b-a94d-b64b2be3f080" providerId="ADAL" clId="{F18B9A35-9CE8-6245-B4F9-22995C585DB5}" dt="2020-11-11T16:57:03.344" v="293" actId="478"/>
          <ac:spMkLst>
            <pc:docMk/>
            <pc:sldMk cId="765038920" sldId="290"/>
            <ac:spMk id="2" creationId="{672BB82D-AB48-D44B-81C0-99FC7BBB1025}"/>
          </ac:spMkLst>
        </pc:spChg>
        <pc:spChg chg="add mod ord">
          <ac:chgData name="Eli Ulvestad" userId="9fdedb2c-857d-486b-a94d-b64b2be3f080" providerId="ADAL" clId="{F18B9A35-9CE8-6245-B4F9-22995C585DB5}" dt="2020-11-11T17:26:01.557" v="442" actId="113"/>
          <ac:spMkLst>
            <pc:docMk/>
            <pc:sldMk cId="765038920" sldId="290"/>
            <ac:spMk id="3" creationId="{6D42CBE0-252D-D140-A15E-5B9F89028345}"/>
          </ac:spMkLst>
        </pc:spChg>
        <pc:spChg chg="del mod">
          <ac:chgData name="Eli Ulvestad" userId="9fdedb2c-857d-486b-a94d-b64b2be3f080" providerId="ADAL" clId="{F18B9A35-9CE8-6245-B4F9-22995C585DB5}" dt="2020-11-11T16:56:34.396" v="285" actId="478"/>
          <ac:spMkLst>
            <pc:docMk/>
            <pc:sldMk cId="765038920" sldId="290"/>
            <ac:spMk id="5" creationId="{08F2EACC-C8DF-4839-BCF6-3FB9B9A48AF5}"/>
          </ac:spMkLst>
        </pc:spChg>
        <pc:spChg chg="mod ord">
          <ac:chgData name="Eli Ulvestad" userId="9fdedb2c-857d-486b-a94d-b64b2be3f080" providerId="ADAL" clId="{F18B9A35-9CE8-6245-B4F9-22995C585DB5}" dt="2020-11-11T16:56:22.996" v="281" actId="700"/>
          <ac:spMkLst>
            <pc:docMk/>
            <pc:sldMk cId="765038920" sldId="290"/>
            <ac:spMk id="13" creationId="{00000000-0000-0000-0000-000000000000}"/>
          </ac:spMkLst>
        </pc:spChg>
        <pc:picChg chg="mod modCrop">
          <ac:chgData name="Eli Ulvestad" userId="9fdedb2c-857d-486b-a94d-b64b2be3f080" providerId="ADAL" clId="{F18B9A35-9CE8-6245-B4F9-22995C585DB5}" dt="2020-11-11T16:57:21.669" v="297" actId="1035"/>
          <ac:picMkLst>
            <pc:docMk/>
            <pc:sldMk cId="765038920" sldId="290"/>
            <ac:picMk id="8" creationId="{DA55B9DD-93BA-4201-811E-5E76DDB3087D}"/>
          </ac:picMkLst>
        </pc:picChg>
        <pc:picChg chg="mod">
          <ac:chgData name="Eli Ulvestad" userId="9fdedb2c-857d-486b-a94d-b64b2be3f080" providerId="ADAL" clId="{F18B9A35-9CE8-6245-B4F9-22995C585DB5}" dt="2020-11-11T16:56:59.096" v="292" actId="14100"/>
          <ac:picMkLst>
            <pc:docMk/>
            <pc:sldMk cId="765038920" sldId="290"/>
            <ac:picMk id="15" creationId="{CB5015A0-564F-4E3B-A369-1E547C5C1264}"/>
          </ac:picMkLst>
        </pc:picChg>
        <pc:picChg chg="mod">
          <ac:chgData name="Eli Ulvestad" userId="9fdedb2c-857d-486b-a94d-b64b2be3f080" providerId="ADAL" clId="{F18B9A35-9CE8-6245-B4F9-22995C585DB5}" dt="2020-11-11T16:56:54.861" v="290" actId="14100"/>
          <ac:picMkLst>
            <pc:docMk/>
            <pc:sldMk cId="765038920" sldId="290"/>
            <ac:picMk id="18" creationId="{7644DC2C-23D2-4EB8-9EA8-E6026082206C}"/>
          </ac:picMkLst>
        </pc:picChg>
      </pc:sldChg>
      <pc:sldChg chg="addSp delSp modSp mod modClrScheme chgLayout">
        <pc:chgData name="Eli Ulvestad" userId="9fdedb2c-857d-486b-a94d-b64b2be3f080" providerId="ADAL" clId="{F18B9A35-9CE8-6245-B4F9-22995C585DB5}" dt="2020-11-11T17:38:24.601" v="560" actId="14100"/>
        <pc:sldMkLst>
          <pc:docMk/>
          <pc:sldMk cId="3744731426" sldId="292"/>
        </pc:sldMkLst>
        <pc:spChg chg="mod ord">
          <ac:chgData name="Eli Ulvestad" userId="9fdedb2c-857d-486b-a94d-b64b2be3f080" providerId="ADAL" clId="{F18B9A35-9CE8-6245-B4F9-22995C585DB5}" dt="2020-11-11T16:59:33.885" v="301" actId="700"/>
          <ac:spMkLst>
            <pc:docMk/>
            <pc:sldMk cId="3744731426" sldId="292"/>
            <ac:spMk id="2" creationId="{00000000-0000-0000-0000-000000000000}"/>
          </ac:spMkLst>
        </pc:spChg>
        <pc:spChg chg="add del mod ord">
          <ac:chgData name="Eli Ulvestad" userId="9fdedb2c-857d-486b-a94d-b64b2be3f080" providerId="ADAL" clId="{F18B9A35-9CE8-6245-B4F9-22995C585DB5}" dt="2020-11-11T16:59:37.268" v="302" actId="478"/>
          <ac:spMkLst>
            <pc:docMk/>
            <pc:sldMk cId="3744731426" sldId="292"/>
            <ac:spMk id="3" creationId="{8F9993F0-189C-3F4F-88E5-78FD09679B99}"/>
          </ac:spMkLst>
        </pc:spChg>
        <pc:spChg chg="mod ord">
          <ac:chgData name="Eli Ulvestad" userId="9fdedb2c-857d-486b-a94d-b64b2be3f080" providerId="ADAL" clId="{F18B9A35-9CE8-6245-B4F9-22995C585DB5}" dt="2020-11-11T17:33:42.789" v="522" actId="113"/>
          <ac:spMkLst>
            <pc:docMk/>
            <pc:sldMk cId="3744731426" sldId="292"/>
            <ac:spMk id="4" creationId="{00000000-0000-0000-0000-000000000000}"/>
          </ac:spMkLst>
        </pc:spChg>
        <pc:picChg chg="mod">
          <ac:chgData name="Eli Ulvestad" userId="9fdedb2c-857d-486b-a94d-b64b2be3f080" providerId="ADAL" clId="{F18B9A35-9CE8-6245-B4F9-22995C585DB5}" dt="2020-11-11T17:38:24.601" v="560" actId="14100"/>
          <ac:picMkLst>
            <pc:docMk/>
            <pc:sldMk cId="3744731426" sldId="292"/>
            <ac:picMk id="7" creationId="{F13D8091-82D2-4F73-BBC3-2606E89FC812}"/>
          </ac:picMkLst>
        </pc:picChg>
      </pc:sldChg>
      <pc:sldChg chg="addSp delSp modSp mod modClrScheme modAnim chgLayout">
        <pc:chgData name="Eli Ulvestad" userId="9fdedb2c-857d-486b-a94d-b64b2be3f080" providerId="ADAL" clId="{F18B9A35-9CE8-6245-B4F9-22995C585DB5}" dt="2020-11-11T17:35:25.999" v="539" actId="1038"/>
        <pc:sldMkLst>
          <pc:docMk/>
          <pc:sldMk cId="3244841911" sldId="293"/>
        </pc:sldMkLst>
        <pc:spChg chg="add del mod ord">
          <ac:chgData name="Eli Ulvestad" userId="9fdedb2c-857d-486b-a94d-b64b2be3f080" providerId="ADAL" clId="{F18B9A35-9CE8-6245-B4F9-22995C585DB5}" dt="2020-11-11T17:34:06.043" v="528" actId="478"/>
          <ac:spMkLst>
            <pc:docMk/>
            <pc:sldMk cId="3244841911" sldId="293"/>
            <ac:spMk id="2" creationId="{61CF48D2-8557-3743-8AEC-41E4B661F1FC}"/>
          </ac:spMkLst>
        </pc:spChg>
        <pc:spChg chg="mod ord">
          <ac:chgData name="Eli Ulvestad" userId="9fdedb2c-857d-486b-a94d-b64b2be3f080" providerId="ADAL" clId="{F18B9A35-9CE8-6245-B4F9-22995C585DB5}" dt="2020-11-11T16:59:55.002" v="305" actId="700"/>
          <ac:spMkLst>
            <pc:docMk/>
            <pc:sldMk cId="3244841911" sldId="293"/>
            <ac:spMk id="3" creationId="{00000000-0000-0000-0000-000000000000}"/>
          </ac:spMkLst>
        </pc:spChg>
        <pc:spChg chg="mod ord">
          <ac:chgData name="Eli Ulvestad" userId="9fdedb2c-857d-486b-a94d-b64b2be3f080" providerId="ADAL" clId="{F18B9A35-9CE8-6245-B4F9-22995C585DB5}" dt="2020-11-11T16:59:55.002" v="305" actId="700"/>
          <ac:spMkLst>
            <pc:docMk/>
            <pc:sldMk cId="3244841911" sldId="293"/>
            <ac:spMk id="4" creationId="{00000000-0000-0000-0000-000000000000}"/>
          </ac:spMkLst>
        </pc:spChg>
        <pc:picChg chg="mod">
          <ac:chgData name="Eli Ulvestad" userId="9fdedb2c-857d-486b-a94d-b64b2be3f080" providerId="ADAL" clId="{F18B9A35-9CE8-6245-B4F9-22995C585DB5}" dt="2020-11-11T17:35:25.999" v="539" actId="1038"/>
          <ac:picMkLst>
            <pc:docMk/>
            <pc:sldMk cId="3244841911" sldId="293"/>
            <ac:picMk id="5" creationId="{1F32DFF5-ED9E-4EF6-976E-25C36ADA8BFD}"/>
          </ac:picMkLst>
        </pc:picChg>
        <pc:picChg chg="mod">
          <ac:chgData name="Eli Ulvestad" userId="9fdedb2c-857d-486b-a94d-b64b2be3f080" providerId="ADAL" clId="{F18B9A35-9CE8-6245-B4F9-22995C585DB5}" dt="2020-11-11T17:35:12.264" v="533" actId="1076"/>
          <ac:picMkLst>
            <pc:docMk/>
            <pc:sldMk cId="3244841911" sldId="293"/>
            <ac:picMk id="13" creationId="{D613971B-FFE1-443F-891F-A190010D397F}"/>
          </ac:picMkLst>
        </pc:picChg>
        <pc:picChg chg="mod">
          <ac:chgData name="Eli Ulvestad" userId="9fdedb2c-857d-486b-a94d-b64b2be3f080" providerId="ADAL" clId="{F18B9A35-9CE8-6245-B4F9-22995C585DB5}" dt="2020-11-11T17:35:02.887" v="531" actId="1076"/>
          <ac:picMkLst>
            <pc:docMk/>
            <pc:sldMk cId="3244841911" sldId="293"/>
            <ac:picMk id="15" creationId="{B77A13E9-C42B-4083-8F07-6FE046AA9A78}"/>
          </ac:picMkLst>
        </pc:picChg>
      </pc:sldChg>
      <pc:sldChg chg="modSp mod modClrScheme chgLayout">
        <pc:chgData name="Eli Ulvestad" userId="9fdedb2c-857d-486b-a94d-b64b2be3f080" providerId="ADAL" clId="{F18B9A35-9CE8-6245-B4F9-22995C585DB5}" dt="2020-11-11T17:13:08.058" v="317" actId="20577"/>
        <pc:sldMkLst>
          <pc:docMk/>
          <pc:sldMk cId="3045895057" sldId="294"/>
        </pc:sldMkLst>
        <pc:spChg chg="mod ord">
          <ac:chgData name="Eli Ulvestad" userId="9fdedb2c-857d-486b-a94d-b64b2be3f080" providerId="ADAL" clId="{F18B9A35-9CE8-6245-B4F9-22995C585DB5}" dt="2020-11-11T16:35:50.156" v="61" actId="700"/>
          <ac:spMkLst>
            <pc:docMk/>
            <pc:sldMk cId="3045895057" sldId="294"/>
            <ac:spMk id="2" creationId="{00000000-0000-0000-0000-000000000000}"/>
          </ac:spMkLst>
        </pc:spChg>
        <pc:spChg chg="mod ord">
          <ac:chgData name="Eli Ulvestad" userId="9fdedb2c-857d-486b-a94d-b64b2be3f080" providerId="ADAL" clId="{F18B9A35-9CE8-6245-B4F9-22995C585DB5}" dt="2020-11-11T17:13:08.058" v="317" actId="20577"/>
          <ac:spMkLst>
            <pc:docMk/>
            <pc:sldMk cId="3045895057" sldId="294"/>
            <ac:spMk id="3" creationId="{00000000-0000-0000-0000-000000000000}"/>
          </ac:spMkLst>
        </pc:spChg>
      </pc:sldChg>
      <pc:sldChg chg="addSp delSp modSp mod modClrScheme chgLayout">
        <pc:chgData name="Eli Ulvestad" userId="9fdedb2c-857d-486b-a94d-b64b2be3f080" providerId="ADAL" clId="{F18B9A35-9CE8-6245-B4F9-22995C585DB5}" dt="2020-11-12T11:06:15.584" v="578" actId="732"/>
        <pc:sldMkLst>
          <pc:docMk/>
          <pc:sldMk cId="1710692381" sldId="295"/>
        </pc:sldMkLst>
        <pc:spChg chg="add mod ord">
          <ac:chgData name="Eli Ulvestad" userId="9fdedb2c-857d-486b-a94d-b64b2be3f080" providerId="ADAL" clId="{F18B9A35-9CE8-6245-B4F9-22995C585DB5}" dt="2020-11-12T11:05:50.759" v="577" actId="20577"/>
          <ac:spMkLst>
            <pc:docMk/>
            <pc:sldMk cId="1710692381" sldId="295"/>
            <ac:spMk id="2" creationId="{6A9C1DE6-64D3-1F44-BBD7-F8E760EAE2ED}"/>
          </ac:spMkLst>
        </pc:spChg>
        <pc:spChg chg="add del mod ord">
          <ac:chgData name="Eli Ulvestad" userId="9fdedb2c-857d-486b-a94d-b64b2be3f080" providerId="ADAL" clId="{F18B9A35-9CE8-6245-B4F9-22995C585DB5}" dt="2020-11-11T16:37:56.108" v="80" actId="478"/>
          <ac:spMkLst>
            <pc:docMk/>
            <pc:sldMk cId="1710692381" sldId="295"/>
            <ac:spMk id="2" creationId="{6B669BA4-85CC-C847-B52A-5ED20E2C708B}"/>
          </ac:spMkLst>
        </pc:spChg>
        <pc:picChg chg="add del mod modCrop">
          <ac:chgData name="Eli Ulvestad" userId="9fdedb2c-857d-486b-a94d-b64b2be3f080" providerId="ADAL" clId="{F18B9A35-9CE8-6245-B4F9-22995C585DB5}" dt="2020-11-12T11:06:15.584" v="578" actId="732"/>
          <ac:picMkLst>
            <pc:docMk/>
            <pc:sldMk cId="1710692381" sldId="295"/>
            <ac:picMk id="5" creationId="{7902878C-4DBA-493C-8D2E-2D4418B868DD}"/>
          </ac:picMkLst>
        </pc:picChg>
      </pc:sldChg>
      <pc:sldChg chg="addSp delSp modSp mod modClrScheme chgLayout">
        <pc:chgData name="Eli Ulvestad" userId="9fdedb2c-857d-486b-a94d-b64b2be3f080" providerId="ADAL" clId="{F18B9A35-9CE8-6245-B4F9-22995C585DB5}" dt="2020-11-11T16:36:26.991" v="77" actId="26606"/>
        <pc:sldMkLst>
          <pc:docMk/>
          <pc:sldMk cId="2667538942" sldId="296"/>
        </pc:sldMkLst>
        <pc:spChg chg="add del mod ord">
          <ac:chgData name="Eli Ulvestad" userId="9fdedb2c-857d-486b-a94d-b64b2be3f080" providerId="ADAL" clId="{F18B9A35-9CE8-6245-B4F9-22995C585DB5}" dt="2020-11-11T16:36:26.991" v="77" actId="26606"/>
          <ac:spMkLst>
            <pc:docMk/>
            <pc:sldMk cId="2667538942" sldId="296"/>
            <ac:spMk id="2" creationId="{9D2820C3-3A27-BF4F-A767-C9C7AFEBDFB0}"/>
          </ac:spMkLst>
        </pc:spChg>
        <pc:spChg chg="del mod ord">
          <ac:chgData name="Eli Ulvestad" userId="9fdedb2c-857d-486b-a94d-b64b2be3f080" providerId="ADAL" clId="{F18B9A35-9CE8-6245-B4F9-22995C585DB5}" dt="2020-11-11T16:36:07.056" v="63" actId="478"/>
          <ac:spMkLst>
            <pc:docMk/>
            <pc:sldMk cId="2667538942" sldId="296"/>
            <ac:spMk id="3" creationId="{00000000-0000-0000-0000-000000000000}"/>
          </ac:spMkLst>
        </pc:spChg>
        <pc:spChg chg="mod ord">
          <ac:chgData name="Eli Ulvestad" userId="9fdedb2c-857d-486b-a94d-b64b2be3f080" providerId="ADAL" clId="{F18B9A35-9CE8-6245-B4F9-22995C585DB5}" dt="2020-11-11T16:36:26.991" v="77" actId="26606"/>
          <ac:spMkLst>
            <pc:docMk/>
            <pc:sldMk cId="2667538942" sldId="296"/>
            <ac:spMk id="5" creationId="{00000000-0000-0000-0000-000000000000}"/>
          </ac:spMkLst>
        </pc:spChg>
        <pc:spChg chg="mod ord">
          <ac:chgData name="Eli Ulvestad" userId="9fdedb2c-857d-486b-a94d-b64b2be3f080" providerId="ADAL" clId="{F18B9A35-9CE8-6245-B4F9-22995C585DB5}" dt="2020-11-11T16:36:26.991" v="77" actId="26606"/>
          <ac:spMkLst>
            <pc:docMk/>
            <pc:sldMk cId="2667538942" sldId="296"/>
            <ac:spMk id="6" creationId="{D4605457-3538-44EB-B5CA-E28BA38DDD77}"/>
          </ac:spMkLst>
        </pc:spChg>
        <pc:spChg chg="add mod">
          <ac:chgData name="Eli Ulvestad" userId="9fdedb2c-857d-486b-a94d-b64b2be3f080" providerId="ADAL" clId="{F18B9A35-9CE8-6245-B4F9-22995C585DB5}" dt="2020-11-11T16:36:26.991" v="77" actId="26606"/>
          <ac:spMkLst>
            <pc:docMk/>
            <pc:sldMk cId="2667538942" sldId="296"/>
            <ac:spMk id="7" creationId="{190C8BFC-3102-6D4F-BDA5-78F99EAEC5E3}"/>
          </ac:spMkLst>
        </pc:spChg>
        <pc:picChg chg="mod">
          <ac:chgData name="Eli Ulvestad" userId="9fdedb2c-857d-486b-a94d-b64b2be3f080" providerId="ADAL" clId="{F18B9A35-9CE8-6245-B4F9-22995C585DB5}" dt="2020-11-11T16:36:26.991" v="77" actId="26606"/>
          <ac:picMkLst>
            <pc:docMk/>
            <pc:sldMk cId="2667538942" sldId="296"/>
            <ac:picMk id="11" creationId="{1A64C6B6-AC5A-4BB3-BA63-CCB039A8BD83}"/>
          </ac:picMkLst>
        </pc:picChg>
      </pc:sldChg>
      <pc:sldChg chg="addSp modSp mod modClrScheme chgLayout">
        <pc:chgData name="Eli Ulvestad" userId="9fdedb2c-857d-486b-a94d-b64b2be3f080" providerId="ADAL" clId="{F18B9A35-9CE8-6245-B4F9-22995C585DB5}" dt="2020-11-11T16:44:50.707" v="158" actId="14100"/>
        <pc:sldMkLst>
          <pc:docMk/>
          <pc:sldMk cId="71600195" sldId="297"/>
        </pc:sldMkLst>
        <pc:spChg chg="mod ord">
          <ac:chgData name="Eli Ulvestad" userId="9fdedb2c-857d-486b-a94d-b64b2be3f080" providerId="ADAL" clId="{F18B9A35-9CE8-6245-B4F9-22995C585DB5}" dt="2020-11-11T16:44:43.309" v="156" actId="700"/>
          <ac:spMkLst>
            <pc:docMk/>
            <pc:sldMk cId="71600195" sldId="297"/>
            <ac:spMk id="3" creationId="{00000000-0000-0000-0000-000000000000}"/>
          </ac:spMkLst>
        </pc:spChg>
        <pc:spChg chg="add mod ord">
          <ac:chgData name="Eli Ulvestad" userId="9fdedb2c-857d-486b-a94d-b64b2be3f080" providerId="ADAL" clId="{F18B9A35-9CE8-6245-B4F9-22995C585DB5}" dt="2020-11-11T16:44:43.309" v="156" actId="700"/>
          <ac:spMkLst>
            <pc:docMk/>
            <pc:sldMk cId="71600195" sldId="297"/>
            <ac:spMk id="4" creationId="{3BC4D15E-46BE-B14F-A4D2-3BD5C1B0F2FE}"/>
          </ac:spMkLst>
        </pc:spChg>
        <pc:picChg chg="mod">
          <ac:chgData name="Eli Ulvestad" userId="9fdedb2c-857d-486b-a94d-b64b2be3f080" providerId="ADAL" clId="{F18B9A35-9CE8-6245-B4F9-22995C585DB5}" dt="2020-11-11T16:44:50.707" v="158" actId="14100"/>
          <ac:picMkLst>
            <pc:docMk/>
            <pc:sldMk cId="71600195" sldId="297"/>
            <ac:picMk id="2" creationId="{D68C3006-5B4A-4B0C-A2DB-2D66CE421DBA}"/>
          </ac:picMkLst>
        </pc:picChg>
      </pc:sldChg>
      <pc:sldChg chg="modSp mod modClrScheme chgLayout">
        <pc:chgData name="Eli Ulvestad" userId="9fdedb2c-857d-486b-a94d-b64b2be3f080" providerId="ADAL" clId="{F18B9A35-9CE8-6245-B4F9-22995C585DB5}" dt="2020-11-11T17:36:26.380" v="558" actId="790"/>
        <pc:sldMkLst>
          <pc:docMk/>
          <pc:sldMk cId="1440518410" sldId="298"/>
        </pc:sldMkLst>
        <pc:spChg chg="mod ord">
          <ac:chgData name="Eli Ulvestad" userId="9fdedb2c-857d-486b-a94d-b64b2be3f080" providerId="ADAL" clId="{F18B9A35-9CE8-6245-B4F9-22995C585DB5}" dt="2020-11-11T17:36:26.380" v="558" actId="790"/>
          <ac:spMkLst>
            <pc:docMk/>
            <pc:sldMk cId="1440518410" sldId="298"/>
            <ac:spMk id="8" creationId="{DC49A16D-8891-4718-9D4F-59069A02B88F}"/>
          </ac:spMkLst>
        </pc:spChg>
        <pc:spChg chg="mod ord">
          <ac:chgData name="Eli Ulvestad" userId="9fdedb2c-857d-486b-a94d-b64b2be3f080" providerId="ADAL" clId="{F18B9A35-9CE8-6245-B4F9-22995C585DB5}" dt="2020-11-11T17:00:52.849" v="313" actId="700"/>
          <ac:spMkLst>
            <pc:docMk/>
            <pc:sldMk cId="1440518410" sldId="298"/>
            <ac:spMk id="10" creationId="{538229C5-B4DD-4EEB-A93F-2E4DDA9124AC}"/>
          </ac:spMkLst>
        </pc:spChg>
        <pc:graphicFrameChg chg="mod">
          <ac:chgData name="Eli Ulvestad" userId="9fdedb2c-857d-486b-a94d-b64b2be3f080" providerId="ADAL" clId="{F18B9A35-9CE8-6245-B4F9-22995C585DB5}" dt="2020-11-11T17:36:16.466" v="557" actId="1076"/>
          <ac:graphicFrameMkLst>
            <pc:docMk/>
            <pc:sldMk cId="1440518410" sldId="298"/>
            <ac:graphicFrameMk id="7" creationId="{13257DF6-9395-4793-93D2-1CE047C9D5CC}"/>
          </ac:graphicFrameMkLst>
        </pc:graphicFrameChg>
      </pc:sldChg>
      <pc:sldChg chg="addSp delSp modSp mod modClrScheme modAnim chgLayout">
        <pc:chgData name="Eli Ulvestad" userId="9fdedb2c-857d-486b-a94d-b64b2be3f080" providerId="ADAL" clId="{F18B9A35-9CE8-6245-B4F9-22995C585DB5}" dt="2020-11-11T17:22:53.334" v="421"/>
        <pc:sldMkLst>
          <pc:docMk/>
          <pc:sldMk cId="3563970238" sldId="299"/>
        </pc:sldMkLst>
        <pc:spChg chg="mod ord">
          <ac:chgData name="Eli Ulvestad" userId="9fdedb2c-857d-486b-a94d-b64b2be3f080" providerId="ADAL" clId="{F18B9A35-9CE8-6245-B4F9-22995C585DB5}" dt="2020-11-11T16:49:51.411" v="217" actId="700"/>
          <ac:spMkLst>
            <pc:docMk/>
            <pc:sldMk cId="3563970238" sldId="299"/>
            <ac:spMk id="3" creationId="{278BCB92-214E-F746-9BB4-A5C0CE4B5349}"/>
          </ac:spMkLst>
        </pc:spChg>
        <pc:spChg chg="add del mod ord">
          <ac:chgData name="Eli Ulvestad" userId="9fdedb2c-857d-486b-a94d-b64b2be3f080" providerId="ADAL" clId="{F18B9A35-9CE8-6245-B4F9-22995C585DB5}" dt="2020-11-11T16:49:55.923" v="218" actId="478"/>
          <ac:spMkLst>
            <pc:docMk/>
            <pc:sldMk cId="3563970238" sldId="299"/>
            <ac:spMk id="4" creationId="{B74FBCD7-6070-6142-B23B-C1F892F587EE}"/>
          </ac:spMkLst>
        </pc:spChg>
        <pc:spChg chg="del mod">
          <ac:chgData name="Eli Ulvestad" userId="9fdedb2c-857d-486b-a94d-b64b2be3f080" providerId="ADAL" clId="{F18B9A35-9CE8-6245-B4F9-22995C585DB5}" dt="2020-11-11T16:49:59.196" v="220" actId="478"/>
          <ac:spMkLst>
            <pc:docMk/>
            <pc:sldMk cId="3563970238" sldId="299"/>
            <ac:spMk id="7" creationId="{B009DFC1-6707-4C39-A4C2-7261B58FCE38}"/>
          </ac:spMkLst>
        </pc:spChg>
      </pc:sldChg>
      <pc:sldChg chg="addSp modSp del mod modClrScheme chgLayout">
        <pc:chgData name="Eli Ulvestad" userId="9fdedb2c-857d-486b-a94d-b64b2be3f080" providerId="ADAL" clId="{F18B9A35-9CE8-6245-B4F9-22995C585DB5}" dt="2020-11-12T11:08:21.371" v="626" actId="2696"/>
        <pc:sldMkLst>
          <pc:docMk/>
          <pc:sldMk cId="1560158841" sldId="300"/>
        </pc:sldMkLst>
        <pc:spChg chg="add mod ord">
          <ac:chgData name="Eli Ulvestad" userId="9fdedb2c-857d-486b-a94d-b64b2be3f080" providerId="ADAL" clId="{F18B9A35-9CE8-6245-B4F9-22995C585DB5}" dt="2020-11-11T17:00:32.796" v="311" actId="700"/>
          <ac:spMkLst>
            <pc:docMk/>
            <pc:sldMk cId="1560158841" sldId="300"/>
            <ac:spMk id="2" creationId="{D2CC34F5-833B-1D42-A805-BE23F21307DE}"/>
          </ac:spMkLst>
        </pc:spChg>
        <pc:spChg chg="mod ord">
          <ac:chgData name="Eli Ulvestad" userId="9fdedb2c-857d-486b-a94d-b64b2be3f080" providerId="ADAL" clId="{F18B9A35-9CE8-6245-B4F9-22995C585DB5}" dt="2020-11-11T17:00:32.796" v="311" actId="700"/>
          <ac:spMkLst>
            <pc:docMk/>
            <pc:sldMk cId="1560158841" sldId="300"/>
            <ac:spMk id="3" creationId="{278BCB92-214E-F746-9BB4-A5C0CE4B5349}"/>
          </ac:spMkLst>
        </pc:spChg>
      </pc:sldChg>
      <pc:sldChg chg="addSp delSp modSp mod modClrScheme modAnim chgLayout">
        <pc:chgData name="Eli Ulvestad" userId="9fdedb2c-857d-486b-a94d-b64b2be3f080" providerId="ADAL" clId="{F18B9A35-9CE8-6245-B4F9-22995C585DB5}" dt="2020-11-11T17:33:11.185" v="518" actId="1076"/>
        <pc:sldMkLst>
          <pc:docMk/>
          <pc:sldMk cId="2893527666" sldId="301"/>
        </pc:sldMkLst>
        <pc:spChg chg="mod ord">
          <ac:chgData name="Eli Ulvestad" userId="9fdedb2c-857d-486b-a94d-b64b2be3f080" providerId="ADAL" clId="{F18B9A35-9CE8-6245-B4F9-22995C585DB5}" dt="2020-11-11T16:59:14.267" v="300" actId="700"/>
          <ac:spMkLst>
            <pc:docMk/>
            <pc:sldMk cId="2893527666" sldId="301"/>
            <ac:spMk id="2" creationId="{00000000-0000-0000-0000-000000000000}"/>
          </ac:spMkLst>
        </pc:spChg>
        <pc:spChg chg="add del mod ord">
          <ac:chgData name="Eli Ulvestad" userId="9fdedb2c-857d-486b-a94d-b64b2be3f080" providerId="ADAL" clId="{F18B9A35-9CE8-6245-B4F9-22995C585DB5}" dt="2020-11-11T17:27:53.638" v="462" actId="478"/>
          <ac:spMkLst>
            <pc:docMk/>
            <pc:sldMk cId="2893527666" sldId="301"/>
            <ac:spMk id="3" creationId="{AD8C9794-C69B-EE4E-8ACF-A389D3432207}"/>
          </ac:spMkLst>
        </pc:spChg>
        <pc:spChg chg="mod ord">
          <ac:chgData name="Eli Ulvestad" userId="9fdedb2c-857d-486b-a94d-b64b2be3f080" providerId="ADAL" clId="{F18B9A35-9CE8-6245-B4F9-22995C585DB5}" dt="2020-11-11T16:59:14.267" v="300" actId="700"/>
          <ac:spMkLst>
            <pc:docMk/>
            <pc:sldMk cId="2893527666" sldId="301"/>
            <ac:spMk id="4" creationId="{00000000-0000-0000-0000-000000000000}"/>
          </ac:spMkLst>
        </pc:spChg>
        <pc:picChg chg="mod">
          <ac:chgData name="Eli Ulvestad" userId="9fdedb2c-857d-486b-a94d-b64b2be3f080" providerId="ADAL" clId="{F18B9A35-9CE8-6245-B4F9-22995C585DB5}" dt="2020-11-11T17:33:07.568" v="516" actId="1076"/>
          <ac:picMkLst>
            <pc:docMk/>
            <pc:sldMk cId="2893527666" sldId="301"/>
            <ac:picMk id="7" creationId="{9EA67A54-9A36-4F92-B7BC-F8444DFBAA25}"/>
          </ac:picMkLst>
        </pc:picChg>
        <pc:picChg chg="mod">
          <ac:chgData name="Eli Ulvestad" userId="9fdedb2c-857d-486b-a94d-b64b2be3f080" providerId="ADAL" clId="{F18B9A35-9CE8-6245-B4F9-22995C585DB5}" dt="2020-11-11T17:33:09.250" v="517" actId="1076"/>
          <ac:picMkLst>
            <pc:docMk/>
            <pc:sldMk cId="2893527666" sldId="301"/>
            <ac:picMk id="9" creationId="{1F15B7FF-00AB-4DA2-980A-83851A366D3A}"/>
          </ac:picMkLst>
        </pc:picChg>
        <pc:picChg chg="mod">
          <ac:chgData name="Eli Ulvestad" userId="9fdedb2c-857d-486b-a94d-b64b2be3f080" providerId="ADAL" clId="{F18B9A35-9CE8-6245-B4F9-22995C585DB5}" dt="2020-11-11T17:33:11.185" v="518" actId="1076"/>
          <ac:picMkLst>
            <pc:docMk/>
            <pc:sldMk cId="2893527666" sldId="301"/>
            <ac:picMk id="11" creationId="{213993D9-EB23-4CFE-9F58-AE8FC39EF985}"/>
          </ac:picMkLst>
        </pc:picChg>
        <pc:picChg chg="mod">
          <ac:chgData name="Eli Ulvestad" userId="9fdedb2c-857d-486b-a94d-b64b2be3f080" providerId="ADAL" clId="{F18B9A35-9CE8-6245-B4F9-22995C585DB5}" dt="2020-11-11T17:33:01.594" v="514" actId="1076"/>
          <ac:picMkLst>
            <pc:docMk/>
            <pc:sldMk cId="2893527666" sldId="301"/>
            <ac:picMk id="13" creationId="{BB3205CD-1B9D-4873-802E-75861E442155}"/>
          </ac:picMkLst>
        </pc:picChg>
        <pc:picChg chg="mod">
          <ac:chgData name="Eli Ulvestad" userId="9fdedb2c-857d-486b-a94d-b64b2be3f080" providerId="ADAL" clId="{F18B9A35-9CE8-6245-B4F9-22995C585DB5}" dt="2020-11-11T17:32:54.987" v="513" actId="1076"/>
          <ac:picMkLst>
            <pc:docMk/>
            <pc:sldMk cId="2893527666" sldId="301"/>
            <ac:picMk id="15" creationId="{30E535A6-58F2-46C7-BE05-3D639E449FC0}"/>
          </ac:picMkLst>
        </pc:picChg>
        <pc:picChg chg="mod">
          <ac:chgData name="Eli Ulvestad" userId="9fdedb2c-857d-486b-a94d-b64b2be3f080" providerId="ADAL" clId="{F18B9A35-9CE8-6245-B4F9-22995C585DB5}" dt="2020-11-11T17:33:04.568" v="515" actId="1076"/>
          <ac:picMkLst>
            <pc:docMk/>
            <pc:sldMk cId="2893527666" sldId="301"/>
            <ac:picMk id="17" creationId="{8D9ABC38-EB4B-40EB-95C5-6BC87D01FFBD}"/>
          </ac:picMkLst>
        </pc:picChg>
      </pc:sldChg>
      <pc:sldChg chg="new">
        <pc:chgData name="Eli Ulvestad" userId="9fdedb2c-857d-486b-a94d-b64b2be3f080" providerId="ADAL" clId="{F18B9A35-9CE8-6245-B4F9-22995C585DB5}" dt="2020-11-11T17:01:02.289" v="314" actId="680"/>
        <pc:sldMkLst>
          <pc:docMk/>
          <pc:sldMk cId="4228540385" sldId="302"/>
        </pc:sldMkLst>
      </pc:sldChg>
      <pc:sldChg chg="modSp new mod">
        <pc:chgData name="Eli Ulvestad" userId="9fdedb2c-857d-486b-a94d-b64b2be3f080" providerId="ADAL" clId="{F18B9A35-9CE8-6245-B4F9-22995C585DB5}" dt="2020-11-11T17:39:00.230" v="567" actId="255"/>
        <pc:sldMkLst>
          <pc:docMk/>
          <pc:sldMk cId="1316895020" sldId="303"/>
        </pc:sldMkLst>
        <pc:spChg chg="mod">
          <ac:chgData name="Eli Ulvestad" userId="9fdedb2c-857d-486b-a94d-b64b2be3f080" providerId="ADAL" clId="{F18B9A35-9CE8-6245-B4F9-22995C585DB5}" dt="2020-11-11T17:39:00.230" v="567" actId="255"/>
          <ac:spMkLst>
            <pc:docMk/>
            <pc:sldMk cId="1316895020" sldId="303"/>
            <ac:spMk id="2" creationId="{7ED801D0-D56F-4144-BF1E-8F16A1AF1641}"/>
          </ac:spMkLst>
        </pc:spChg>
      </pc:sldChg>
      <pc:sldChg chg="modSp add mod">
        <pc:chgData name="Eli Ulvestad" userId="9fdedb2c-857d-486b-a94d-b64b2be3f080" providerId="ADAL" clId="{F18B9A35-9CE8-6245-B4F9-22995C585DB5}" dt="2020-11-11T17:14:08.542" v="342" actId="20577"/>
        <pc:sldMkLst>
          <pc:docMk/>
          <pc:sldMk cId="2219953023" sldId="304"/>
        </pc:sldMkLst>
        <pc:spChg chg="mod">
          <ac:chgData name="Eli Ulvestad" userId="9fdedb2c-857d-486b-a94d-b64b2be3f080" providerId="ADAL" clId="{F18B9A35-9CE8-6245-B4F9-22995C585DB5}" dt="2020-11-11T17:14:08.542" v="342" actId="20577"/>
          <ac:spMkLst>
            <pc:docMk/>
            <pc:sldMk cId="2219953023" sldId="304"/>
            <ac:spMk id="2" creationId="{7ED801D0-D56F-4144-BF1E-8F16A1AF1641}"/>
          </ac:spMkLst>
        </pc:spChg>
      </pc:sldChg>
      <pc:sldChg chg="modSp add mod">
        <pc:chgData name="Eli Ulvestad" userId="9fdedb2c-857d-486b-a94d-b64b2be3f080" providerId="ADAL" clId="{F18B9A35-9CE8-6245-B4F9-22995C585DB5}" dt="2020-11-11T17:16:57.030" v="373" actId="20577"/>
        <pc:sldMkLst>
          <pc:docMk/>
          <pc:sldMk cId="1579610579" sldId="305"/>
        </pc:sldMkLst>
        <pc:spChg chg="mod">
          <ac:chgData name="Eli Ulvestad" userId="9fdedb2c-857d-486b-a94d-b64b2be3f080" providerId="ADAL" clId="{F18B9A35-9CE8-6245-B4F9-22995C585DB5}" dt="2020-11-11T17:16:57.030" v="373" actId="20577"/>
          <ac:spMkLst>
            <pc:docMk/>
            <pc:sldMk cId="1579610579" sldId="305"/>
            <ac:spMk id="2" creationId="{7ED801D0-D56F-4144-BF1E-8F16A1AF1641}"/>
          </ac:spMkLst>
        </pc:spChg>
      </pc:sldChg>
      <pc:sldChg chg="modSp add mod">
        <pc:chgData name="Eli Ulvestad" userId="9fdedb2c-857d-486b-a94d-b64b2be3f080" providerId="ADAL" clId="{F18B9A35-9CE8-6245-B4F9-22995C585DB5}" dt="2020-11-11T17:17:26.031" v="379" actId="20577"/>
        <pc:sldMkLst>
          <pc:docMk/>
          <pc:sldMk cId="1280847830" sldId="306"/>
        </pc:sldMkLst>
        <pc:spChg chg="mod">
          <ac:chgData name="Eli Ulvestad" userId="9fdedb2c-857d-486b-a94d-b64b2be3f080" providerId="ADAL" clId="{F18B9A35-9CE8-6245-B4F9-22995C585DB5}" dt="2020-11-11T17:17:26.031" v="379" actId="20577"/>
          <ac:spMkLst>
            <pc:docMk/>
            <pc:sldMk cId="1280847830" sldId="306"/>
            <ac:spMk id="2" creationId="{7ED801D0-D56F-4144-BF1E-8F16A1AF1641}"/>
          </ac:spMkLst>
        </pc:spChg>
      </pc:sldChg>
      <pc:sldChg chg="modSp add mod">
        <pc:chgData name="Eli Ulvestad" userId="9fdedb2c-857d-486b-a94d-b64b2be3f080" providerId="ADAL" clId="{F18B9A35-9CE8-6245-B4F9-22995C585DB5}" dt="2020-11-11T17:17:41.495" v="396" actId="20577"/>
        <pc:sldMkLst>
          <pc:docMk/>
          <pc:sldMk cId="4081801449" sldId="307"/>
        </pc:sldMkLst>
        <pc:spChg chg="mod">
          <ac:chgData name="Eli Ulvestad" userId="9fdedb2c-857d-486b-a94d-b64b2be3f080" providerId="ADAL" clId="{F18B9A35-9CE8-6245-B4F9-22995C585DB5}" dt="2020-11-11T17:17:41.495" v="396" actId="20577"/>
          <ac:spMkLst>
            <pc:docMk/>
            <pc:sldMk cId="4081801449" sldId="307"/>
            <ac:spMk id="2" creationId="{7ED801D0-D56F-4144-BF1E-8F16A1AF1641}"/>
          </ac:spMkLst>
        </pc:spChg>
      </pc:sldChg>
      <pc:sldChg chg="modSp add mod">
        <pc:chgData name="Eli Ulvestad" userId="9fdedb2c-857d-486b-a94d-b64b2be3f080" providerId="ADAL" clId="{F18B9A35-9CE8-6245-B4F9-22995C585DB5}" dt="2020-11-11T17:17:52.112" v="410" actId="20577"/>
        <pc:sldMkLst>
          <pc:docMk/>
          <pc:sldMk cId="3542506991" sldId="308"/>
        </pc:sldMkLst>
        <pc:spChg chg="mod">
          <ac:chgData name="Eli Ulvestad" userId="9fdedb2c-857d-486b-a94d-b64b2be3f080" providerId="ADAL" clId="{F18B9A35-9CE8-6245-B4F9-22995C585DB5}" dt="2020-11-11T17:17:52.112" v="410" actId="20577"/>
          <ac:spMkLst>
            <pc:docMk/>
            <pc:sldMk cId="3542506991" sldId="308"/>
            <ac:spMk id="2" creationId="{7ED801D0-D56F-4144-BF1E-8F16A1AF1641}"/>
          </ac:spMkLst>
        </pc:spChg>
      </pc:sldChg>
      <pc:sldMasterChg chg="del delSldLayout">
        <pc:chgData name="Eli Ulvestad" userId="9fdedb2c-857d-486b-a94d-b64b2be3f080" providerId="ADAL" clId="{F18B9A35-9CE8-6245-B4F9-22995C585DB5}" dt="2020-11-11T17:00:52.849" v="313" actId="700"/>
        <pc:sldMasterMkLst>
          <pc:docMk/>
          <pc:sldMasterMk cId="1643857197" sldId="2147483648"/>
        </pc:sldMasterMkLst>
        <pc:sldLayoutChg chg="del">
          <pc:chgData name="Eli Ulvestad" userId="9fdedb2c-857d-486b-a94d-b64b2be3f080" providerId="ADAL" clId="{F18B9A35-9CE8-6245-B4F9-22995C585DB5}" dt="2020-11-11T17:00:52.849" v="313" actId="700"/>
          <pc:sldLayoutMkLst>
            <pc:docMk/>
            <pc:sldMasterMk cId="1643857197" sldId="2147483648"/>
            <pc:sldLayoutMk cId="2142406485" sldId="2147483649"/>
          </pc:sldLayoutMkLst>
        </pc:sldLayoutChg>
        <pc:sldLayoutChg chg="del">
          <pc:chgData name="Eli Ulvestad" userId="9fdedb2c-857d-486b-a94d-b64b2be3f080" providerId="ADAL" clId="{F18B9A35-9CE8-6245-B4F9-22995C585DB5}" dt="2020-11-11T17:00:52.849" v="313" actId="700"/>
          <pc:sldLayoutMkLst>
            <pc:docMk/>
            <pc:sldMasterMk cId="1643857197" sldId="2147483648"/>
            <pc:sldLayoutMk cId="2212558206" sldId="2147483650"/>
          </pc:sldLayoutMkLst>
        </pc:sldLayoutChg>
        <pc:sldLayoutChg chg="del">
          <pc:chgData name="Eli Ulvestad" userId="9fdedb2c-857d-486b-a94d-b64b2be3f080" providerId="ADAL" clId="{F18B9A35-9CE8-6245-B4F9-22995C585DB5}" dt="2020-11-11T17:00:52.849" v="313" actId="700"/>
          <pc:sldLayoutMkLst>
            <pc:docMk/>
            <pc:sldMasterMk cId="1643857197" sldId="2147483648"/>
            <pc:sldLayoutMk cId="3213274499" sldId="2147483652"/>
          </pc:sldLayoutMkLst>
        </pc:sldLayoutChg>
        <pc:sldLayoutChg chg="del">
          <pc:chgData name="Eli Ulvestad" userId="9fdedb2c-857d-486b-a94d-b64b2be3f080" providerId="ADAL" clId="{F18B9A35-9CE8-6245-B4F9-22995C585DB5}" dt="2020-11-11T17:00:52.849" v="313" actId="700"/>
          <pc:sldLayoutMkLst>
            <pc:docMk/>
            <pc:sldMasterMk cId="1643857197" sldId="2147483648"/>
            <pc:sldLayoutMk cId="3084663293" sldId="2147483653"/>
          </pc:sldLayoutMkLst>
        </pc:sldLayoutChg>
        <pc:sldLayoutChg chg="del">
          <pc:chgData name="Eli Ulvestad" userId="9fdedb2c-857d-486b-a94d-b64b2be3f080" providerId="ADAL" clId="{F18B9A35-9CE8-6245-B4F9-22995C585DB5}" dt="2020-11-11T17:00:52.849" v="313" actId="700"/>
          <pc:sldLayoutMkLst>
            <pc:docMk/>
            <pc:sldMasterMk cId="1643857197" sldId="2147483648"/>
            <pc:sldLayoutMk cId="3098047795" sldId="2147483654"/>
          </pc:sldLayoutMkLst>
        </pc:sldLayoutChg>
        <pc:sldLayoutChg chg="del">
          <pc:chgData name="Eli Ulvestad" userId="9fdedb2c-857d-486b-a94d-b64b2be3f080" providerId="ADAL" clId="{F18B9A35-9CE8-6245-B4F9-22995C585DB5}" dt="2020-11-11T17:00:52.849" v="313" actId="700"/>
          <pc:sldLayoutMkLst>
            <pc:docMk/>
            <pc:sldMasterMk cId="1643857197" sldId="2147483648"/>
            <pc:sldLayoutMk cId="1943840033" sldId="2147483655"/>
          </pc:sldLayoutMkLst>
        </pc:sldLayoutChg>
        <pc:sldLayoutChg chg="del">
          <pc:chgData name="Eli Ulvestad" userId="9fdedb2c-857d-486b-a94d-b64b2be3f080" providerId="ADAL" clId="{F18B9A35-9CE8-6245-B4F9-22995C585DB5}" dt="2020-11-11T17:00:52.849" v="313" actId="700"/>
          <pc:sldLayoutMkLst>
            <pc:docMk/>
            <pc:sldMasterMk cId="1643857197" sldId="2147483648"/>
            <pc:sldLayoutMk cId="2455002598" sldId="2147483656"/>
          </pc:sldLayoutMkLst>
        </pc:sldLayoutChg>
        <pc:sldLayoutChg chg="del">
          <pc:chgData name="Eli Ulvestad" userId="9fdedb2c-857d-486b-a94d-b64b2be3f080" providerId="ADAL" clId="{F18B9A35-9CE8-6245-B4F9-22995C585DB5}" dt="2020-11-11T17:00:52.849" v="313" actId="700"/>
          <pc:sldLayoutMkLst>
            <pc:docMk/>
            <pc:sldMasterMk cId="1643857197" sldId="2147483648"/>
            <pc:sldLayoutMk cId="4189306851" sldId="2147483657"/>
          </pc:sldLayoutMkLst>
        </pc:sldLayoutChg>
        <pc:sldLayoutChg chg="del">
          <pc:chgData name="Eli Ulvestad" userId="9fdedb2c-857d-486b-a94d-b64b2be3f080" providerId="ADAL" clId="{F18B9A35-9CE8-6245-B4F9-22995C585DB5}" dt="2020-11-11T17:00:52.849" v="313" actId="700"/>
          <pc:sldLayoutMkLst>
            <pc:docMk/>
            <pc:sldMasterMk cId="1643857197" sldId="2147483648"/>
            <pc:sldLayoutMk cId="3033709441" sldId="2147483658"/>
          </pc:sldLayoutMkLst>
        </pc:sldLayoutChg>
        <pc:sldLayoutChg chg="del">
          <pc:chgData name="Eli Ulvestad" userId="9fdedb2c-857d-486b-a94d-b64b2be3f080" providerId="ADAL" clId="{F18B9A35-9CE8-6245-B4F9-22995C585DB5}" dt="2020-11-11T17:00:52.849" v="313" actId="700"/>
          <pc:sldLayoutMkLst>
            <pc:docMk/>
            <pc:sldMasterMk cId="1643857197" sldId="2147483648"/>
            <pc:sldLayoutMk cId="2137738809" sldId="2147483659"/>
          </pc:sldLayoutMkLst>
        </pc:sldLayoutChg>
        <pc:sldLayoutChg chg="del">
          <pc:chgData name="Eli Ulvestad" userId="9fdedb2c-857d-486b-a94d-b64b2be3f080" providerId="ADAL" clId="{F18B9A35-9CE8-6245-B4F9-22995C585DB5}" dt="2020-11-11T17:00:52.849" v="313" actId="700"/>
          <pc:sldLayoutMkLst>
            <pc:docMk/>
            <pc:sldMasterMk cId="1643857197" sldId="2147483648"/>
            <pc:sldLayoutMk cId="570135897" sldId="2147483660"/>
          </pc:sldLayoutMkLst>
        </pc:sldLayoutChg>
        <pc:sldLayoutChg chg="del">
          <pc:chgData name="Eli Ulvestad" userId="9fdedb2c-857d-486b-a94d-b64b2be3f080" providerId="ADAL" clId="{F18B9A35-9CE8-6245-B4F9-22995C585DB5}" dt="2020-11-11T17:00:52.849" v="313" actId="700"/>
          <pc:sldLayoutMkLst>
            <pc:docMk/>
            <pc:sldMasterMk cId="1643857197" sldId="2147483648"/>
            <pc:sldLayoutMk cId="1965544201" sldId="2147483661"/>
          </pc:sldLayoutMkLst>
        </pc:sldLayoutChg>
      </pc:sldMasterChg>
    </pc:docChg>
  </pc:docChgLst>
  <pc:docChgLst>
    <pc:chgData name="Nils-Erik Flatø" userId="S::nils-erik.flato@sv.no::b49ee4ec-fdd1-40e8-9d54-be554d2a1622" providerId="AD" clId="Web-{4CB424D4-DCD9-1BAF-DB06-34C8D299DACE}"/>
    <pc:docChg chg="addSld delSld modSld">
      <pc:chgData name="Nils-Erik Flatø" userId="S::nils-erik.flato@sv.no::b49ee4ec-fdd1-40e8-9d54-be554d2a1622" providerId="AD" clId="Web-{4CB424D4-DCD9-1BAF-DB06-34C8D299DACE}" dt="2023-03-01T13:24:14.043" v="498" actId="20577"/>
      <pc:docMkLst>
        <pc:docMk/>
      </pc:docMkLst>
      <pc:sldChg chg="new del">
        <pc:chgData name="Nils-Erik Flatø" userId="S::nils-erik.flato@sv.no::b49ee4ec-fdd1-40e8-9d54-be554d2a1622" providerId="AD" clId="Web-{4CB424D4-DCD9-1BAF-DB06-34C8D299DACE}" dt="2023-03-01T13:09:02.989" v="2"/>
        <pc:sldMkLst>
          <pc:docMk/>
          <pc:sldMk cId="3168673285" sldId="327"/>
        </pc:sldMkLst>
      </pc:sldChg>
      <pc:sldChg chg="addSp delSp modSp add replId addAnim delAnim">
        <pc:chgData name="Nils-Erik Flatø" userId="S::nils-erik.flato@sv.no::b49ee4ec-fdd1-40e8-9d54-be554d2a1622" providerId="AD" clId="Web-{4CB424D4-DCD9-1BAF-DB06-34C8D299DACE}" dt="2023-03-01T13:24:14.043" v="498" actId="20577"/>
        <pc:sldMkLst>
          <pc:docMk/>
          <pc:sldMk cId="2235205523" sldId="328"/>
        </pc:sldMkLst>
        <pc:spChg chg="mod">
          <ac:chgData name="Nils-Erik Flatø" userId="S::nils-erik.flato@sv.no::b49ee4ec-fdd1-40e8-9d54-be554d2a1622" providerId="AD" clId="Web-{4CB424D4-DCD9-1BAF-DB06-34C8D299DACE}" dt="2023-03-01T13:18:20.728" v="467" actId="20577"/>
          <ac:spMkLst>
            <pc:docMk/>
            <pc:sldMk cId="2235205523" sldId="328"/>
            <ac:spMk id="2" creationId="{00000000-0000-0000-0000-000000000000}"/>
          </ac:spMkLst>
        </pc:spChg>
        <pc:spChg chg="add mod">
          <ac:chgData name="Nils-Erik Flatø" userId="S::nils-erik.flato@sv.no::b49ee4ec-fdd1-40e8-9d54-be554d2a1622" providerId="AD" clId="Web-{4CB424D4-DCD9-1BAF-DB06-34C8D299DACE}" dt="2023-03-01T13:15:41.898" v="437" actId="20577"/>
          <ac:spMkLst>
            <pc:docMk/>
            <pc:sldMk cId="2235205523" sldId="328"/>
            <ac:spMk id="5" creationId="{CB2140BD-77FE-5260-468A-E12B0E09A0ED}"/>
          </ac:spMkLst>
        </pc:spChg>
        <pc:spChg chg="add del">
          <ac:chgData name="Nils-Erik Flatø" userId="S::nils-erik.flato@sv.no::b49ee4ec-fdd1-40e8-9d54-be554d2a1622" providerId="AD" clId="Web-{4CB424D4-DCD9-1BAF-DB06-34C8D299DACE}" dt="2023-03-01T13:17:36.399" v="449"/>
          <ac:spMkLst>
            <pc:docMk/>
            <pc:sldMk cId="2235205523" sldId="328"/>
            <ac:spMk id="7" creationId="{7C1E2848-7A38-498E-8BDF-050C96B5E423}"/>
          </ac:spMkLst>
        </pc:spChg>
        <pc:spChg chg="mod">
          <ac:chgData name="Nils-Erik Flatø" userId="S::nils-erik.flato@sv.no::b49ee4ec-fdd1-40e8-9d54-be554d2a1622" providerId="AD" clId="Web-{4CB424D4-DCD9-1BAF-DB06-34C8D299DACE}" dt="2023-03-01T13:24:14.043" v="498" actId="20577"/>
          <ac:spMkLst>
            <pc:docMk/>
            <pc:sldMk cId="2235205523" sldId="328"/>
            <ac:spMk id="8" creationId="{F572964D-F8DF-4889-9401-C2BE0046CE31}"/>
          </ac:spMkLst>
        </pc:spChg>
        <pc:spChg chg="add del mod">
          <ac:chgData name="Nils-Erik Flatø" userId="S::nils-erik.flato@sv.no::b49ee4ec-fdd1-40e8-9d54-be554d2a1622" providerId="AD" clId="Web-{4CB424D4-DCD9-1BAF-DB06-34C8D299DACE}" dt="2023-03-01T13:23:26.293" v="482"/>
          <ac:spMkLst>
            <pc:docMk/>
            <pc:sldMk cId="2235205523" sldId="328"/>
            <ac:spMk id="9" creationId="{4DE89758-E438-0611-145B-98A826D9A282}"/>
          </ac:spMkLst>
        </pc:spChg>
        <pc:picChg chg="del">
          <ac:chgData name="Nils-Erik Flatø" userId="S::nils-erik.flato@sv.no::b49ee4ec-fdd1-40e8-9d54-be554d2a1622" providerId="AD" clId="Web-{4CB424D4-DCD9-1BAF-DB06-34C8D299DACE}" dt="2023-03-01T13:15:27.648" v="432"/>
          <ac:picMkLst>
            <pc:docMk/>
            <pc:sldMk cId="2235205523" sldId="328"/>
            <ac:picMk id="4" creationId="{C4B845B8-E678-48DE-A90F-73C0ADF8B6C6}"/>
          </ac:picMkLst>
        </pc:picChg>
        <pc:picChg chg="add mod">
          <ac:chgData name="Nils-Erik Flatø" userId="S::nils-erik.flato@sv.no::b49ee4ec-fdd1-40e8-9d54-be554d2a1622" providerId="AD" clId="Web-{4CB424D4-DCD9-1BAF-DB06-34C8D299DACE}" dt="2023-03-01T13:23:45.027" v="486" actId="1076"/>
          <ac:picMkLst>
            <pc:docMk/>
            <pc:sldMk cId="2235205523" sldId="328"/>
            <ac:picMk id="10" creationId="{01E2552B-A3A1-8F7E-F069-F33BFAA92155}"/>
          </ac:picMkLst>
        </pc:picChg>
      </pc:sldChg>
    </pc:docChg>
  </pc:docChgLst>
  <pc:docChgLst>
    <pc:chgData name="Stine Solvoll Navarsete" userId="afaa03ac-a1dd-4304-8fa9-4eccbb887720" providerId="ADAL" clId="{94D8383E-BA6F-437F-BE02-7A58B6620FEA}"/>
    <pc:docChg chg="modSld sldOrd">
      <pc:chgData name="Stine Solvoll Navarsete" userId="afaa03ac-a1dd-4304-8fa9-4eccbb887720" providerId="ADAL" clId="{94D8383E-BA6F-437F-BE02-7A58B6620FEA}" dt="2023-02-22T16:10:47.971" v="1"/>
      <pc:docMkLst>
        <pc:docMk/>
      </pc:docMkLst>
      <pc:sldChg chg="ord">
        <pc:chgData name="Stine Solvoll Navarsete" userId="afaa03ac-a1dd-4304-8fa9-4eccbb887720" providerId="ADAL" clId="{94D8383E-BA6F-437F-BE02-7A58B6620FEA}" dt="2023-02-22T16:10:47.971" v="1"/>
        <pc:sldMkLst>
          <pc:docMk/>
          <pc:sldMk cId="3045895057" sldId="294"/>
        </pc:sldMkLst>
      </pc:sldChg>
    </pc:docChg>
  </pc:docChgLst>
  <pc:docChgLst>
    <pc:chgData name="Endre Flatmo" userId="S::endre.flatmo@sv.no::5d3051c8-36e2-4171-96ae-e84f05e46a64" providerId="AD" clId="Web-{5349B5D3-ED82-3702-3819-3B3878F1A0C2}"/>
    <pc:docChg chg="modSld">
      <pc:chgData name="Endre Flatmo" userId="S::endre.flatmo@sv.no::5d3051c8-36e2-4171-96ae-e84f05e46a64" providerId="AD" clId="Web-{5349B5D3-ED82-3702-3819-3B3878F1A0C2}" dt="2020-11-11T13:17:03.628" v="155" actId="1076"/>
      <pc:docMkLst>
        <pc:docMk/>
      </pc:docMkLst>
      <pc:sldChg chg="addSp delSp modSp mod modClrScheme addAnim delAnim chgLayout modNotes">
        <pc:chgData name="Endre Flatmo" userId="S::endre.flatmo@sv.no::5d3051c8-36e2-4171-96ae-e84f05e46a64" providerId="AD" clId="Web-{5349B5D3-ED82-3702-3819-3B3878F1A0C2}" dt="2020-11-11T12:53:43.819" v="90"/>
        <pc:sldMkLst>
          <pc:docMk/>
          <pc:sldMk cId="3642505978" sldId="278"/>
        </pc:sldMkLst>
        <pc:spChg chg="mod ord">
          <ac:chgData name="Endre Flatmo" userId="S::endre.flatmo@sv.no::5d3051c8-36e2-4171-96ae-e84f05e46a64" providerId="AD" clId="Web-{5349B5D3-ED82-3702-3819-3B3878F1A0C2}" dt="2020-11-11T12:53:43.819" v="90"/>
          <ac:spMkLst>
            <pc:docMk/>
            <pc:sldMk cId="3642505978" sldId="278"/>
            <ac:spMk id="2" creationId="{00000000-0000-0000-0000-000000000000}"/>
          </ac:spMkLst>
        </pc:spChg>
        <pc:spChg chg="mod">
          <ac:chgData name="Endre Flatmo" userId="S::endre.flatmo@sv.no::5d3051c8-36e2-4171-96ae-e84f05e46a64" providerId="AD" clId="Web-{5349B5D3-ED82-3702-3819-3B3878F1A0C2}" dt="2020-11-11T12:53:43.819" v="90"/>
          <ac:spMkLst>
            <pc:docMk/>
            <pc:sldMk cId="3642505978" sldId="278"/>
            <ac:spMk id="4" creationId="{00000000-0000-0000-0000-000000000000}"/>
          </ac:spMkLst>
        </pc:spChg>
        <pc:picChg chg="add mod">
          <ac:chgData name="Endre Flatmo" userId="S::endre.flatmo@sv.no::5d3051c8-36e2-4171-96ae-e84f05e46a64" providerId="AD" clId="Web-{5349B5D3-ED82-3702-3819-3B3878F1A0C2}" dt="2020-11-11T12:53:43.819" v="90"/>
          <ac:picMkLst>
            <pc:docMk/>
            <pc:sldMk cId="3642505978" sldId="278"/>
            <ac:picMk id="3" creationId="{AABA0058-5FAF-4053-874D-03123850D770}"/>
          </ac:picMkLst>
        </pc:picChg>
        <pc:picChg chg="add del">
          <ac:chgData name="Endre Flatmo" userId="S::endre.flatmo@sv.no::5d3051c8-36e2-4171-96ae-e84f05e46a64" providerId="AD" clId="Web-{5349B5D3-ED82-3702-3819-3B3878F1A0C2}" dt="2020-11-11T12:53:23.616" v="87"/>
          <ac:picMkLst>
            <pc:docMk/>
            <pc:sldMk cId="3642505978" sldId="278"/>
            <ac:picMk id="14" creationId="{C02588B4-2C4F-4FBF-A4FA-F98E149D073B}"/>
          </ac:picMkLst>
        </pc:picChg>
        <pc:picChg chg="add del">
          <ac:chgData name="Endre Flatmo" userId="S::endre.flatmo@sv.no::5d3051c8-36e2-4171-96ae-e84f05e46a64" providerId="AD" clId="Web-{5349B5D3-ED82-3702-3819-3B3878F1A0C2}" dt="2020-11-11T12:53:21.819" v="85"/>
          <ac:picMkLst>
            <pc:docMk/>
            <pc:sldMk cId="3642505978" sldId="278"/>
            <ac:picMk id="18" creationId="{8B253B48-D0F5-4A09-B5EA-0DB6CCE21936}"/>
          </ac:picMkLst>
        </pc:picChg>
        <pc:picChg chg="add del">
          <ac:chgData name="Endre Flatmo" userId="S::endre.flatmo@sv.no::5d3051c8-36e2-4171-96ae-e84f05e46a64" providerId="AD" clId="Web-{5349B5D3-ED82-3702-3819-3B3878F1A0C2}" dt="2020-11-11T12:53:22.725" v="86"/>
          <ac:picMkLst>
            <pc:docMk/>
            <pc:sldMk cId="3642505978" sldId="278"/>
            <ac:picMk id="19" creationId="{D2A3D09B-E6C2-4195-9272-7C09EFD05B3F}"/>
          </ac:picMkLst>
        </pc:picChg>
        <pc:picChg chg="del">
          <ac:chgData name="Endre Flatmo" userId="S::endre.flatmo@sv.no::5d3051c8-36e2-4171-96ae-e84f05e46a64" providerId="AD" clId="Web-{5349B5D3-ED82-3702-3819-3B3878F1A0C2}" dt="2020-11-11T12:52:29.442" v="77"/>
          <ac:picMkLst>
            <pc:docMk/>
            <pc:sldMk cId="3642505978" sldId="278"/>
            <ac:picMk id="21" creationId="{AA5D381B-D024-4CFA-8EEC-3A60D18D824A}"/>
          </ac:picMkLst>
        </pc:picChg>
        <pc:picChg chg="del">
          <ac:chgData name="Endre Flatmo" userId="S::endre.flatmo@sv.no::5d3051c8-36e2-4171-96ae-e84f05e46a64" providerId="AD" clId="Web-{5349B5D3-ED82-3702-3819-3B3878F1A0C2}" dt="2020-11-11T12:52:32.036" v="78"/>
          <ac:picMkLst>
            <pc:docMk/>
            <pc:sldMk cId="3642505978" sldId="278"/>
            <ac:picMk id="25" creationId="{CF39A19D-A683-4002-AD6A-F125AAA6A9A0}"/>
          </ac:picMkLst>
        </pc:picChg>
      </pc:sldChg>
      <pc:sldChg chg="addSp">
        <pc:chgData name="Endre Flatmo" userId="S::endre.flatmo@sv.no::5d3051c8-36e2-4171-96ae-e84f05e46a64" providerId="AD" clId="Web-{5349B5D3-ED82-3702-3819-3B3878F1A0C2}" dt="2020-11-11T13:15:42.282" v="129"/>
        <pc:sldMkLst>
          <pc:docMk/>
          <pc:sldMk cId="3793416167" sldId="284"/>
        </pc:sldMkLst>
        <pc:inkChg chg="add">
          <ac:chgData name="Endre Flatmo" userId="S::endre.flatmo@sv.no::5d3051c8-36e2-4171-96ae-e84f05e46a64" providerId="AD" clId="Web-{5349B5D3-ED82-3702-3819-3B3878F1A0C2}" dt="2020-11-11T13:15:42.282" v="129"/>
          <ac:inkMkLst>
            <pc:docMk/>
            <pc:sldMk cId="3793416167" sldId="284"/>
            <ac:inkMk id="2" creationId="{B62616DD-7ADE-4807-80CA-5EE00D56C180}"/>
          </ac:inkMkLst>
        </pc:inkChg>
      </pc:sldChg>
      <pc:sldChg chg="addSp delSp modSp mod modClrScheme chgLayout">
        <pc:chgData name="Endre Flatmo" userId="S::endre.flatmo@sv.no::5d3051c8-36e2-4171-96ae-e84f05e46a64" providerId="AD" clId="Web-{5349B5D3-ED82-3702-3819-3B3878F1A0C2}" dt="2020-11-11T12:54:22.477" v="97"/>
        <pc:sldMkLst>
          <pc:docMk/>
          <pc:sldMk cId="71600195" sldId="297"/>
        </pc:sldMkLst>
        <pc:spChg chg="mod">
          <ac:chgData name="Endre Flatmo" userId="S::endre.flatmo@sv.no::5d3051c8-36e2-4171-96ae-e84f05e46a64" providerId="AD" clId="Web-{5349B5D3-ED82-3702-3819-3B3878F1A0C2}" dt="2020-11-11T12:54:22.477" v="97"/>
          <ac:spMkLst>
            <pc:docMk/>
            <pc:sldMk cId="71600195" sldId="297"/>
            <ac:spMk id="3" creationId="{00000000-0000-0000-0000-000000000000}"/>
          </ac:spMkLst>
        </pc:spChg>
        <pc:picChg chg="add mod">
          <ac:chgData name="Endre Flatmo" userId="S::endre.flatmo@sv.no::5d3051c8-36e2-4171-96ae-e84f05e46a64" providerId="AD" clId="Web-{5349B5D3-ED82-3702-3819-3B3878F1A0C2}" dt="2020-11-11T12:54:22.477" v="97"/>
          <ac:picMkLst>
            <pc:docMk/>
            <pc:sldMk cId="71600195" sldId="297"/>
            <ac:picMk id="2" creationId="{D68C3006-5B4A-4B0C-A2DB-2D66CE421DBA}"/>
          </ac:picMkLst>
        </pc:picChg>
        <pc:picChg chg="del">
          <ac:chgData name="Endre Flatmo" userId="S::endre.flatmo@sv.no::5d3051c8-36e2-4171-96ae-e84f05e46a64" providerId="AD" clId="Web-{5349B5D3-ED82-3702-3819-3B3878F1A0C2}" dt="2020-11-11T12:53:59.163" v="91"/>
          <ac:picMkLst>
            <pc:docMk/>
            <pc:sldMk cId="71600195" sldId="297"/>
            <ac:picMk id="5" creationId="{933F4795-778F-4CF2-88CC-48E79EA3E1DF}"/>
          </ac:picMkLst>
        </pc:picChg>
        <pc:picChg chg="del">
          <ac:chgData name="Endre Flatmo" userId="S::endre.flatmo@sv.no::5d3051c8-36e2-4171-96ae-e84f05e46a64" providerId="AD" clId="Web-{5349B5D3-ED82-3702-3819-3B3878F1A0C2}" dt="2020-11-11T12:54:02.726" v="94"/>
          <ac:picMkLst>
            <pc:docMk/>
            <pc:sldMk cId="71600195" sldId="297"/>
            <ac:picMk id="7" creationId="{4A612E08-6E6E-41C4-9CF6-140942656A82}"/>
          </ac:picMkLst>
        </pc:picChg>
        <pc:picChg chg="del">
          <ac:chgData name="Endre Flatmo" userId="S::endre.flatmo@sv.no::5d3051c8-36e2-4171-96ae-e84f05e46a64" providerId="AD" clId="Web-{5349B5D3-ED82-3702-3819-3B3878F1A0C2}" dt="2020-11-11T12:54:01.601" v="93"/>
          <ac:picMkLst>
            <pc:docMk/>
            <pc:sldMk cId="71600195" sldId="297"/>
            <ac:picMk id="9" creationId="{8AD9B854-1DFB-46AC-BE02-B15401DDE40B}"/>
          </ac:picMkLst>
        </pc:picChg>
        <pc:picChg chg="del">
          <ac:chgData name="Endre Flatmo" userId="S::endre.flatmo@sv.no::5d3051c8-36e2-4171-96ae-e84f05e46a64" providerId="AD" clId="Web-{5349B5D3-ED82-3702-3819-3B3878F1A0C2}" dt="2020-11-11T12:54:00.242" v="92"/>
          <ac:picMkLst>
            <pc:docMk/>
            <pc:sldMk cId="71600195" sldId="297"/>
            <ac:picMk id="11" creationId="{6E7F4616-22CD-462E-9551-8DA92965628E}"/>
          </ac:picMkLst>
        </pc:picChg>
      </pc:sldChg>
      <pc:sldChg chg="addSp delSp modSp delAnim modNotes">
        <pc:chgData name="Endre Flatmo" userId="S::endre.flatmo@sv.no::5d3051c8-36e2-4171-96ae-e84f05e46a64" providerId="AD" clId="Web-{5349B5D3-ED82-3702-3819-3B3878F1A0C2}" dt="2020-11-11T13:17:03.628" v="155" actId="1076"/>
        <pc:sldMkLst>
          <pc:docMk/>
          <pc:sldMk cId="3563970238" sldId="299"/>
        </pc:sldMkLst>
        <pc:picChg chg="del">
          <ac:chgData name="Endre Flatmo" userId="S::endre.flatmo@sv.no::5d3051c8-36e2-4171-96ae-e84f05e46a64" providerId="AD" clId="Web-{5349B5D3-ED82-3702-3819-3B3878F1A0C2}" dt="2020-11-11T13:16:34.112" v="147"/>
          <ac:picMkLst>
            <pc:docMk/>
            <pc:sldMk cId="3563970238" sldId="299"/>
            <ac:picMk id="4" creationId="{09C7D20D-D809-437A-82FD-76930D32D84B}"/>
          </ac:picMkLst>
        </pc:picChg>
        <pc:picChg chg="del mod">
          <ac:chgData name="Endre Flatmo" userId="S::endre.flatmo@sv.no::5d3051c8-36e2-4171-96ae-e84f05e46a64" providerId="AD" clId="Web-{5349B5D3-ED82-3702-3819-3B3878F1A0C2}" dt="2020-11-11T13:16:07.971" v="140"/>
          <ac:picMkLst>
            <pc:docMk/>
            <pc:sldMk cId="3563970238" sldId="299"/>
            <ac:picMk id="6" creationId="{87D4129E-1A4C-41E3-9236-E5ED4B251B53}"/>
          </ac:picMkLst>
        </pc:picChg>
        <pc:picChg chg="add mod">
          <ac:chgData name="Endre Flatmo" userId="S::endre.flatmo@sv.no::5d3051c8-36e2-4171-96ae-e84f05e46a64" providerId="AD" clId="Web-{5349B5D3-ED82-3702-3819-3B3878F1A0C2}" dt="2020-11-11T13:16:57.722" v="153" actId="1076"/>
          <ac:picMkLst>
            <pc:docMk/>
            <pc:sldMk cId="3563970238" sldId="299"/>
            <ac:picMk id="29" creationId="{3DC6D85F-4B46-425F-B82D-6E8EAFD9B383}"/>
          </ac:picMkLst>
        </pc:picChg>
        <pc:picChg chg="add mod">
          <ac:chgData name="Endre Flatmo" userId="S::endre.flatmo@sv.no::5d3051c8-36e2-4171-96ae-e84f05e46a64" providerId="AD" clId="Web-{5349B5D3-ED82-3702-3819-3B3878F1A0C2}" dt="2020-11-11T13:17:03.628" v="155" actId="1076"/>
          <ac:picMkLst>
            <pc:docMk/>
            <pc:sldMk cId="3563970238" sldId="299"/>
            <ac:picMk id="30" creationId="{E252447E-953A-44D1-87B8-BDD7C2EC0B43}"/>
          </ac:picMkLst>
        </pc:picChg>
        <pc:inkChg chg="add">
          <ac:chgData name="Endre Flatmo" userId="S::endre.flatmo@sv.no::5d3051c8-36e2-4171-96ae-e84f05e46a64" providerId="AD" clId="Web-{5349B5D3-ED82-3702-3819-3B3878F1A0C2}" dt="2020-11-11T13:15:26.048" v="118"/>
          <ac:inkMkLst>
            <pc:docMk/>
            <pc:sldMk cId="3563970238" sldId="299"/>
            <ac:inkMk id="2" creationId="{C92B7FEC-1670-4617-ACA4-914C278AE978}"/>
          </ac:inkMkLst>
        </pc:inkChg>
        <pc:inkChg chg="add del">
          <ac:chgData name="Endre Flatmo" userId="S::endre.flatmo@sv.no::5d3051c8-36e2-4171-96ae-e84f05e46a64" providerId="AD" clId="Web-{5349B5D3-ED82-3702-3819-3B3878F1A0C2}" dt="2020-11-11T12:58:02.920" v="116"/>
          <ac:inkMkLst>
            <pc:docMk/>
            <pc:sldMk cId="3563970238" sldId="299"/>
            <ac:inkMk id="2" creationId="{EA757EF7-DBBA-4777-B215-EE87A17CC4F8}"/>
          </ac:inkMkLst>
        </pc:inkChg>
        <pc:inkChg chg="add">
          <ac:chgData name="Endre Flatmo" userId="S::endre.flatmo@sv.no::5d3051c8-36e2-4171-96ae-e84f05e46a64" providerId="AD" clId="Web-{5349B5D3-ED82-3702-3819-3B3878F1A0C2}" dt="2020-11-11T13:15:27.829" v="119"/>
          <ac:inkMkLst>
            <pc:docMk/>
            <pc:sldMk cId="3563970238" sldId="299"/>
            <ac:inkMk id="5" creationId="{7239BCEC-A14D-4BFA-B7E0-93FF6B4BAF73}"/>
          </ac:inkMkLst>
        </pc:inkChg>
        <pc:inkChg chg="add del">
          <ac:chgData name="Endre Flatmo" userId="S::endre.flatmo@sv.no::5d3051c8-36e2-4171-96ae-e84f05e46a64" providerId="AD" clId="Web-{5349B5D3-ED82-3702-3819-3B3878F1A0C2}" dt="2020-11-11T12:58:01.826" v="115"/>
          <ac:inkMkLst>
            <pc:docMk/>
            <pc:sldMk cId="3563970238" sldId="299"/>
            <ac:inkMk id="5" creationId="{87A80C4E-901A-42D2-BAC3-6640B01B04DA}"/>
          </ac:inkMkLst>
        </pc:inkChg>
        <pc:inkChg chg="add del">
          <ac:chgData name="Endre Flatmo" userId="S::endre.flatmo@sv.no::5d3051c8-36e2-4171-96ae-e84f05e46a64" providerId="AD" clId="Web-{5349B5D3-ED82-3702-3819-3B3878F1A0C2}" dt="2020-11-11T12:58:00.639" v="114"/>
          <ac:inkMkLst>
            <pc:docMk/>
            <pc:sldMk cId="3563970238" sldId="299"/>
            <ac:inkMk id="8" creationId="{24295AC9-984E-495E-948C-532BB9FDA744}"/>
          </ac:inkMkLst>
        </pc:inkChg>
        <pc:inkChg chg="add">
          <ac:chgData name="Endre Flatmo" userId="S::endre.flatmo@sv.no::5d3051c8-36e2-4171-96ae-e84f05e46a64" providerId="AD" clId="Web-{5349B5D3-ED82-3702-3819-3B3878F1A0C2}" dt="2020-11-11T13:15:27.876" v="120"/>
          <ac:inkMkLst>
            <pc:docMk/>
            <pc:sldMk cId="3563970238" sldId="299"/>
            <ac:inkMk id="8" creationId="{E29158A8-003E-49BD-8446-377C7C73C945}"/>
          </ac:inkMkLst>
        </pc:inkChg>
        <pc:inkChg chg="add">
          <ac:chgData name="Endre Flatmo" userId="S::endre.flatmo@sv.no::5d3051c8-36e2-4171-96ae-e84f05e46a64" providerId="AD" clId="Web-{5349B5D3-ED82-3702-3819-3B3878F1A0C2}" dt="2020-11-11T13:15:29.735" v="121"/>
          <ac:inkMkLst>
            <pc:docMk/>
            <pc:sldMk cId="3563970238" sldId="299"/>
            <ac:inkMk id="9" creationId="{4F5E1737-F2DE-4777-9FDE-CD76CC099CF1}"/>
          </ac:inkMkLst>
        </pc:inkChg>
        <pc:inkChg chg="add del">
          <ac:chgData name="Endre Flatmo" userId="S::endre.flatmo@sv.no::5d3051c8-36e2-4171-96ae-e84f05e46a64" providerId="AD" clId="Web-{5349B5D3-ED82-3702-3819-3B3878F1A0C2}" dt="2020-11-11T12:57:58.654" v="113"/>
          <ac:inkMkLst>
            <pc:docMk/>
            <pc:sldMk cId="3563970238" sldId="299"/>
            <ac:inkMk id="9" creationId="{EFB31F3F-6557-4034-8CFC-652A86371902}"/>
          </ac:inkMkLst>
        </pc:inkChg>
        <pc:inkChg chg="add">
          <ac:chgData name="Endre Flatmo" userId="S::endre.flatmo@sv.no::5d3051c8-36e2-4171-96ae-e84f05e46a64" providerId="AD" clId="Web-{5349B5D3-ED82-3702-3819-3B3878F1A0C2}" dt="2020-11-11T13:15:30.626" v="122"/>
          <ac:inkMkLst>
            <pc:docMk/>
            <pc:sldMk cId="3563970238" sldId="299"/>
            <ac:inkMk id="10" creationId="{1F11BD2D-502C-4344-98C2-04107932E4E8}"/>
          </ac:inkMkLst>
        </pc:inkChg>
        <pc:inkChg chg="add del">
          <ac:chgData name="Endre Flatmo" userId="S::endre.flatmo@sv.no::5d3051c8-36e2-4171-96ae-e84f05e46a64" providerId="AD" clId="Web-{5349B5D3-ED82-3702-3819-3B3878F1A0C2}" dt="2020-11-11T12:57:57.561" v="112"/>
          <ac:inkMkLst>
            <pc:docMk/>
            <pc:sldMk cId="3563970238" sldId="299"/>
            <ac:inkMk id="10" creationId="{71EBCC23-CD5D-4B4C-9636-9508F4ADBB05}"/>
          </ac:inkMkLst>
        </pc:inkChg>
        <pc:inkChg chg="add">
          <ac:chgData name="Endre Flatmo" userId="S::endre.flatmo@sv.no::5d3051c8-36e2-4171-96ae-e84f05e46a64" providerId="AD" clId="Web-{5349B5D3-ED82-3702-3819-3B3878F1A0C2}" dt="2020-11-11T13:15:33.829" v="123"/>
          <ac:inkMkLst>
            <pc:docMk/>
            <pc:sldMk cId="3563970238" sldId="299"/>
            <ac:inkMk id="11" creationId="{BEB7915C-999B-45DA-85E3-8C9B37607580}"/>
          </ac:inkMkLst>
        </pc:inkChg>
        <pc:inkChg chg="add del">
          <ac:chgData name="Endre Flatmo" userId="S::endre.flatmo@sv.no::5d3051c8-36e2-4171-96ae-e84f05e46a64" providerId="AD" clId="Web-{5349B5D3-ED82-3702-3819-3B3878F1A0C2}" dt="2020-11-11T12:57:56.436" v="111"/>
          <ac:inkMkLst>
            <pc:docMk/>
            <pc:sldMk cId="3563970238" sldId="299"/>
            <ac:inkMk id="11" creationId="{DDBDB5B8-39C1-4CD8-BB5F-FACAF440A256}"/>
          </ac:inkMkLst>
        </pc:inkChg>
        <pc:inkChg chg="add">
          <ac:chgData name="Endre Flatmo" userId="S::endre.flatmo@sv.no::5d3051c8-36e2-4171-96ae-e84f05e46a64" providerId="AD" clId="Web-{5349B5D3-ED82-3702-3819-3B3878F1A0C2}" dt="2020-11-11T13:15:37.595" v="124"/>
          <ac:inkMkLst>
            <pc:docMk/>
            <pc:sldMk cId="3563970238" sldId="299"/>
            <ac:inkMk id="12" creationId="{AC4D3E99-2C90-4FED-B47C-380E5ABF7F7D}"/>
          </ac:inkMkLst>
        </pc:inkChg>
        <pc:inkChg chg="add del">
          <ac:chgData name="Endre Flatmo" userId="S::endre.flatmo@sv.no::5d3051c8-36e2-4171-96ae-e84f05e46a64" providerId="AD" clId="Web-{5349B5D3-ED82-3702-3819-3B3878F1A0C2}" dt="2020-11-11T12:57:55.436" v="110"/>
          <ac:inkMkLst>
            <pc:docMk/>
            <pc:sldMk cId="3563970238" sldId="299"/>
            <ac:inkMk id="12" creationId="{C796F9A1-514F-40A2-BF3A-895E7C4CC60D}"/>
          </ac:inkMkLst>
        </pc:inkChg>
        <pc:inkChg chg="add del">
          <ac:chgData name="Endre Flatmo" userId="S::endre.flatmo@sv.no::5d3051c8-36e2-4171-96ae-e84f05e46a64" providerId="AD" clId="Web-{5349B5D3-ED82-3702-3819-3B3878F1A0C2}" dt="2020-11-11T12:57:54.311" v="109"/>
          <ac:inkMkLst>
            <pc:docMk/>
            <pc:sldMk cId="3563970238" sldId="299"/>
            <ac:inkMk id="13" creationId="{80379A84-9AC4-4D06-92C8-5276E40E451E}"/>
          </ac:inkMkLst>
        </pc:inkChg>
        <pc:inkChg chg="add">
          <ac:chgData name="Endre Flatmo" userId="S::endre.flatmo@sv.no::5d3051c8-36e2-4171-96ae-e84f05e46a64" providerId="AD" clId="Web-{5349B5D3-ED82-3702-3819-3B3878F1A0C2}" dt="2020-11-11T13:15:37.595" v="125"/>
          <ac:inkMkLst>
            <pc:docMk/>
            <pc:sldMk cId="3563970238" sldId="299"/>
            <ac:inkMk id="13" creationId="{9A7D7DE7-2031-4332-A150-A05545EC8421}"/>
          </ac:inkMkLst>
        </pc:inkChg>
        <pc:inkChg chg="add del">
          <ac:chgData name="Endre Flatmo" userId="S::endre.flatmo@sv.no::5d3051c8-36e2-4171-96ae-e84f05e46a64" providerId="AD" clId="Web-{5349B5D3-ED82-3702-3819-3B3878F1A0C2}" dt="2020-11-11T12:57:53.451" v="108"/>
          <ac:inkMkLst>
            <pc:docMk/>
            <pc:sldMk cId="3563970238" sldId="299"/>
            <ac:inkMk id="14" creationId="{B03870E9-56B5-4412-900E-8AF1FE84AEE0}"/>
          </ac:inkMkLst>
        </pc:inkChg>
        <pc:inkChg chg="add">
          <ac:chgData name="Endre Flatmo" userId="S::endre.flatmo@sv.no::5d3051c8-36e2-4171-96ae-e84f05e46a64" providerId="AD" clId="Web-{5349B5D3-ED82-3702-3819-3B3878F1A0C2}" dt="2020-11-11T13:15:39.267" v="126"/>
          <ac:inkMkLst>
            <pc:docMk/>
            <pc:sldMk cId="3563970238" sldId="299"/>
            <ac:inkMk id="14" creationId="{CEE2B4E8-2E14-4938-8F2E-3947671B74BF}"/>
          </ac:inkMkLst>
        </pc:inkChg>
        <pc:inkChg chg="add">
          <ac:chgData name="Endre Flatmo" userId="S::endre.flatmo@sv.no::5d3051c8-36e2-4171-96ae-e84f05e46a64" providerId="AD" clId="Web-{5349B5D3-ED82-3702-3819-3B3878F1A0C2}" dt="2020-11-11T12:58:09.592" v="117"/>
          <ac:inkMkLst>
            <pc:docMk/>
            <pc:sldMk cId="3563970238" sldId="299"/>
            <ac:inkMk id="15" creationId="{A5C5C00F-7C91-498A-B889-0F51DC62E920}"/>
          </ac:inkMkLst>
        </pc:inkChg>
        <pc:inkChg chg="add">
          <ac:chgData name="Endre Flatmo" userId="S::endre.flatmo@sv.no::5d3051c8-36e2-4171-96ae-e84f05e46a64" providerId="AD" clId="Web-{5349B5D3-ED82-3702-3819-3B3878F1A0C2}" dt="2020-11-11T13:15:39.267" v="127"/>
          <ac:inkMkLst>
            <pc:docMk/>
            <pc:sldMk cId="3563970238" sldId="299"/>
            <ac:inkMk id="16" creationId="{01DC514F-75F6-4007-836A-21AE7D1DA608}"/>
          </ac:inkMkLst>
        </pc:inkChg>
        <pc:inkChg chg="add">
          <ac:chgData name="Endre Flatmo" userId="S::endre.flatmo@sv.no::5d3051c8-36e2-4171-96ae-e84f05e46a64" providerId="AD" clId="Web-{5349B5D3-ED82-3702-3819-3B3878F1A0C2}" dt="2020-11-11T13:15:41.907" v="128"/>
          <ac:inkMkLst>
            <pc:docMk/>
            <pc:sldMk cId="3563970238" sldId="299"/>
            <ac:inkMk id="17" creationId="{826ACF58-5B1B-4C62-A915-B17153A9B8D4}"/>
          </ac:inkMkLst>
        </pc:inkChg>
        <pc:inkChg chg="add">
          <ac:chgData name="Endre Flatmo" userId="S::endre.flatmo@sv.no::5d3051c8-36e2-4171-96ae-e84f05e46a64" providerId="AD" clId="Web-{5349B5D3-ED82-3702-3819-3B3878F1A0C2}" dt="2020-11-11T13:15:48.314" v="130"/>
          <ac:inkMkLst>
            <pc:docMk/>
            <pc:sldMk cId="3563970238" sldId="299"/>
            <ac:inkMk id="18" creationId="{AB4332B6-B0EC-4F01-A97A-A1E7B8E30089}"/>
          </ac:inkMkLst>
        </pc:inkChg>
        <pc:inkChg chg="add">
          <ac:chgData name="Endre Flatmo" userId="S::endre.flatmo@sv.no::5d3051c8-36e2-4171-96ae-e84f05e46a64" providerId="AD" clId="Web-{5349B5D3-ED82-3702-3819-3B3878F1A0C2}" dt="2020-11-11T13:15:50.126" v="131"/>
          <ac:inkMkLst>
            <pc:docMk/>
            <pc:sldMk cId="3563970238" sldId="299"/>
            <ac:inkMk id="19" creationId="{B936146B-7694-45DE-AA97-0931EE9B8AD4}"/>
          </ac:inkMkLst>
        </pc:inkChg>
        <pc:inkChg chg="add">
          <ac:chgData name="Endre Flatmo" userId="S::endre.flatmo@sv.no::5d3051c8-36e2-4171-96ae-e84f05e46a64" providerId="AD" clId="Web-{5349B5D3-ED82-3702-3819-3B3878F1A0C2}" dt="2020-11-11T13:15:50.126" v="132"/>
          <ac:inkMkLst>
            <pc:docMk/>
            <pc:sldMk cId="3563970238" sldId="299"/>
            <ac:inkMk id="20" creationId="{46B341F6-5059-4865-9AC9-F9E60FEDC1ED}"/>
          </ac:inkMkLst>
        </pc:inkChg>
        <pc:inkChg chg="add">
          <ac:chgData name="Endre Flatmo" userId="S::endre.flatmo@sv.no::5d3051c8-36e2-4171-96ae-e84f05e46a64" providerId="AD" clId="Web-{5349B5D3-ED82-3702-3819-3B3878F1A0C2}" dt="2020-11-11T13:15:50.126" v="133"/>
          <ac:inkMkLst>
            <pc:docMk/>
            <pc:sldMk cId="3563970238" sldId="299"/>
            <ac:inkMk id="21" creationId="{33355617-F97B-4859-87BF-53B380890670}"/>
          </ac:inkMkLst>
        </pc:inkChg>
        <pc:inkChg chg="add">
          <ac:chgData name="Endre Flatmo" userId="S::endre.flatmo@sv.no::5d3051c8-36e2-4171-96ae-e84f05e46a64" providerId="AD" clId="Web-{5349B5D3-ED82-3702-3819-3B3878F1A0C2}" dt="2020-11-11T13:15:51.330" v="134"/>
          <ac:inkMkLst>
            <pc:docMk/>
            <pc:sldMk cId="3563970238" sldId="299"/>
            <ac:inkMk id="22" creationId="{B5E5E206-5026-43BF-A413-0D27E89C7A2A}"/>
          </ac:inkMkLst>
        </pc:inkChg>
        <pc:inkChg chg="add">
          <ac:chgData name="Endre Flatmo" userId="S::endre.flatmo@sv.no::5d3051c8-36e2-4171-96ae-e84f05e46a64" providerId="AD" clId="Web-{5349B5D3-ED82-3702-3819-3B3878F1A0C2}" dt="2020-11-11T13:15:51.330" v="135"/>
          <ac:inkMkLst>
            <pc:docMk/>
            <pc:sldMk cId="3563970238" sldId="299"/>
            <ac:inkMk id="23" creationId="{4D217DE2-7A41-4447-9C97-C526EB43CF87}"/>
          </ac:inkMkLst>
        </pc:inkChg>
        <pc:inkChg chg="add">
          <ac:chgData name="Endre Flatmo" userId="S::endre.flatmo@sv.no::5d3051c8-36e2-4171-96ae-e84f05e46a64" providerId="AD" clId="Web-{5349B5D3-ED82-3702-3819-3B3878F1A0C2}" dt="2020-11-11T13:16:05.939" v="139"/>
          <ac:inkMkLst>
            <pc:docMk/>
            <pc:sldMk cId="3563970238" sldId="299"/>
            <ac:inkMk id="24" creationId="{D278A376-7276-4864-9487-F07C0BD7DF14}"/>
          </ac:inkMkLst>
        </pc:inkChg>
        <pc:inkChg chg="add">
          <ac:chgData name="Endre Flatmo" userId="S::endre.flatmo@sv.no::5d3051c8-36e2-4171-96ae-e84f05e46a64" providerId="AD" clId="Web-{5349B5D3-ED82-3702-3819-3B3878F1A0C2}" dt="2020-11-11T13:16:09.752" v="141"/>
          <ac:inkMkLst>
            <pc:docMk/>
            <pc:sldMk cId="3563970238" sldId="299"/>
            <ac:inkMk id="25" creationId="{C071B906-A019-4DD7-987A-B080ABECEFCC}"/>
          </ac:inkMkLst>
        </pc:inkChg>
        <pc:inkChg chg="add del">
          <ac:chgData name="Endre Flatmo" userId="S::endre.flatmo@sv.no::5d3051c8-36e2-4171-96ae-e84f05e46a64" providerId="AD" clId="Web-{5349B5D3-ED82-3702-3819-3B3878F1A0C2}" dt="2020-11-11T13:16:15.736" v="143"/>
          <ac:inkMkLst>
            <pc:docMk/>
            <pc:sldMk cId="3563970238" sldId="299"/>
            <ac:inkMk id="26" creationId="{B2835AE6-D118-4175-816D-2ED9BB29BF1C}"/>
          </ac:inkMkLst>
        </pc:inkChg>
        <pc:inkChg chg="add">
          <ac:chgData name="Endre Flatmo" userId="S::endre.flatmo@sv.no::5d3051c8-36e2-4171-96ae-e84f05e46a64" providerId="AD" clId="Web-{5349B5D3-ED82-3702-3819-3B3878F1A0C2}" dt="2020-11-11T13:16:22.721" v="144"/>
          <ac:inkMkLst>
            <pc:docMk/>
            <pc:sldMk cId="3563970238" sldId="299"/>
            <ac:inkMk id="27" creationId="{C11A0CA8-D901-4DD3-9198-819167BA3BAB}"/>
          </ac:inkMkLst>
        </pc:inkChg>
        <pc:inkChg chg="add del">
          <ac:chgData name="Endre Flatmo" userId="S::endre.flatmo@sv.no::5d3051c8-36e2-4171-96ae-e84f05e46a64" providerId="AD" clId="Web-{5349B5D3-ED82-3702-3819-3B3878F1A0C2}" dt="2020-11-11T13:16:26.237" v="146"/>
          <ac:inkMkLst>
            <pc:docMk/>
            <pc:sldMk cId="3563970238" sldId="299"/>
            <ac:inkMk id="28" creationId="{86102137-C72E-4A43-8148-373352415910}"/>
          </ac:inkMkLst>
        </pc:inkChg>
      </pc:sldChg>
    </pc:docChg>
  </pc:docChgLst>
  <pc:docChgLst>
    <pc:chgData name="Eli Ulvestad" userId="9fdedb2c-857d-486b-a94d-b64b2be3f080" providerId="ADAL" clId="{B68F4907-DDA2-4D4A-BA93-296A894632DD}"/>
    <pc:docChg chg="undo custSel modSld modMainMaster">
      <pc:chgData name="Eli Ulvestad" userId="9fdedb2c-857d-486b-a94d-b64b2be3f080" providerId="ADAL" clId="{B68F4907-DDA2-4D4A-BA93-296A894632DD}" dt="2020-11-19T09:56:21.357" v="146" actId="478"/>
      <pc:docMkLst>
        <pc:docMk/>
      </pc:docMkLst>
      <pc:sldChg chg="addSp delSp modSp mod modClrScheme chgLayout">
        <pc:chgData name="Eli Ulvestad" userId="9fdedb2c-857d-486b-a94d-b64b2be3f080" providerId="ADAL" clId="{B68F4907-DDA2-4D4A-BA93-296A894632DD}" dt="2020-11-16T16:57:19.686" v="140" actId="20577"/>
        <pc:sldMkLst>
          <pc:docMk/>
          <pc:sldMk cId="3646037297" sldId="258"/>
        </pc:sldMkLst>
        <pc:spChg chg="del mod ord">
          <ac:chgData name="Eli Ulvestad" userId="9fdedb2c-857d-486b-a94d-b64b2be3f080" providerId="ADAL" clId="{B68F4907-DDA2-4D4A-BA93-296A894632DD}" dt="2020-11-13T09:38:23.380" v="44" actId="700"/>
          <ac:spMkLst>
            <pc:docMk/>
            <pc:sldMk cId="3646037297" sldId="258"/>
            <ac:spMk id="2" creationId="{054D19BC-CD17-CE41-8C2B-6648981B5ACA}"/>
          </ac:spMkLst>
        </pc:spChg>
        <pc:spChg chg="add mod ord">
          <ac:chgData name="Eli Ulvestad" userId="9fdedb2c-857d-486b-a94d-b64b2be3f080" providerId="ADAL" clId="{B68F4907-DDA2-4D4A-BA93-296A894632DD}" dt="2020-11-16T16:57:16.564" v="139" actId="20577"/>
          <ac:spMkLst>
            <pc:docMk/>
            <pc:sldMk cId="3646037297" sldId="258"/>
            <ac:spMk id="2" creationId="{6978F54C-BB23-D14A-B52E-F3AEF10AF5A1}"/>
          </ac:spMkLst>
        </pc:spChg>
        <pc:spChg chg="mod ord">
          <ac:chgData name="Eli Ulvestad" userId="9fdedb2c-857d-486b-a94d-b64b2be3f080" providerId="ADAL" clId="{B68F4907-DDA2-4D4A-BA93-296A894632DD}" dt="2020-11-16T13:55:18.072" v="68" actId="948"/>
          <ac:spMkLst>
            <pc:docMk/>
            <pc:sldMk cId="3646037297" sldId="258"/>
            <ac:spMk id="3" creationId="{00000000-0000-0000-0000-000000000000}"/>
          </ac:spMkLst>
        </pc:spChg>
        <pc:spChg chg="del mod">
          <ac:chgData name="Eli Ulvestad" userId="9fdedb2c-857d-486b-a94d-b64b2be3f080" providerId="ADAL" clId="{B68F4907-DDA2-4D4A-BA93-296A894632DD}" dt="2020-11-13T09:38:23.380" v="44" actId="700"/>
          <ac:spMkLst>
            <pc:docMk/>
            <pc:sldMk cId="3646037297" sldId="258"/>
            <ac:spMk id="4" creationId="{00000000-0000-0000-0000-000000000000}"/>
          </ac:spMkLst>
        </pc:spChg>
        <pc:spChg chg="add mod ord">
          <ac:chgData name="Eli Ulvestad" userId="9fdedb2c-857d-486b-a94d-b64b2be3f080" providerId="ADAL" clId="{B68F4907-DDA2-4D4A-BA93-296A894632DD}" dt="2020-11-16T16:57:19.686" v="140" actId="20577"/>
          <ac:spMkLst>
            <pc:docMk/>
            <pc:sldMk cId="3646037297" sldId="258"/>
            <ac:spMk id="4" creationId="{B66586F5-50F0-6F43-9B4D-D3A825223C29}"/>
          </ac:spMkLst>
        </pc:spChg>
        <pc:spChg chg="del mod ord">
          <ac:chgData name="Eli Ulvestad" userId="9fdedb2c-857d-486b-a94d-b64b2be3f080" providerId="ADAL" clId="{B68F4907-DDA2-4D4A-BA93-296A894632DD}" dt="2020-11-13T09:38:23.380" v="44" actId="700"/>
          <ac:spMkLst>
            <pc:docMk/>
            <pc:sldMk cId="3646037297" sldId="258"/>
            <ac:spMk id="5" creationId="{FA05D90C-19F8-8A4C-B279-7581967925ED}"/>
          </ac:spMkLst>
        </pc:spChg>
        <pc:spChg chg="add del mod ord">
          <ac:chgData name="Eli Ulvestad" userId="9fdedb2c-857d-486b-a94d-b64b2be3f080" providerId="ADAL" clId="{B68F4907-DDA2-4D4A-BA93-296A894632DD}" dt="2020-11-16T13:52:56.706" v="51" actId="700"/>
          <ac:spMkLst>
            <pc:docMk/>
            <pc:sldMk cId="3646037297" sldId="258"/>
            <ac:spMk id="6" creationId="{F62D3FF9-4AD7-8544-B562-9D1631DA9B33}"/>
          </ac:spMkLst>
        </pc:spChg>
        <pc:spChg chg="add del mod ord">
          <ac:chgData name="Eli Ulvestad" userId="9fdedb2c-857d-486b-a94d-b64b2be3f080" providerId="ADAL" clId="{B68F4907-DDA2-4D4A-BA93-296A894632DD}" dt="2020-11-16T13:52:56.706" v="51" actId="700"/>
          <ac:spMkLst>
            <pc:docMk/>
            <pc:sldMk cId="3646037297" sldId="258"/>
            <ac:spMk id="7" creationId="{E5625758-BE76-EF44-927E-B0C47DD44FE7}"/>
          </ac:spMkLst>
        </pc:spChg>
      </pc:sldChg>
      <pc:sldChg chg="modSp mod modAnim">
        <pc:chgData name="Eli Ulvestad" userId="9fdedb2c-857d-486b-a94d-b64b2be3f080" providerId="ADAL" clId="{B68F4907-DDA2-4D4A-BA93-296A894632DD}" dt="2020-11-12T19:32:40.282" v="5"/>
        <pc:sldMkLst>
          <pc:docMk/>
          <pc:sldMk cId="1512145518" sldId="260"/>
        </pc:sldMkLst>
        <pc:picChg chg="mod modCrop">
          <ac:chgData name="Eli Ulvestad" userId="9fdedb2c-857d-486b-a94d-b64b2be3f080" providerId="ADAL" clId="{B68F4907-DDA2-4D4A-BA93-296A894632DD}" dt="2020-11-12T19:31:42.645" v="3" actId="18131"/>
          <ac:picMkLst>
            <pc:docMk/>
            <pc:sldMk cId="1512145518" sldId="260"/>
            <ac:picMk id="11" creationId="{2F57391E-2DBF-441E-B906-065BC310C860}"/>
          </ac:picMkLst>
        </pc:picChg>
      </pc:sldChg>
      <pc:sldChg chg="modSp mod modClrScheme chgLayout">
        <pc:chgData name="Eli Ulvestad" userId="9fdedb2c-857d-486b-a94d-b64b2be3f080" providerId="ADAL" clId="{B68F4907-DDA2-4D4A-BA93-296A894632DD}" dt="2020-11-13T09:39:12.674" v="49" actId="700"/>
        <pc:sldMkLst>
          <pc:docMk/>
          <pc:sldMk cId="1767773173" sldId="265"/>
        </pc:sldMkLst>
        <pc:spChg chg="mod ord">
          <ac:chgData name="Eli Ulvestad" userId="9fdedb2c-857d-486b-a94d-b64b2be3f080" providerId="ADAL" clId="{B68F4907-DDA2-4D4A-BA93-296A894632DD}" dt="2020-11-13T09:39:12.674" v="49" actId="700"/>
          <ac:spMkLst>
            <pc:docMk/>
            <pc:sldMk cId="1767773173" sldId="265"/>
            <ac:spMk id="2" creationId="{00000000-0000-0000-0000-000000000000}"/>
          </ac:spMkLst>
        </pc:spChg>
        <pc:spChg chg="mod ord">
          <ac:chgData name="Eli Ulvestad" userId="9fdedb2c-857d-486b-a94d-b64b2be3f080" providerId="ADAL" clId="{B68F4907-DDA2-4D4A-BA93-296A894632DD}" dt="2020-11-13T09:39:12.674" v="49" actId="700"/>
          <ac:spMkLst>
            <pc:docMk/>
            <pc:sldMk cId="1767773173" sldId="265"/>
            <ac:spMk id="3" creationId="{00000000-0000-0000-0000-000000000000}"/>
          </ac:spMkLst>
        </pc:spChg>
      </pc:sldChg>
      <pc:sldChg chg="modAnim">
        <pc:chgData name="Eli Ulvestad" userId="9fdedb2c-857d-486b-a94d-b64b2be3f080" providerId="ADAL" clId="{B68F4907-DDA2-4D4A-BA93-296A894632DD}" dt="2020-11-12T19:47:14.891" v="29"/>
        <pc:sldMkLst>
          <pc:docMk/>
          <pc:sldMk cId="2700709291" sldId="267"/>
        </pc:sldMkLst>
      </pc:sldChg>
      <pc:sldChg chg="modSp mod modClrScheme chgLayout">
        <pc:chgData name="Eli Ulvestad" userId="9fdedb2c-857d-486b-a94d-b64b2be3f080" providerId="ADAL" clId="{B68F4907-DDA2-4D4A-BA93-296A894632DD}" dt="2020-11-13T09:39:02.738" v="48" actId="700"/>
        <pc:sldMkLst>
          <pc:docMk/>
          <pc:sldMk cId="3582694448" sldId="273"/>
        </pc:sldMkLst>
        <pc:spChg chg="mod ord">
          <ac:chgData name="Eli Ulvestad" userId="9fdedb2c-857d-486b-a94d-b64b2be3f080" providerId="ADAL" clId="{B68F4907-DDA2-4D4A-BA93-296A894632DD}" dt="2020-11-13T09:39:02.738" v="48" actId="700"/>
          <ac:spMkLst>
            <pc:docMk/>
            <pc:sldMk cId="3582694448" sldId="273"/>
            <ac:spMk id="2" creationId="{00000000-0000-0000-0000-000000000000}"/>
          </ac:spMkLst>
        </pc:spChg>
        <pc:spChg chg="mod">
          <ac:chgData name="Eli Ulvestad" userId="9fdedb2c-857d-486b-a94d-b64b2be3f080" providerId="ADAL" clId="{B68F4907-DDA2-4D4A-BA93-296A894632DD}" dt="2020-11-12T19:34:08.369" v="9" actId="1035"/>
          <ac:spMkLst>
            <pc:docMk/>
            <pc:sldMk cId="3582694448" sldId="273"/>
            <ac:spMk id="9" creationId="{5549BEA5-06AF-4C98-9979-20955B428828}"/>
          </ac:spMkLst>
        </pc:spChg>
        <pc:spChg chg="mod ord">
          <ac:chgData name="Eli Ulvestad" userId="9fdedb2c-857d-486b-a94d-b64b2be3f080" providerId="ADAL" clId="{B68F4907-DDA2-4D4A-BA93-296A894632DD}" dt="2020-11-13T09:39:02.738" v="48" actId="700"/>
          <ac:spMkLst>
            <pc:docMk/>
            <pc:sldMk cId="3582694448" sldId="273"/>
            <ac:spMk id="11" creationId="{51E787FA-938F-3740-8A81-E748D5E4ACAB}"/>
          </ac:spMkLst>
        </pc:spChg>
      </pc:sldChg>
      <pc:sldChg chg="modAnim">
        <pc:chgData name="Eli Ulvestad" userId="9fdedb2c-857d-486b-a94d-b64b2be3f080" providerId="ADAL" clId="{B68F4907-DDA2-4D4A-BA93-296A894632DD}" dt="2020-11-12T19:36:24.540" v="18"/>
        <pc:sldMkLst>
          <pc:docMk/>
          <pc:sldMk cId="3878629163" sldId="275"/>
        </pc:sldMkLst>
      </pc:sldChg>
      <pc:sldChg chg="modAnim">
        <pc:chgData name="Eli Ulvestad" userId="9fdedb2c-857d-486b-a94d-b64b2be3f080" providerId="ADAL" clId="{B68F4907-DDA2-4D4A-BA93-296A894632DD}" dt="2020-11-12T19:37:33.704" v="21"/>
        <pc:sldMkLst>
          <pc:docMk/>
          <pc:sldMk cId="1015439450" sldId="276"/>
        </pc:sldMkLst>
      </pc:sldChg>
      <pc:sldChg chg="modSp mod modAnim">
        <pc:chgData name="Eli Ulvestad" userId="9fdedb2c-857d-486b-a94d-b64b2be3f080" providerId="ADAL" clId="{B68F4907-DDA2-4D4A-BA93-296A894632DD}" dt="2020-11-12T19:48:14.965" v="37" actId="14100"/>
        <pc:sldMkLst>
          <pc:docMk/>
          <pc:sldMk cId="2654288803" sldId="279"/>
        </pc:sldMkLst>
        <pc:graphicFrameChg chg="mod modGraphic">
          <ac:chgData name="Eli Ulvestad" userId="9fdedb2c-857d-486b-a94d-b64b2be3f080" providerId="ADAL" clId="{B68F4907-DDA2-4D4A-BA93-296A894632DD}" dt="2020-11-12T19:48:14.965" v="37" actId="14100"/>
          <ac:graphicFrameMkLst>
            <pc:docMk/>
            <pc:sldMk cId="2654288803" sldId="279"/>
            <ac:graphicFrameMk id="7" creationId="{E485D43A-91F4-41CE-AC0D-9042B8AA5FDB}"/>
          </ac:graphicFrameMkLst>
        </pc:graphicFrameChg>
      </pc:sldChg>
      <pc:sldChg chg="modAnim">
        <pc:chgData name="Eli Ulvestad" userId="9fdedb2c-857d-486b-a94d-b64b2be3f080" providerId="ADAL" clId="{B68F4907-DDA2-4D4A-BA93-296A894632DD}" dt="2020-11-12T19:41:35.624" v="27"/>
        <pc:sldMkLst>
          <pc:docMk/>
          <pc:sldMk cId="3383362400" sldId="280"/>
        </pc:sldMkLst>
      </pc:sldChg>
      <pc:sldChg chg="modSp mod">
        <pc:chgData name="Eli Ulvestad" userId="9fdedb2c-857d-486b-a94d-b64b2be3f080" providerId="ADAL" clId="{B68F4907-DDA2-4D4A-BA93-296A894632DD}" dt="2020-11-12T19:51:36.944" v="42" actId="18131"/>
        <pc:sldMkLst>
          <pc:docMk/>
          <pc:sldMk cId="472648105" sldId="288"/>
        </pc:sldMkLst>
        <pc:picChg chg="mod modCrop">
          <ac:chgData name="Eli Ulvestad" userId="9fdedb2c-857d-486b-a94d-b64b2be3f080" providerId="ADAL" clId="{B68F4907-DDA2-4D4A-BA93-296A894632DD}" dt="2020-11-12T19:51:36.944" v="42" actId="18131"/>
          <ac:picMkLst>
            <pc:docMk/>
            <pc:sldMk cId="472648105" sldId="288"/>
            <ac:picMk id="7" creationId="{DCDD7F86-40E2-414A-9E6C-AD5A60848AB9}"/>
          </ac:picMkLst>
        </pc:picChg>
      </pc:sldChg>
      <pc:sldChg chg="delSp mod">
        <pc:chgData name="Eli Ulvestad" userId="9fdedb2c-857d-486b-a94d-b64b2be3f080" providerId="ADAL" clId="{B68F4907-DDA2-4D4A-BA93-296A894632DD}" dt="2020-11-19T09:55:17.702" v="141" actId="478"/>
        <pc:sldMkLst>
          <pc:docMk/>
          <pc:sldMk cId="1316895020" sldId="303"/>
        </pc:sldMkLst>
        <pc:spChg chg="del">
          <ac:chgData name="Eli Ulvestad" userId="9fdedb2c-857d-486b-a94d-b64b2be3f080" providerId="ADAL" clId="{B68F4907-DDA2-4D4A-BA93-296A894632DD}" dt="2020-11-19T09:55:17.702" v="141" actId="478"/>
          <ac:spMkLst>
            <pc:docMk/>
            <pc:sldMk cId="1316895020" sldId="303"/>
            <ac:spMk id="3" creationId="{D8FB345E-4125-284C-B6F9-1767881CD743}"/>
          </ac:spMkLst>
        </pc:spChg>
      </pc:sldChg>
      <pc:sldChg chg="delSp mod">
        <pc:chgData name="Eli Ulvestad" userId="9fdedb2c-857d-486b-a94d-b64b2be3f080" providerId="ADAL" clId="{B68F4907-DDA2-4D4A-BA93-296A894632DD}" dt="2020-11-19T09:55:29.457" v="142" actId="478"/>
        <pc:sldMkLst>
          <pc:docMk/>
          <pc:sldMk cId="2219953023" sldId="304"/>
        </pc:sldMkLst>
        <pc:spChg chg="del">
          <ac:chgData name="Eli Ulvestad" userId="9fdedb2c-857d-486b-a94d-b64b2be3f080" providerId="ADAL" clId="{B68F4907-DDA2-4D4A-BA93-296A894632DD}" dt="2020-11-19T09:55:29.457" v="142" actId="478"/>
          <ac:spMkLst>
            <pc:docMk/>
            <pc:sldMk cId="2219953023" sldId="304"/>
            <ac:spMk id="3" creationId="{D8FB345E-4125-284C-B6F9-1767881CD743}"/>
          </ac:spMkLst>
        </pc:spChg>
      </pc:sldChg>
      <pc:sldChg chg="delSp mod">
        <pc:chgData name="Eli Ulvestad" userId="9fdedb2c-857d-486b-a94d-b64b2be3f080" providerId="ADAL" clId="{B68F4907-DDA2-4D4A-BA93-296A894632DD}" dt="2020-11-19T09:55:35.110" v="143" actId="478"/>
        <pc:sldMkLst>
          <pc:docMk/>
          <pc:sldMk cId="1579610579" sldId="305"/>
        </pc:sldMkLst>
        <pc:spChg chg="del">
          <ac:chgData name="Eli Ulvestad" userId="9fdedb2c-857d-486b-a94d-b64b2be3f080" providerId="ADAL" clId="{B68F4907-DDA2-4D4A-BA93-296A894632DD}" dt="2020-11-19T09:55:35.110" v="143" actId="478"/>
          <ac:spMkLst>
            <pc:docMk/>
            <pc:sldMk cId="1579610579" sldId="305"/>
            <ac:spMk id="3" creationId="{D8FB345E-4125-284C-B6F9-1767881CD743}"/>
          </ac:spMkLst>
        </pc:spChg>
      </pc:sldChg>
      <pc:sldChg chg="delSp mod">
        <pc:chgData name="Eli Ulvestad" userId="9fdedb2c-857d-486b-a94d-b64b2be3f080" providerId="ADAL" clId="{B68F4907-DDA2-4D4A-BA93-296A894632DD}" dt="2020-11-19T09:56:00.260" v="144" actId="478"/>
        <pc:sldMkLst>
          <pc:docMk/>
          <pc:sldMk cId="1280847830" sldId="306"/>
        </pc:sldMkLst>
        <pc:spChg chg="del">
          <ac:chgData name="Eli Ulvestad" userId="9fdedb2c-857d-486b-a94d-b64b2be3f080" providerId="ADAL" clId="{B68F4907-DDA2-4D4A-BA93-296A894632DD}" dt="2020-11-19T09:56:00.260" v="144" actId="478"/>
          <ac:spMkLst>
            <pc:docMk/>
            <pc:sldMk cId="1280847830" sldId="306"/>
            <ac:spMk id="3" creationId="{D8FB345E-4125-284C-B6F9-1767881CD743}"/>
          </ac:spMkLst>
        </pc:spChg>
      </pc:sldChg>
      <pc:sldChg chg="delSp mod">
        <pc:chgData name="Eli Ulvestad" userId="9fdedb2c-857d-486b-a94d-b64b2be3f080" providerId="ADAL" clId="{B68F4907-DDA2-4D4A-BA93-296A894632DD}" dt="2020-11-19T09:56:11.855" v="145" actId="478"/>
        <pc:sldMkLst>
          <pc:docMk/>
          <pc:sldMk cId="4081801449" sldId="307"/>
        </pc:sldMkLst>
        <pc:spChg chg="del">
          <ac:chgData name="Eli Ulvestad" userId="9fdedb2c-857d-486b-a94d-b64b2be3f080" providerId="ADAL" clId="{B68F4907-DDA2-4D4A-BA93-296A894632DD}" dt="2020-11-19T09:56:11.855" v="145" actId="478"/>
          <ac:spMkLst>
            <pc:docMk/>
            <pc:sldMk cId="4081801449" sldId="307"/>
            <ac:spMk id="3" creationId="{D8FB345E-4125-284C-B6F9-1767881CD743}"/>
          </ac:spMkLst>
        </pc:spChg>
      </pc:sldChg>
      <pc:sldChg chg="delSp mod">
        <pc:chgData name="Eli Ulvestad" userId="9fdedb2c-857d-486b-a94d-b64b2be3f080" providerId="ADAL" clId="{B68F4907-DDA2-4D4A-BA93-296A894632DD}" dt="2020-11-19T09:56:21.357" v="146" actId="478"/>
        <pc:sldMkLst>
          <pc:docMk/>
          <pc:sldMk cId="3542506991" sldId="308"/>
        </pc:sldMkLst>
        <pc:spChg chg="del">
          <ac:chgData name="Eli Ulvestad" userId="9fdedb2c-857d-486b-a94d-b64b2be3f080" providerId="ADAL" clId="{B68F4907-DDA2-4D4A-BA93-296A894632DD}" dt="2020-11-19T09:56:21.357" v="146" actId="478"/>
          <ac:spMkLst>
            <pc:docMk/>
            <pc:sldMk cId="3542506991" sldId="308"/>
            <ac:spMk id="3" creationId="{D8FB345E-4125-284C-B6F9-1767881CD743}"/>
          </ac:spMkLst>
        </pc:spChg>
      </pc:sldChg>
      <pc:sldMasterChg chg="delSldLayout modSldLayout">
        <pc:chgData name="Eli Ulvestad" userId="9fdedb2c-857d-486b-a94d-b64b2be3f080" providerId="ADAL" clId="{B68F4907-DDA2-4D4A-BA93-296A894632DD}" dt="2020-11-16T14:26:13.125" v="72"/>
        <pc:sldMasterMkLst>
          <pc:docMk/>
          <pc:sldMasterMk cId="1492401347" sldId="2147483662"/>
        </pc:sldMasterMkLst>
        <pc:sldLayoutChg chg="addSp delSp modSp mod">
          <pc:chgData name="Eli Ulvestad" userId="9fdedb2c-857d-486b-a94d-b64b2be3f080" providerId="ADAL" clId="{B68F4907-DDA2-4D4A-BA93-296A894632DD}" dt="2020-11-16T14:26:13.125" v="72"/>
          <pc:sldLayoutMkLst>
            <pc:docMk/>
            <pc:sldMasterMk cId="1492401347" sldId="2147483662"/>
            <pc:sldLayoutMk cId="2957857215" sldId="2147483675"/>
          </pc:sldLayoutMkLst>
          <pc:spChg chg="del">
            <ac:chgData name="Eli Ulvestad" userId="9fdedb2c-857d-486b-a94d-b64b2be3f080" providerId="ADAL" clId="{B68F4907-DDA2-4D4A-BA93-296A894632DD}" dt="2020-11-16T14:26:12.141" v="71" actId="478"/>
            <ac:spMkLst>
              <pc:docMk/>
              <pc:sldMasterMk cId="1492401347" sldId="2147483662"/>
              <pc:sldLayoutMk cId="2957857215" sldId="2147483675"/>
              <ac:spMk id="4" creationId="{0ED1C06B-72A9-E742-85D1-AF8956C8DA01}"/>
            </ac:spMkLst>
          </pc:spChg>
          <pc:picChg chg="add mod">
            <ac:chgData name="Eli Ulvestad" userId="9fdedb2c-857d-486b-a94d-b64b2be3f080" providerId="ADAL" clId="{B68F4907-DDA2-4D4A-BA93-296A894632DD}" dt="2020-11-16T14:26:13.125" v="72"/>
            <ac:picMkLst>
              <pc:docMk/>
              <pc:sldMasterMk cId="1492401347" sldId="2147483662"/>
              <pc:sldLayoutMk cId="2957857215" sldId="2147483675"/>
              <ac:picMk id="6" creationId="{88D076B8-DC24-5041-B46A-7D0EA4AE424E}"/>
            </ac:picMkLst>
          </pc:picChg>
          <pc:picChg chg="del">
            <ac:chgData name="Eli Ulvestad" userId="9fdedb2c-857d-486b-a94d-b64b2be3f080" providerId="ADAL" clId="{B68F4907-DDA2-4D4A-BA93-296A894632DD}" dt="2020-11-16T14:26:10.803" v="70" actId="478"/>
            <ac:picMkLst>
              <pc:docMk/>
              <pc:sldMasterMk cId="1492401347" sldId="2147483662"/>
              <pc:sldLayoutMk cId="2957857215" sldId="2147483675"/>
              <ac:picMk id="7" creationId="{AE081756-9FF5-1948-B90D-EAF60499F8B3}"/>
            </ac:picMkLst>
          </pc:picChg>
        </pc:sldLayoutChg>
        <pc:sldLayoutChg chg="del mod">
          <pc:chgData name="Eli Ulvestad" userId="9fdedb2c-857d-486b-a94d-b64b2be3f080" providerId="ADAL" clId="{B68F4907-DDA2-4D4A-BA93-296A894632DD}" dt="2020-11-16T14:26:06.717" v="69" actId="2696"/>
          <pc:sldLayoutMkLst>
            <pc:docMk/>
            <pc:sldMasterMk cId="1492401347" sldId="2147483662"/>
            <pc:sldLayoutMk cId="3316222621" sldId="2147483683"/>
          </pc:sldLayoutMkLst>
        </pc:sldLayoutChg>
      </pc:sldMasterChg>
    </pc:docChg>
  </pc:docChgLst>
  <pc:docChgLst>
    <pc:chgData name="Henriett Røed" userId="5404bc1a-acd9-4a51-a66a-93c06a019899" providerId="ADAL" clId="{3E253AEA-EC6F-9242-885E-39D7DF96A96C}"/>
    <pc:docChg chg="addSld delSld modSld">
      <pc:chgData name="Henriett Røed" userId="5404bc1a-acd9-4a51-a66a-93c06a019899" providerId="ADAL" clId="{3E253AEA-EC6F-9242-885E-39D7DF96A96C}" dt="2022-02-23T12:14:05.175" v="8" actId="2696"/>
      <pc:docMkLst>
        <pc:docMk/>
      </pc:docMkLst>
      <pc:sldChg chg="del">
        <pc:chgData name="Henriett Røed" userId="5404bc1a-acd9-4a51-a66a-93c06a019899" providerId="ADAL" clId="{3E253AEA-EC6F-9242-885E-39D7DF96A96C}" dt="2022-02-23T11:46:50.980" v="3" actId="2696"/>
        <pc:sldMkLst>
          <pc:docMk/>
          <pc:sldMk cId="3878629163" sldId="275"/>
        </pc:sldMkLst>
      </pc:sldChg>
      <pc:sldChg chg="modSp mod">
        <pc:chgData name="Henriett Røed" userId="5404bc1a-acd9-4a51-a66a-93c06a019899" providerId="ADAL" clId="{3E253AEA-EC6F-9242-885E-39D7DF96A96C}" dt="2022-02-23T12:12:37.890" v="5" actId="14100"/>
        <pc:sldMkLst>
          <pc:docMk/>
          <pc:sldMk cId="63047939" sldId="281"/>
        </pc:sldMkLst>
        <pc:picChg chg="mod">
          <ac:chgData name="Henriett Røed" userId="5404bc1a-acd9-4a51-a66a-93c06a019899" providerId="ADAL" clId="{3E253AEA-EC6F-9242-885E-39D7DF96A96C}" dt="2022-02-23T12:12:37.890" v="5" actId="14100"/>
          <ac:picMkLst>
            <pc:docMk/>
            <pc:sldMk cId="63047939" sldId="281"/>
            <ac:picMk id="13" creationId="{4EB40384-06AD-4EDF-A416-71DC961EA961}"/>
          </ac:picMkLst>
        </pc:picChg>
      </pc:sldChg>
      <pc:sldChg chg="del">
        <pc:chgData name="Henriett Røed" userId="5404bc1a-acd9-4a51-a66a-93c06a019899" providerId="ADAL" clId="{3E253AEA-EC6F-9242-885E-39D7DF96A96C}" dt="2022-02-23T12:14:02.598" v="7" actId="2696"/>
        <pc:sldMkLst>
          <pc:docMk/>
          <pc:sldMk cId="3744731426" sldId="292"/>
        </pc:sldMkLst>
      </pc:sldChg>
      <pc:sldChg chg="del">
        <pc:chgData name="Henriett Røed" userId="5404bc1a-acd9-4a51-a66a-93c06a019899" providerId="ADAL" clId="{3E253AEA-EC6F-9242-885E-39D7DF96A96C}" dt="2022-02-23T12:14:05.175" v="8" actId="2696"/>
        <pc:sldMkLst>
          <pc:docMk/>
          <pc:sldMk cId="3244841911" sldId="293"/>
        </pc:sldMkLst>
      </pc:sldChg>
      <pc:sldChg chg="del">
        <pc:chgData name="Henriett Røed" userId="5404bc1a-acd9-4a51-a66a-93c06a019899" providerId="ADAL" clId="{3E253AEA-EC6F-9242-885E-39D7DF96A96C}" dt="2022-02-23T11:46:04.067" v="0" actId="2696"/>
        <pc:sldMkLst>
          <pc:docMk/>
          <pc:sldMk cId="1710692381" sldId="295"/>
        </pc:sldMkLst>
      </pc:sldChg>
      <pc:sldChg chg="del">
        <pc:chgData name="Henriett Røed" userId="5404bc1a-acd9-4a51-a66a-93c06a019899" providerId="ADAL" clId="{3E253AEA-EC6F-9242-885E-39D7DF96A96C}" dt="2022-02-23T11:46:49.492" v="2" actId="2696"/>
        <pc:sldMkLst>
          <pc:docMk/>
          <pc:sldMk cId="71600195" sldId="297"/>
        </pc:sldMkLst>
      </pc:sldChg>
      <pc:sldChg chg="add">
        <pc:chgData name="Henriett Røed" userId="5404bc1a-acd9-4a51-a66a-93c06a019899" providerId="ADAL" clId="{3E253AEA-EC6F-9242-885E-39D7DF96A96C}" dt="2022-02-23T11:46:47.260" v="1"/>
        <pc:sldMkLst>
          <pc:docMk/>
          <pc:sldMk cId="2555128199" sldId="309"/>
        </pc:sldMkLst>
      </pc:sldChg>
      <pc:sldChg chg="add">
        <pc:chgData name="Henriett Røed" userId="5404bc1a-acd9-4a51-a66a-93c06a019899" providerId="ADAL" clId="{3E253AEA-EC6F-9242-885E-39D7DF96A96C}" dt="2022-02-23T11:46:47.260" v="1"/>
        <pc:sldMkLst>
          <pc:docMk/>
          <pc:sldMk cId="1610554680" sldId="310"/>
        </pc:sldMkLst>
      </pc:sldChg>
      <pc:sldChg chg="add">
        <pc:chgData name="Henriett Røed" userId="5404bc1a-acd9-4a51-a66a-93c06a019899" providerId="ADAL" clId="{3E253AEA-EC6F-9242-885E-39D7DF96A96C}" dt="2022-02-23T12:13:58.963" v="6"/>
        <pc:sldMkLst>
          <pc:docMk/>
          <pc:sldMk cId="263702985" sldId="311"/>
        </pc:sldMkLst>
      </pc:sldChg>
      <pc:sldChg chg="add">
        <pc:chgData name="Henriett Røed" userId="5404bc1a-acd9-4a51-a66a-93c06a019899" providerId="ADAL" clId="{3E253AEA-EC6F-9242-885E-39D7DF96A96C}" dt="2022-02-23T12:13:58.963" v="6"/>
        <pc:sldMkLst>
          <pc:docMk/>
          <pc:sldMk cId="2600176996" sldId="312"/>
        </pc:sldMkLst>
      </pc:sldChg>
    </pc:docChg>
  </pc:docChgLst>
  <pc:docChgLst>
    <pc:chgData name="Stine Solvoll Navarsete" userId="afaa03ac-a1dd-4304-8fa9-4eccbb887720" providerId="ADAL" clId="{92BABCCB-7764-488B-B136-EEC869ECD0ED}"/>
    <pc:docChg chg="undo custSel addSld delSld modSld">
      <pc:chgData name="Stine Solvoll Navarsete" userId="afaa03ac-a1dd-4304-8fa9-4eccbb887720" providerId="ADAL" clId="{92BABCCB-7764-488B-B136-EEC869ECD0ED}" dt="2023-02-07T15:32:07.120" v="473" actId="20577"/>
      <pc:docMkLst>
        <pc:docMk/>
      </pc:docMkLst>
      <pc:sldChg chg="addSp delSp modSp mod modClrScheme chgLayout">
        <pc:chgData name="Stine Solvoll Navarsete" userId="afaa03ac-a1dd-4304-8fa9-4eccbb887720" providerId="ADAL" clId="{92BABCCB-7764-488B-B136-EEC869ECD0ED}" dt="2023-02-07T15:23:33.388" v="6" actId="26606"/>
        <pc:sldMkLst>
          <pc:docMk/>
          <pc:sldMk cId="3476164187" sldId="266"/>
        </pc:sldMkLst>
        <pc:spChg chg="mod ord">
          <ac:chgData name="Stine Solvoll Navarsete" userId="afaa03ac-a1dd-4304-8fa9-4eccbb887720" providerId="ADAL" clId="{92BABCCB-7764-488B-B136-EEC869ECD0ED}" dt="2023-02-07T15:23:33.387" v="5" actId="26606"/>
          <ac:spMkLst>
            <pc:docMk/>
            <pc:sldMk cId="3476164187" sldId="266"/>
            <ac:spMk id="3" creationId="{B44BA02F-AC5A-054B-AD64-253808211796}"/>
          </ac:spMkLst>
        </pc:spChg>
        <pc:spChg chg="mod ord">
          <ac:chgData name="Stine Solvoll Navarsete" userId="afaa03ac-a1dd-4304-8fa9-4eccbb887720" providerId="ADAL" clId="{92BABCCB-7764-488B-B136-EEC869ECD0ED}" dt="2023-02-07T15:23:33.387" v="5" actId="26606"/>
          <ac:spMkLst>
            <pc:docMk/>
            <pc:sldMk cId="3476164187" sldId="266"/>
            <ac:spMk id="5" creationId="{00000000-0000-0000-0000-000000000000}"/>
          </ac:spMkLst>
        </pc:spChg>
        <pc:spChg chg="mod">
          <ac:chgData name="Stine Solvoll Navarsete" userId="afaa03ac-a1dd-4304-8fa9-4eccbb887720" providerId="ADAL" clId="{92BABCCB-7764-488B-B136-EEC869ECD0ED}" dt="2023-02-07T15:23:33.388" v="6" actId="26606"/>
          <ac:spMkLst>
            <pc:docMk/>
            <pc:sldMk cId="3476164187" sldId="266"/>
            <ac:spMk id="16" creationId="{40A0ED21-F387-4BCE-AB68-74026712F7FF}"/>
          </ac:spMkLst>
        </pc:spChg>
        <pc:spChg chg="add del mod">
          <ac:chgData name="Stine Solvoll Navarsete" userId="afaa03ac-a1dd-4304-8fa9-4eccbb887720" providerId="ADAL" clId="{92BABCCB-7764-488B-B136-EEC869ECD0ED}" dt="2023-02-07T15:23:33.387" v="5" actId="26606"/>
          <ac:spMkLst>
            <pc:docMk/>
            <pc:sldMk cId="3476164187" sldId="266"/>
            <ac:spMk id="21" creationId="{3940C278-7C60-18AB-2191-DB0B477B6391}"/>
          </ac:spMkLst>
        </pc:spChg>
        <pc:picChg chg="add mod ord">
          <ac:chgData name="Stine Solvoll Navarsete" userId="afaa03ac-a1dd-4304-8fa9-4eccbb887720" providerId="ADAL" clId="{92BABCCB-7764-488B-B136-EEC869ECD0ED}" dt="2023-02-07T15:23:33.388" v="6" actId="26606"/>
          <ac:picMkLst>
            <pc:docMk/>
            <pc:sldMk cId="3476164187" sldId="266"/>
            <ac:picMk id="4" creationId="{1D54F3AA-04B9-8575-7A4C-2261E9D4AC2A}"/>
          </ac:picMkLst>
        </pc:picChg>
        <pc:picChg chg="del">
          <ac:chgData name="Stine Solvoll Navarsete" userId="afaa03ac-a1dd-4304-8fa9-4eccbb887720" providerId="ADAL" clId="{92BABCCB-7764-488B-B136-EEC869ECD0ED}" dt="2023-02-07T15:23:14.920" v="0" actId="478"/>
          <ac:picMkLst>
            <pc:docMk/>
            <pc:sldMk cId="3476164187" sldId="266"/>
            <ac:picMk id="11" creationId="{62A61DBC-C421-4DB6-8B98-9E161312DEA7}"/>
          </ac:picMkLst>
        </pc:picChg>
      </pc:sldChg>
      <pc:sldChg chg="addSp delSp modSp mod modClrScheme chgLayout">
        <pc:chgData name="Stine Solvoll Navarsete" userId="afaa03ac-a1dd-4304-8fa9-4eccbb887720" providerId="ADAL" clId="{92BABCCB-7764-488B-B136-EEC869ECD0ED}" dt="2023-02-07T15:25:25.115" v="14" actId="26606"/>
        <pc:sldMkLst>
          <pc:docMk/>
          <pc:sldMk cId="472648105" sldId="288"/>
        </pc:sldMkLst>
        <pc:spChg chg="mod ord">
          <ac:chgData name="Stine Solvoll Navarsete" userId="afaa03ac-a1dd-4304-8fa9-4eccbb887720" providerId="ADAL" clId="{92BABCCB-7764-488B-B136-EEC869ECD0ED}" dt="2023-02-07T15:25:25.115" v="14" actId="26606"/>
          <ac:spMkLst>
            <pc:docMk/>
            <pc:sldMk cId="472648105" sldId="288"/>
            <ac:spMk id="2" creationId="{00000000-0000-0000-0000-000000000000}"/>
          </ac:spMkLst>
        </pc:spChg>
        <pc:spChg chg="mod">
          <ac:chgData name="Stine Solvoll Navarsete" userId="afaa03ac-a1dd-4304-8fa9-4eccbb887720" providerId="ADAL" clId="{92BABCCB-7764-488B-B136-EEC869ECD0ED}" dt="2023-02-07T15:25:04.867" v="11" actId="26606"/>
          <ac:spMkLst>
            <pc:docMk/>
            <pc:sldMk cId="472648105" sldId="288"/>
            <ac:spMk id="4" creationId="{00000000-0000-0000-0000-000000000000}"/>
          </ac:spMkLst>
        </pc:spChg>
        <pc:spChg chg="add del mod">
          <ac:chgData name="Stine Solvoll Navarsete" userId="afaa03ac-a1dd-4304-8fa9-4eccbb887720" providerId="ADAL" clId="{92BABCCB-7764-488B-B136-EEC869ECD0ED}" dt="2023-02-07T15:24:52.362" v="9" actId="931"/>
          <ac:spMkLst>
            <pc:docMk/>
            <pc:sldMk cId="472648105" sldId="288"/>
            <ac:spMk id="5" creationId="{8CF4AD35-10FE-9E5D-73B2-081476C4B8B4}"/>
          </ac:spMkLst>
        </pc:spChg>
        <pc:spChg chg="add del mod">
          <ac:chgData name="Stine Solvoll Navarsete" userId="afaa03ac-a1dd-4304-8fa9-4eccbb887720" providerId="ADAL" clId="{92BABCCB-7764-488B-B136-EEC869ECD0ED}" dt="2023-02-07T15:25:04.867" v="11" actId="26606"/>
          <ac:spMkLst>
            <pc:docMk/>
            <pc:sldMk cId="472648105" sldId="288"/>
            <ac:spMk id="10" creationId="{EBCC1241-B145-D66D-BDD5-42823F97D541}"/>
          </ac:spMkLst>
        </pc:spChg>
        <pc:spChg chg="add del mod">
          <ac:chgData name="Stine Solvoll Navarsete" userId="afaa03ac-a1dd-4304-8fa9-4eccbb887720" providerId="ADAL" clId="{92BABCCB-7764-488B-B136-EEC869ECD0ED}" dt="2023-02-07T15:25:12.756" v="12" actId="478"/>
          <ac:spMkLst>
            <pc:docMk/>
            <pc:sldMk cId="472648105" sldId="288"/>
            <ac:spMk id="15" creationId="{A944C63C-2FBB-24AC-23C8-3C7AE7B75A72}"/>
          </ac:spMkLst>
        </pc:spChg>
        <pc:picChg chg="del">
          <ac:chgData name="Stine Solvoll Navarsete" userId="afaa03ac-a1dd-4304-8fa9-4eccbb887720" providerId="ADAL" clId="{92BABCCB-7764-488B-B136-EEC869ECD0ED}" dt="2023-02-07T15:24:48.391" v="8" actId="478"/>
          <ac:picMkLst>
            <pc:docMk/>
            <pc:sldMk cId="472648105" sldId="288"/>
            <ac:picMk id="7" creationId="{DCDD7F86-40E2-414A-9E6C-AD5A60848AB9}"/>
          </ac:picMkLst>
        </pc:picChg>
        <pc:picChg chg="add del mod">
          <ac:chgData name="Stine Solvoll Navarsete" userId="afaa03ac-a1dd-4304-8fa9-4eccbb887720" providerId="ADAL" clId="{92BABCCB-7764-488B-B136-EEC869ECD0ED}" dt="2023-02-07T15:24:59.057" v="10" actId="478"/>
          <ac:picMkLst>
            <pc:docMk/>
            <pc:sldMk cId="472648105" sldId="288"/>
            <ac:picMk id="8" creationId="{02869211-4DED-AF7F-1E25-2673132F4FE0}"/>
          </ac:picMkLst>
        </pc:picChg>
        <pc:picChg chg="add mod">
          <ac:chgData name="Stine Solvoll Navarsete" userId="afaa03ac-a1dd-4304-8fa9-4eccbb887720" providerId="ADAL" clId="{92BABCCB-7764-488B-B136-EEC869ECD0ED}" dt="2023-02-07T15:25:25.115" v="14" actId="26606"/>
          <ac:picMkLst>
            <pc:docMk/>
            <pc:sldMk cId="472648105" sldId="288"/>
            <ac:picMk id="12" creationId="{A2D6033B-B913-5205-7112-FE7A54D760B5}"/>
          </ac:picMkLst>
        </pc:picChg>
      </pc:sldChg>
      <pc:sldChg chg="delSp modSp mod modClrScheme chgLayout">
        <pc:chgData name="Stine Solvoll Navarsete" userId="afaa03ac-a1dd-4304-8fa9-4eccbb887720" providerId="ADAL" clId="{92BABCCB-7764-488B-B136-EEC869ECD0ED}" dt="2023-02-07T15:24:02.103" v="7" actId="26606"/>
        <pc:sldMkLst>
          <pc:docMk/>
          <pc:sldMk cId="1610554680" sldId="310"/>
        </pc:sldMkLst>
        <pc:spChg chg="mod ord">
          <ac:chgData name="Stine Solvoll Navarsete" userId="afaa03ac-a1dd-4304-8fa9-4eccbb887720" providerId="ADAL" clId="{92BABCCB-7764-488B-B136-EEC869ECD0ED}" dt="2023-02-07T15:24:02.103" v="7" actId="26606"/>
          <ac:spMkLst>
            <pc:docMk/>
            <pc:sldMk cId="1610554680" sldId="310"/>
            <ac:spMk id="2" creationId="{00000000-0000-0000-0000-000000000000}"/>
          </ac:spMkLst>
        </pc:spChg>
        <pc:spChg chg="del">
          <ac:chgData name="Stine Solvoll Navarsete" userId="afaa03ac-a1dd-4304-8fa9-4eccbb887720" providerId="ADAL" clId="{92BABCCB-7764-488B-B136-EEC869ECD0ED}" dt="2023-02-07T15:24:02.103" v="7" actId="26606"/>
          <ac:spMkLst>
            <pc:docMk/>
            <pc:sldMk cId="1610554680" sldId="310"/>
            <ac:spMk id="3" creationId="{F903400B-2A97-D74D-943D-8D54B859876F}"/>
          </ac:spMkLst>
        </pc:spChg>
        <pc:spChg chg="mod">
          <ac:chgData name="Stine Solvoll Navarsete" userId="afaa03ac-a1dd-4304-8fa9-4eccbb887720" providerId="ADAL" clId="{92BABCCB-7764-488B-B136-EEC869ECD0ED}" dt="2023-02-07T15:24:02.103" v="7" actId="26606"/>
          <ac:spMkLst>
            <pc:docMk/>
            <pc:sldMk cId="1610554680" sldId="310"/>
            <ac:spMk id="8" creationId="{F572964D-F8DF-4889-9401-C2BE0046CE31}"/>
          </ac:spMkLst>
        </pc:spChg>
        <pc:picChg chg="mod">
          <ac:chgData name="Stine Solvoll Navarsete" userId="afaa03ac-a1dd-4304-8fa9-4eccbb887720" providerId="ADAL" clId="{92BABCCB-7764-488B-B136-EEC869ECD0ED}" dt="2023-02-07T15:24:02.103" v="7" actId="26606"/>
          <ac:picMkLst>
            <pc:docMk/>
            <pc:sldMk cId="1610554680" sldId="310"/>
            <ac:picMk id="4" creationId="{C4B845B8-E678-48DE-A90F-73C0ADF8B6C6}"/>
          </ac:picMkLst>
        </pc:picChg>
      </pc:sldChg>
      <pc:sldChg chg="modSp mod">
        <pc:chgData name="Stine Solvoll Navarsete" userId="afaa03ac-a1dd-4304-8fa9-4eccbb887720" providerId="ADAL" clId="{92BABCCB-7764-488B-B136-EEC869ECD0ED}" dt="2023-02-07T15:26:19.061" v="17" actId="207"/>
        <pc:sldMkLst>
          <pc:docMk/>
          <pc:sldMk cId="3251463873" sldId="325"/>
        </pc:sldMkLst>
        <pc:spChg chg="mod">
          <ac:chgData name="Stine Solvoll Navarsete" userId="afaa03ac-a1dd-4304-8fa9-4eccbb887720" providerId="ADAL" clId="{92BABCCB-7764-488B-B136-EEC869ECD0ED}" dt="2023-02-07T15:26:19.061" v="17" actId="207"/>
          <ac:spMkLst>
            <pc:docMk/>
            <pc:sldMk cId="3251463873" sldId="325"/>
            <ac:spMk id="2" creationId="{C75DA4FB-1E11-DA22-CB93-33F7B138DFCC}"/>
          </ac:spMkLst>
        </pc:spChg>
      </pc:sldChg>
      <pc:sldChg chg="addSp delSp modSp new mod modClrScheme chgLayout">
        <pc:chgData name="Stine Solvoll Navarsete" userId="afaa03ac-a1dd-4304-8fa9-4eccbb887720" providerId="ADAL" clId="{92BABCCB-7764-488B-B136-EEC869ECD0ED}" dt="2023-02-07T15:32:07.120" v="473" actId="20577"/>
        <pc:sldMkLst>
          <pc:docMk/>
          <pc:sldMk cId="340444436" sldId="326"/>
        </pc:sldMkLst>
        <pc:spChg chg="del">
          <ac:chgData name="Stine Solvoll Navarsete" userId="afaa03ac-a1dd-4304-8fa9-4eccbb887720" providerId="ADAL" clId="{92BABCCB-7764-488B-B136-EEC869ECD0ED}" dt="2023-02-07T15:30:16.408" v="345" actId="931"/>
          <ac:spMkLst>
            <pc:docMk/>
            <pc:sldMk cId="340444436" sldId="326"/>
            <ac:spMk id="2" creationId="{BC707804-5FC3-868E-CC88-D588D376CCA0}"/>
          </ac:spMkLst>
        </pc:spChg>
        <pc:spChg chg="mod">
          <ac:chgData name="Stine Solvoll Navarsete" userId="afaa03ac-a1dd-4304-8fa9-4eccbb887720" providerId="ADAL" clId="{92BABCCB-7764-488B-B136-EEC869ECD0ED}" dt="2023-02-07T15:32:07.120" v="473" actId="20577"/>
          <ac:spMkLst>
            <pc:docMk/>
            <pc:sldMk cId="340444436" sldId="326"/>
            <ac:spMk id="3" creationId="{FB462E02-7DC5-6577-5BC5-B5D8EED246F6}"/>
          </ac:spMkLst>
        </pc:spChg>
        <pc:spChg chg="mod">
          <ac:chgData name="Stine Solvoll Navarsete" userId="afaa03ac-a1dd-4304-8fa9-4eccbb887720" providerId="ADAL" clId="{92BABCCB-7764-488B-B136-EEC869ECD0ED}" dt="2023-02-07T15:30:24.177" v="354" actId="20577"/>
          <ac:spMkLst>
            <pc:docMk/>
            <pc:sldMk cId="340444436" sldId="326"/>
            <ac:spMk id="4" creationId="{5882150D-7CED-82EF-C14F-AA3FE4A63BA0}"/>
          </ac:spMkLst>
        </pc:spChg>
        <pc:picChg chg="add mod ord">
          <ac:chgData name="Stine Solvoll Navarsete" userId="afaa03ac-a1dd-4304-8fa9-4eccbb887720" providerId="ADAL" clId="{92BABCCB-7764-488B-B136-EEC869ECD0ED}" dt="2023-02-07T15:30:18.565" v="346" actId="26606"/>
          <ac:picMkLst>
            <pc:docMk/>
            <pc:sldMk cId="340444436" sldId="326"/>
            <ac:picMk id="6" creationId="{C265E8C2-CDFC-2E0D-F424-CA256D629516}"/>
          </ac:picMkLst>
        </pc:picChg>
      </pc:sldChg>
      <pc:sldChg chg="del">
        <pc:chgData name="Stine Solvoll Navarsete" userId="afaa03ac-a1dd-4304-8fa9-4eccbb887720" providerId="ADAL" clId="{92BABCCB-7764-488B-B136-EEC869ECD0ED}" dt="2023-02-07T15:26:03.572" v="15" actId="47"/>
        <pc:sldMkLst>
          <pc:docMk/>
          <pc:sldMk cId="3251463873" sldId="333"/>
        </pc:sldMkLst>
      </pc:sldChg>
    </pc:docChg>
  </pc:docChgLst>
  <pc:docChgLst>
    <pc:chgData name="Endre Flatmo" userId="S::endre.flatmo@sv.no::5d3051c8-36e2-4171-96ae-e84f05e46a64" providerId="AD" clId="Web-{B0F339CC-1F04-5F37-3EEF-C5059D3B2BB6}"/>
    <pc:docChg chg="modSld">
      <pc:chgData name="Endre Flatmo" userId="S::endre.flatmo@sv.no::5d3051c8-36e2-4171-96ae-e84f05e46a64" providerId="AD" clId="Web-{B0F339CC-1F04-5F37-3EEF-C5059D3B2BB6}" dt="2020-11-18T14:31:45.214" v="479"/>
      <pc:docMkLst>
        <pc:docMk/>
      </pc:docMkLst>
      <pc:sldChg chg="modNotes">
        <pc:chgData name="Endre Flatmo" userId="S::endre.flatmo@sv.no::5d3051c8-36e2-4171-96ae-e84f05e46a64" providerId="AD" clId="Web-{B0F339CC-1F04-5F37-3EEF-C5059D3B2BB6}" dt="2020-11-18T14:31:45.214" v="479"/>
        <pc:sldMkLst>
          <pc:docMk/>
          <pc:sldMk cId="1767773173" sldId="265"/>
        </pc:sldMkLst>
      </pc:sldChg>
      <pc:sldChg chg="modNotes">
        <pc:chgData name="Endre Flatmo" userId="S::endre.flatmo@sv.no::5d3051c8-36e2-4171-96ae-e84f05e46a64" providerId="AD" clId="Web-{B0F339CC-1F04-5F37-3EEF-C5059D3B2BB6}" dt="2020-11-18T14:06:37.851" v="431"/>
        <pc:sldMkLst>
          <pc:docMk/>
          <pc:sldMk cId="2700709291" sldId="267"/>
        </pc:sldMkLst>
      </pc:sldChg>
      <pc:sldChg chg="modNotes">
        <pc:chgData name="Endre Flatmo" userId="S::endre.flatmo@sv.no::5d3051c8-36e2-4171-96ae-e84f05e46a64" providerId="AD" clId="Web-{B0F339CC-1F04-5F37-3EEF-C5059D3B2BB6}" dt="2020-11-18T13:55:19.667" v="306"/>
        <pc:sldMkLst>
          <pc:docMk/>
          <pc:sldMk cId="1015439450" sldId="276"/>
        </pc:sldMkLst>
      </pc:sldChg>
      <pc:sldChg chg="modNotes">
        <pc:chgData name="Endre Flatmo" userId="S::endre.flatmo@sv.no::5d3051c8-36e2-4171-96ae-e84f05e46a64" providerId="AD" clId="Web-{B0F339CC-1F04-5F37-3EEF-C5059D3B2BB6}" dt="2020-11-18T14:07:50.434" v="434"/>
        <pc:sldMkLst>
          <pc:docMk/>
          <pc:sldMk cId="2654288803" sldId="279"/>
        </pc:sldMkLst>
      </pc:sldChg>
      <pc:sldChg chg="modNotes">
        <pc:chgData name="Endre Flatmo" userId="S::endre.flatmo@sv.no::5d3051c8-36e2-4171-96ae-e84f05e46a64" providerId="AD" clId="Web-{B0F339CC-1F04-5F37-3EEF-C5059D3B2BB6}" dt="2020-11-18T13:57:38.098" v="321"/>
        <pc:sldMkLst>
          <pc:docMk/>
          <pc:sldMk cId="3383362400" sldId="280"/>
        </pc:sldMkLst>
      </pc:sldChg>
      <pc:sldChg chg="modNotes">
        <pc:chgData name="Endre Flatmo" userId="S::endre.flatmo@sv.no::5d3051c8-36e2-4171-96ae-e84f05e46a64" providerId="AD" clId="Web-{B0F339CC-1F04-5F37-3EEF-C5059D3B2BB6}" dt="2020-11-18T14:04:36.828" v="418"/>
        <pc:sldMkLst>
          <pc:docMk/>
          <pc:sldMk cId="3793416167" sldId="284"/>
        </pc:sldMkLst>
      </pc:sldChg>
      <pc:sldChg chg="addSp delSp modSp mod modClrScheme addAnim delAnim chgLayout modNotes">
        <pc:chgData name="Endre Flatmo" userId="S::endre.flatmo@sv.no::5d3051c8-36e2-4171-96ae-e84f05e46a64" providerId="AD" clId="Web-{B0F339CC-1F04-5F37-3EEF-C5059D3B2BB6}" dt="2020-11-18T14:10:45.898" v="449"/>
        <pc:sldMkLst>
          <pc:docMk/>
          <pc:sldMk cId="2790877363" sldId="289"/>
        </pc:sldMkLst>
        <pc:spChg chg="mod ord">
          <ac:chgData name="Endre Flatmo" userId="S::endre.flatmo@sv.no::5d3051c8-36e2-4171-96ae-e84f05e46a64" providerId="AD" clId="Web-{B0F339CC-1F04-5F37-3EEF-C5059D3B2BB6}" dt="2020-11-18T13:31:04.262" v="88"/>
          <ac:spMkLst>
            <pc:docMk/>
            <pc:sldMk cId="2790877363" sldId="289"/>
            <ac:spMk id="2" creationId="{00000000-0000-0000-0000-000000000000}"/>
          </ac:spMkLst>
        </pc:spChg>
        <pc:spChg chg="add del mod ord">
          <ac:chgData name="Endre Flatmo" userId="S::endre.flatmo@sv.no::5d3051c8-36e2-4171-96ae-e84f05e46a64" providerId="AD" clId="Web-{B0F339CC-1F04-5F37-3EEF-C5059D3B2BB6}" dt="2020-11-18T13:29:37.068" v="77"/>
          <ac:spMkLst>
            <pc:docMk/>
            <pc:sldMk cId="2790877363" sldId="289"/>
            <ac:spMk id="3" creationId="{DE0C4FBF-9986-4FB7-9186-A34092257CE9}"/>
          </ac:spMkLst>
        </pc:spChg>
        <pc:spChg chg="mod ord">
          <ac:chgData name="Endre Flatmo" userId="S::endre.flatmo@sv.no::5d3051c8-36e2-4171-96ae-e84f05e46a64" providerId="AD" clId="Web-{B0F339CC-1F04-5F37-3EEF-C5059D3B2BB6}" dt="2020-11-18T13:31:42.436" v="117" actId="20577"/>
          <ac:spMkLst>
            <pc:docMk/>
            <pc:sldMk cId="2790877363" sldId="289"/>
            <ac:spMk id="4" creationId="{00000000-0000-0000-0000-000000000000}"/>
          </ac:spMkLst>
        </pc:spChg>
        <pc:spChg chg="add del mod ord">
          <ac:chgData name="Endre Flatmo" userId="S::endre.flatmo@sv.no::5d3051c8-36e2-4171-96ae-e84f05e46a64" providerId="AD" clId="Web-{B0F339CC-1F04-5F37-3EEF-C5059D3B2BB6}" dt="2020-11-18T13:31:31.732" v="91"/>
          <ac:spMkLst>
            <pc:docMk/>
            <pc:sldMk cId="2790877363" sldId="289"/>
            <ac:spMk id="7" creationId="{7148CA3F-1674-4D02-AA1B-F345F1AD08E5}"/>
          </ac:spMkLst>
        </pc:spChg>
        <pc:spChg chg="add del mod ord">
          <ac:chgData name="Endre Flatmo" userId="S::endre.flatmo@sv.no::5d3051c8-36e2-4171-96ae-e84f05e46a64" providerId="AD" clId="Web-{B0F339CC-1F04-5F37-3EEF-C5059D3B2BB6}" dt="2020-11-18T13:31:14.137" v="89"/>
          <ac:spMkLst>
            <pc:docMk/>
            <pc:sldMk cId="2790877363" sldId="289"/>
            <ac:spMk id="8" creationId="{C3824B29-24AF-4C94-BA65-E423CE5A7DF0}"/>
          </ac:spMkLst>
        </pc:spChg>
        <pc:spChg chg="add del mod">
          <ac:chgData name="Endre Flatmo" userId="S::endre.flatmo@sv.no::5d3051c8-36e2-4171-96ae-e84f05e46a64" providerId="AD" clId="Web-{B0F339CC-1F04-5F37-3EEF-C5059D3B2BB6}" dt="2020-11-18T13:29:49.116" v="78"/>
          <ac:spMkLst>
            <pc:docMk/>
            <pc:sldMk cId="2790877363" sldId="289"/>
            <ac:spMk id="10" creationId="{7B1A618F-8399-4EE9-8799-E12F07BE6A4E}"/>
          </ac:spMkLst>
        </pc:spChg>
        <pc:spChg chg="add del mod">
          <ac:chgData name="Endre Flatmo" userId="S::endre.flatmo@sv.no::5d3051c8-36e2-4171-96ae-e84f05e46a64" providerId="AD" clId="Web-{B0F339CC-1F04-5F37-3EEF-C5059D3B2BB6}" dt="2020-11-18T13:32:54.800" v="120"/>
          <ac:spMkLst>
            <pc:docMk/>
            <pc:sldMk cId="2790877363" sldId="289"/>
            <ac:spMk id="12" creationId="{3EE68A1E-82D9-44FC-891A-9F17453C6084}"/>
          </ac:spMkLst>
        </pc:spChg>
        <pc:picChg chg="add del mod">
          <ac:chgData name="Endre Flatmo" userId="S::endre.flatmo@sv.no::5d3051c8-36e2-4171-96ae-e84f05e46a64" providerId="AD" clId="Web-{B0F339CC-1F04-5F37-3EEF-C5059D3B2BB6}" dt="2020-11-18T13:30:24.728" v="83"/>
          <ac:picMkLst>
            <pc:docMk/>
            <pc:sldMk cId="2790877363" sldId="289"/>
            <ac:picMk id="5" creationId="{89A3D31E-000D-4E78-81C6-E38A0F12BC08}"/>
          </ac:picMkLst>
        </pc:picChg>
        <pc:picChg chg="add del mod ord">
          <ac:chgData name="Endre Flatmo" userId="S::endre.flatmo@sv.no::5d3051c8-36e2-4171-96ae-e84f05e46a64" providerId="AD" clId="Web-{B0F339CC-1F04-5F37-3EEF-C5059D3B2BB6}" dt="2020-11-18T13:30:51.479" v="87"/>
          <ac:picMkLst>
            <pc:docMk/>
            <pc:sldMk cId="2790877363" sldId="289"/>
            <ac:picMk id="6" creationId="{702319FF-2645-4285-A448-D6CFAEF5C2DF}"/>
          </ac:picMkLst>
        </pc:picChg>
        <pc:picChg chg="add del mod ord modCrop">
          <ac:chgData name="Endre Flatmo" userId="S::endre.flatmo@sv.no::5d3051c8-36e2-4171-96ae-e84f05e46a64" providerId="AD" clId="Web-{B0F339CC-1F04-5F37-3EEF-C5059D3B2BB6}" dt="2020-11-18T13:32:39.330" v="119"/>
          <ac:picMkLst>
            <pc:docMk/>
            <pc:sldMk cId="2790877363" sldId="289"/>
            <ac:picMk id="9" creationId="{E769A9BB-EC0E-4EFE-8BE6-243C54215A44}"/>
          </ac:picMkLst>
        </pc:picChg>
        <pc:picChg chg="add mod ord modCrop">
          <ac:chgData name="Endre Flatmo" userId="S::endre.flatmo@sv.no::5d3051c8-36e2-4171-96ae-e84f05e46a64" providerId="AD" clId="Web-{B0F339CC-1F04-5F37-3EEF-C5059D3B2BB6}" dt="2020-11-18T13:32:54.800" v="120"/>
          <ac:picMkLst>
            <pc:docMk/>
            <pc:sldMk cId="2790877363" sldId="289"/>
            <ac:picMk id="13" creationId="{2F1C4481-FA7D-40C0-A9FC-C8B1ED880202}"/>
          </ac:picMkLst>
        </pc:picChg>
      </pc:sldChg>
      <pc:sldChg chg="modSp modNotes">
        <pc:chgData name="Endre Flatmo" userId="S::endre.flatmo@sv.no::5d3051c8-36e2-4171-96ae-e84f05e46a64" providerId="AD" clId="Web-{B0F339CC-1F04-5F37-3EEF-C5059D3B2BB6}" dt="2020-11-18T14:10:25.850" v="448"/>
        <pc:sldMkLst>
          <pc:docMk/>
          <pc:sldMk cId="765038920" sldId="290"/>
        </pc:sldMkLst>
        <pc:spChg chg="mod">
          <ac:chgData name="Endre Flatmo" userId="S::endre.flatmo@sv.no::5d3051c8-36e2-4171-96ae-e84f05e46a64" providerId="AD" clId="Web-{B0F339CC-1F04-5F37-3EEF-C5059D3B2BB6}" dt="2020-11-18T13:23:01.387" v="16" actId="14100"/>
          <ac:spMkLst>
            <pc:docMk/>
            <pc:sldMk cId="765038920" sldId="290"/>
            <ac:spMk id="3" creationId="{6D42CBE0-252D-D140-A15E-5B9F89028345}"/>
          </ac:spMkLst>
        </pc:spChg>
      </pc:sldChg>
      <pc:sldChg chg="modNotes">
        <pc:chgData name="Endre Flatmo" userId="S::endre.flatmo@sv.no::5d3051c8-36e2-4171-96ae-e84f05e46a64" providerId="AD" clId="Web-{B0F339CC-1F04-5F37-3EEF-C5059D3B2BB6}" dt="2020-11-18T14:15:38.308" v="476"/>
        <pc:sldMkLst>
          <pc:docMk/>
          <pc:sldMk cId="3744731426" sldId="292"/>
        </pc:sldMkLst>
      </pc:sldChg>
      <pc:sldChg chg="modNotes">
        <pc:chgData name="Endre Flatmo" userId="S::endre.flatmo@sv.no::5d3051c8-36e2-4171-96ae-e84f05e46a64" providerId="AD" clId="Web-{B0F339CC-1F04-5F37-3EEF-C5059D3B2BB6}" dt="2020-11-18T13:47:12.527" v="261"/>
        <pc:sldMkLst>
          <pc:docMk/>
          <pc:sldMk cId="3045895057" sldId="294"/>
        </pc:sldMkLst>
      </pc:sldChg>
      <pc:sldChg chg="modNotes">
        <pc:chgData name="Endre Flatmo" userId="S::endre.flatmo@sv.no::5d3051c8-36e2-4171-96ae-e84f05e46a64" providerId="AD" clId="Web-{B0F339CC-1F04-5F37-3EEF-C5059D3B2BB6}" dt="2020-11-18T13:23:57.922" v="18"/>
        <pc:sldMkLst>
          <pc:docMk/>
          <pc:sldMk cId="1710692381" sldId="295"/>
        </pc:sldMkLst>
      </pc:sldChg>
      <pc:sldChg chg="modNotes">
        <pc:chgData name="Endre Flatmo" userId="S::endre.flatmo@sv.no::5d3051c8-36e2-4171-96ae-e84f05e46a64" providerId="AD" clId="Web-{B0F339CC-1F04-5F37-3EEF-C5059D3B2BB6}" dt="2020-11-18T13:48:37.626" v="264"/>
        <pc:sldMkLst>
          <pc:docMk/>
          <pc:sldMk cId="2667538942" sldId="296"/>
        </pc:sldMkLst>
      </pc:sldChg>
      <pc:sldChg chg="modNotes">
        <pc:chgData name="Endre Flatmo" userId="S::endre.flatmo@sv.no::5d3051c8-36e2-4171-96ae-e84f05e46a64" providerId="AD" clId="Web-{B0F339CC-1F04-5F37-3EEF-C5059D3B2BB6}" dt="2020-11-18T14:02:11.272" v="324"/>
        <pc:sldMkLst>
          <pc:docMk/>
          <pc:sldMk cId="3563970238" sldId="299"/>
        </pc:sldMkLst>
      </pc:sldChg>
      <pc:sldChg chg="modNotes">
        <pc:chgData name="Endre Flatmo" userId="S::endre.flatmo@sv.no::5d3051c8-36e2-4171-96ae-e84f05e46a64" providerId="AD" clId="Web-{B0F339CC-1F04-5F37-3EEF-C5059D3B2BB6}" dt="2020-11-18T14:13:44.676" v="458"/>
        <pc:sldMkLst>
          <pc:docMk/>
          <pc:sldMk cId="2893527666" sldId="301"/>
        </pc:sldMkLst>
      </pc:sldChg>
    </pc:docChg>
  </pc:docChgLst>
  <pc:docChgLst>
    <pc:chgData name="Jens Karlsen" userId="S::jens.karlsen@sv.no::5794141f-7f86-4193-8b91-0ea2da227a73" providerId="AD" clId="Web-{0AB926E6-54CE-1539-8CA7-D27C328BE855}"/>
    <pc:docChg chg="mod modSld">
      <pc:chgData name="Jens Karlsen" userId="S::jens.karlsen@sv.no::5794141f-7f86-4193-8b91-0ea2da227a73" providerId="AD" clId="Web-{0AB926E6-54CE-1539-8CA7-D27C328BE855}" dt="2023-03-06T12:17:40.522" v="48" actId="20577"/>
      <pc:docMkLst>
        <pc:docMk/>
      </pc:docMkLst>
      <pc:sldChg chg="modSp addCm">
        <pc:chgData name="Jens Karlsen" userId="S::jens.karlsen@sv.no::5794141f-7f86-4193-8b91-0ea2da227a73" providerId="AD" clId="Web-{0AB926E6-54CE-1539-8CA7-D27C328BE855}" dt="2023-03-06T12:16:03.787" v="12" actId="20577"/>
        <pc:sldMkLst>
          <pc:docMk/>
          <pc:sldMk cId="2893527666" sldId="301"/>
        </pc:sldMkLst>
        <pc:spChg chg="mod">
          <ac:chgData name="Jens Karlsen" userId="S::jens.karlsen@sv.no::5794141f-7f86-4193-8b91-0ea2da227a73" providerId="AD" clId="Web-{0AB926E6-54CE-1539-8CA7-D27C328BE855}" dt="2023-03-06T12:16:03.787" v="12" actId="20577"/>
          <ac:spMkLst>
            <pc:docMk/>
            <pc:sldMk cId="2893527666" sldId="301"/>
            <ac:spMk id="4" creationId="{00000000-0000-0000-0000-000000000000}"/>
          </ac:spMkLst>
        </pc:spChg>
        <pc:extLst>
          <p:ext xmlns:p="http://schemas.openxmlformats.org/presentationml/2006/main" uri="{D6D511B9-2390-475A-947B-AFAB55BFBCF1}">
            <pc226:cmChg xmlns:pc226="http://schemas.microsoft.com/office/powerpoint/2022/06/main/command" chg="add">
              <pc226:chgData name="Jens Karlsen" userId="S::jens.karlsen@sv.no::5794141f-7f86-4193-8b91-0ea2da227a73" providerId="AD" clId="Web-{0AB926E6-54CE-1539-8CA7-D27C328BE855}" dt="2023-03-06T12:16:03.287" v="11"/>
              <pc2:cmMkLst xmlns:pc2="http://schemas.microsoft.com/office/powerpoint/2019/9/main/command">
                <pc:docMk/>
                <pc:sldMk cId="2893527666" sldId="301"/>
                <pc2:cmMk id="{960128B3-F63D-4FBA-A374-3A2A7A73641F}"/>
              </pc2:cmMkLst>
            </pc226:cmChg>
          </p:ext>
        </pc:extLst>
      </pc:sldChg>
      <pc:sldChg chg="modSp addCm">
        <pc:chgData name="Jens Karlsen" userId="S::jens.karlsen@sv.no::5794141f-7f86-4193-8b91-0ea2da227a73" providerId="AD" clId="Web-{0AB926E6-54CE-1539-8CA7-D27C328BE855}" dt="2023-03-06T12:17:40.522" v="48" actId="20577"/>
        <pc:sldMkLst>
          <pc:docMk/>
          <pc:sldMk cId="2600176996" sldId="312"/>
        </pc:sldMkLst>
        <pc:spChg chg="mod">
          <ac:chgData name="Jens Karlsen" userId="S::jens.karlsen@sv.no::5794141f-7f86-4193-8b91-0ea2da227a73" providerId="AD" clId="Web-{0AB926E6-54CE-1539-8CA7-D27C328BE855}" dt="2023-03-06T12:17:40.522" v="48" actId="20577"/>
          <ac:spMkLst>
            <pc:docMk/>
            <pc:sldMk cId="2600176996" sldId="312"/>
            <ac:spMk id="4" creationId="{00000000-0000-0000-0000-000000000000}"/>
          </ac:spMkLst>
        </pc:spChg>
        <pc:extLst>
          <p:ext xmlns:p="http://schemas.openxmlformats.org/presentationml/2006/main" uri="{D6D511B9-2390-475A-947B-AFAB55BFBCF1}">
            <pc226:cmChg xmlns:pc226="http://schemas.microsoft.com/office/powerpoint/2022/06/main/command" chg="add">
              <pc226:chgData name="Jens Karlsen" userId="S::jens.karlsen@sv.no::5794141f-7f86-4193-8b91-0ea2da227a73" providerId="AD" clId="Web-{0AB926E6-54CE-1539-8CA7-D27C328BE855}" dt="2023-03-06T12:17:40.100" v="47"/>
              <pc2:cmMkLst xmlns:pc2="http://schemas.microsoft.com/office/powerpoint/2019/9/main/command">
                <pc:docMk/>
                <pc:sldMk cId="2600176996" sldId="312"/>
                <pc2:cmMk id="{6D1C0723-F8F0-44AD-A3CB-0815A6ACC601}"/>
              </pc2:cmMkLst>
            </pc226:cmChg>
          </p:ext>
        </pc:extLst>
      </pc:sldChg>
    </pc:docChg>
  </pc:docChgLst>
</pc:chgInfo>
</file>

<file path=ppt/comments/modernComment_12D_AC77BA72.xml><?xml version="1.0" encoding="utf-8"?>
<p188:cmLst xmlns:a="http://schemas.openxmlformats.org/drawingml/2006/main" xmlns:r="http://schemas.openxmlformats.org/officeDocument/2006/relationships" xmlns:p188="http://schemas.microsoft.com/office/powerpoint/2018/8/main">
  <p188:cm id="{960128B3-F63D-4FBA-A374-3A2A7A73641F}" authorId="{D22A3EE4-E66D-3C21-1169-1D74B01DE1E2}" created="2023-03-06T12:16:03.287">
    <ac:txMkLst xmlns:ac="http://schemas.microsoft.com/office/drawing/2013/main/command">
      <pc:docMk xmlns:pc="http://schemas.microsoft.com/office/powerpoint/2013/main/command"/>
      <pc:sldMk xmlns:pc="http://schemas.microsoft.com/office/powerpoint/2013/main/command" cId="2893527666" sldId="301"/>
      <ac:spMk id="4" creationId="{00000000-0000-0000-0000-000000000000}"/>
      <ac:txMk cp="67" len="29">
        <ac:context len="114" hash="883036729"/>
      </ac:txMk>
    </ac:txMkLst>
    <p188:pos x="5249970" y="3028994"/>
    <p188:txBody>
      <a:bodyPr/>
      <a:lstStyle/>
      <a:p>
        <a:r>
          <a:rPr lang="nb-NO"/>
          <a:t>Ny</a:t>
        </a:r>
      </a:p>
    </p188:txBody>
  </p188:cm>
</p188:cmLst>
</file>

<file path=ppt/comments/modernComment_138_9AFB8D64.xml><?xml version="1.0" encoding="utf-8"?>
<p188:cmLst xmlns:a="http://schemas.openxmlformats.org/drawingml/2006/main" xmlns:r="http://schemas.openxmlformats.org/officeDocument/2006/relationships" xmlns:p188="http://schemas.microsoft.com/office/powerpoint/2018/8/main">
  <p188:cm id="{6D1C0723-F8F0-44AD-A3CB-0815A6ACC601}" authorId="{D22A3EE4-E66D-3C21-1169-1D74B01DE1E2}" created="2023-03-06T12:17:40.100">
    <ac:txMkLst xmlns:ac="http://schemas.microsoft.com/office/drawing/2013/main/command">
      <pc:docMk xmlns:pc="http://schemas.microsoft.com/office/powerpoint/2013/main/command"/>
      <pc:sldMk xmlns:pc="http://schemas.microsoft.com/office/powerpoint/2013/main/command" cId="2600176996" sldId="312"/>
      <ac:spMk id="4" creationId="{00000000-0000-0000-0000-000000000000}"/>
      <ac:txMk cp="80" len="52">
        <ac:context len="133" hash="1049137445"/>
      </ac:txMk>
    </ac:txMkLst>
    <p188:pos x="3856986" y="3410082"/>
    <p188:txBody>
      <a:bodyPr/>
      <a:lstStyle/>
      <a:p>
        <a:r>
          <a:rPr lang="nb-NO"/>
          <a:t>Ny</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F17132-C7C4-4E9C-8C06-90152E209B54}"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nb-NO"/>
        </a:p>
      </dgm:t>
    </dgm:pt>
    <dgm:pt modelId="{982347C4-E9F0-495C-87DB-D1D70D1210B3}">
      <dgm:prSet phldrT="[Tekst]"/>
      <dgm:spPr/>
      <dgm:t>
        <a:bodyPr/>
        <a:lstStyle/>
        <a:p>
          <a:r>
            <a:rPr lang="nb-NO"/>
            <a:t>Lokallag</a:t>
          </a:r>
        </a:p>
      </dgm:t>
    </dgm:pt>
    <dgm:pt modelId="{628AEC65-752F-4738-833F-ACB73091AB8D}" type="parTrans" cxnId="{B65BC36E-64D6-4C39-BB72-8760AFFC096C}">
      <dgm:prSet/>
      <dgm:spPr/>
      <dgm:t>
        <a:bodyPr/>
        <a:lstStyle/>
        <a:p>
          <a:endParaRPr lang="nb-NO"/>
        </a:p>
      </dgm:t>
    </dgm:pt>
    <dgm:pt modelId="{47786827-0003-42ED-9015-45465A9A6BF3}" type="sibTrans" cxnId="{B65BC36E-64D6-4C39-BB72-8760AFFC096C}">
      <dgm:prSet/>
      <dgm:spPr/>
      <dgm:t>
        <a:bodyPr/>
        <a:lstStyle/>
        <a:p>
          <a:endParaRPr lang="nb-NO"/>
        </a:p>
      </dgm:t>
    </dgm:pt>
    <dgm:pt modelId="{C604CB53-7797-4E9B-8352-B225F6902363}">
      <dgm:prSet phldrT="[Tekst]"/>
      <dgm:spPr>
        <a:solidFill>
          <a:schemeClr val="accent1">
            <a:lumMod val="75000"/>
          </a:schemeClr>
        </a:solidFill>
      </dgm:spPr>
      <dgm:t>
        <a:bodyPr/>
        <a:lstStyle/>
        <a:p>
          <a:r>
            <a:rPr lang="nn-NO"/>
            <a:t>Medlemmer</a:t>
          </a:r>
          <a:endParaRPr lang="nb-NO"/>
        </a:p>
      </dgm:t>
    </dgm:pt>
    <dgm:pt modelId="{E11A9E7F-84B6-4A73-B40C-AB286504C0FF}" type="parTrans" cxnId="{9BFA87E8-081A-4270-9D56-1A732884ACE8}">
      <dgm:prSet/>
      <dgm:spPr/>
      <dgm:t>
        <a:bodyPr/>
        <a:lstStyle/>
        <a:p>
          <a:endParaRPr lang="nb-NO"/>
        </a:p>
      </dgm:t>
    </dgm:pt>
    <dgm:pt modelId="{A5A49331-6909-4EC6-8908-0E9A13C95544}" type="sibTrans" cxnId="{9BFA87E8-081A-4270-9D56-1A732884ACE8}">
      <dgm:prSet/>
      <dgm:spPr/>
      <dgm:t>
        <a:bodyPr/>
        <a:lstStyle/>
        <a:p>
          <a:endParaRPr lang="nb-NO"/>
        </a:p>
      </dgm:t>
    </dgm:pt>
    <dgm:pt modelId="{2341D607-DA39-45A4-8FCC-5EDBC16F1E6F}">
      <dgm:prSet phldrT="[Tekst]"/>
      <dgm:spPr/>
      <dgm:t>
        <a:bodyPr/>
        <a:lstStyle/>
        <a:p>
          <a:r>
            <a:rPr lang="nn-NO"/>
            <a:t>Styret</a:t>
          </a:r>
          <a:endParaRPr lang="nb-NO"/>
        </a:p>
      </dgm:t>
    </dgm:pt>
    <dgm:pt modelId="{D3024139-EC77-4919-A860-59703DDB8BD7}" type="parTrans" cxnId="{82ABBC5C-C3E7-49E5-85AF-C10D0EAEABD1}">
      <dgm:prSet/>
      <dgm:spPr/>
      <dgm:t>
        <a:bodyPr/>
        <a:lstStyle/>
        <a:p>
          <a:endParaRPr lang="nb-NO"/>
        </a:p>
      </dgm:t>
    </dgm:pt>
    <dgm:pt modelId="{EA78FD2D-4B30-4241-8F74-6A6D903AF0A1}" type="sibTrans" cxnId="{82ABBC5C-C3E7-49E5-85AF-C10D0EAEABD1}">
      <dgm:prSet/>
      <dgm:spPr/>
      <dgm:t>
        <a:bodyPr/>
        <a:lstStyle/>
        <a:p>
          <a:endParaRPr lang="nb-NO"/>
        </a:p>
      </dgm:t>
    </dgm:pt>
    <dgm:pt modelId="{85957AB6-9929-4C39-B011-00DF7400A38E}">
      <dgm:prSet phldrT="[Tekst]"/>
      <dgm:spPr/>
      <dgm:t>
        <a:bodyPr/>
        <a:lstStyle/>
        <a:p>
          <a:r>
            <a:rPr lang="nn-NO" err="1"/>
            <a:t>Folkevalgte</a:t>
          </a:r>
          <a:endParaRPr lang="nb-NO"/>
        </a:p>
      </dgm:t>
    </dgm:pt>
    <dgm:pt modelId="{184F30E5-0D57-464E-BA0A-D5BA9340D213}" type="parTrans" cxnId="{075EF751-C7C9-44D0-86BE-D58D6B101DE8}">
      <dgm:prSet/>
      <dgm:spPr/>
      <dgm:t>
        <a:bodyPr/>
        <a:lstStyle/>
        <a:p>
          <a:endParaRPr lang="nb-NO"/>
        </a:p>
      </dgm:t>
    </dgm:pt>
    <dgm:pt modelId="{F1057F39-F83A-417B-82BF-E47E61FA601E}" type="sibTrans" cxnId="{075EF751-C7C9-44D0-86BE-D58D6B101DE8}">
      <dgm:prSet/>
      <dgm:spPr/>
      <dgm:t>
        <a:bodyPr/>
        <a:lstStyle/>
        <a:p>
          <a:endParaRPr lang="nb-NO"/>
        </a:p>
      </dgm:t>
    </dgm:pt>
    <dgm:pt modelId="{ADE341CF-F0BB-41FE-BAE7-BFCCFCD5D036}">
      <dgm:prSet phldrT="[Tekst]"/>
      <dgm:spPr/>
      <dgm:t>
        <a:bodyPr/>
        <a:lstStyle/>
        <a:p>
          <a:r>
            <a:rPr lang="nn-NO"/>
            <a:t>SV sentralt</a:t>
          </a:r>
          <a:endParaRPr lang="nb-NO"/>
        </a:p>
      </dgm:t>
    </dgm:pt>
    <dgm:pt modelId="{581B725F-900F-430C-A939-DBA4BF3EE06C}" type="parTrans" cxnId="{F460483B-3CA8-45A7-8BBE-4602760A3D8C}">
      <dgm:prSet/>
      <dgm:spPr/>
      <dgm:t>
        <a:bodyPr/>
        <a:lstStyle/>
        <a:p>
          <a:endParaRPr lang="nb-NO"/>
        </a:p>
      </dgm:t>
    </dgm:pt>
    <dgm:pt modelId="{66F87E2A-46EA-4500-B843-7FC44BCF7040}" type="sibTrans" cxnId="{F460483B-3CA8-45A7-8BBE-4602760A3D8C}">
      <dgm:prSet/>
      <dgm:spPr/>
      <dgm:t>
        <a:bodyPr/>
        <a:lstStyle/>
        <a:p>
          <a:endParaRPr lang="nb-NO"/>
        </a:p>
      </dgm:t>
    </dgm:pt>
    <dgm:pt modelId="{1555E19D-DCFA-4589-8DF3-311B5C75F727}">
      <dgm:prSet phldrT="[Tekst]"/>
      <dgm:spPr/>
      <dgm:t>
        <a:bodyPr/>
        <a:lstStyle/>
        <a:p>
          <a:r>
            <a:rPr lang="nn-NO"/>
            <a:t>Fylkeslag</a:t>
          </a:r>
          <a:endParaRPr lang="nb-NO"/>
        </a:p>
      </dgm:t>
    </dgm:pt>
    <dgm:pt modelId="{D8D59D9E-06C9-47D9-998A-C3D6ECF2D15B}" type="parTrans" cxnId="{A6ADCE8A-5D90-40E0-9F8B-95CD2EA77743}">
      <dgm:prSet/>
      <dgm:spPr/>
      <dgm:t>
        <a:bodyPr/>
        <a:lstStyle/>
        <a:p>
          <a:endParaRPr lang="nb-NO"/>
        </a:p>
      </dgm:t>
    </dgm:pt>
    <dgm:pt modelId="{C0C4DCDE-9706-43AB-BB42-FC8E4668BE04}" type="sibTrans" cxnId="{A6ADCE8A-5D90-40E0-9F8B-95CD2EA77743}">
      <dgm:prSet/>
      <dgm:spPr/>
      <dgm:t>
        <a:bodyPr/>
        <a:lstStyle/>
        <a:p>
          <a:endParaRPr lang="nb-NO"/>
        </a:p>
      </dgm:t>
    </dgm:pt>
    <dgm:pt modelId="{C706C872-5F4E-44E4-A0C7-2CE03977A4E2}" type="pres">
      <dgm:prSet presAssocID="{AEF17132-C7C4-4E9C-8C06-90152E209B54}" presName="Name0" presStyleCnt="0">
        <dgm:presLayoutVars>
          <dgm:chMax val="1"/>
          <dgm:dir/>
          <dgm:animLvl val="ctr"/>
          <dgm:resizeHandles val="exact"/>
        </dgm:presLayoutVars>
      </dgm:prSet>
      <dgm:spPr/>
    </dgm:pt>
    <dgm:pt modelId="{000A90F4-F385-46D0-9659-F32E5432F8B8}" type="pres">
      <dgm:prSet presAssocID="{982347C4-E9F0-495C-87DB-D1D70D1210B3}" presName="centerShape" presStyleLbl="node0" presStyleIdx="0" presStyleCnt="1" custScaleX="130733" custScaleY="134939"/>
      <dgm:spPr/>
    </dgm:pt>
    <dgm:pt modelId="{F59FC07F-0B28-4186-9814-944E4A63E9F5}" type="pres">
      <dgm:prSet presAssocID="{E11A9E7F-84B6-4A73-B40C-AB286504C0FF}" presName="parTrans" presStyleLbl="sibTrans2D1" presStyleIdx="0" presStyleCnt="5"/>
      <dgm:spPr/>
    </dgm:pt>
    <dgm:pt modelId="{EF6F409F-4C84-43C7-9BCD-C0D8D1AFC506}" type="pres">
      <dgm:prSet presAssocID="{E11A9E7F-84B6-4A73-B40C-AB286504C0FF}" presName="connectorText" presStyleLbl="sibTrans2D1" presStyleIdx="0" presStyleCnt="5"/>
      <dgm:spPr/>
    </dgm:pt>
    <dgm:pt modelId="{BDDB82E7-E2D7-425A-999B-AEE342F72EE9}" type="pres">
      <dgm:prSet presAssocID="{C604CB53-7797-4E9B-8352-B225F6902363}" presName="node" presStyleLbl="node1" presStyleIdx="0" presStyleCnt="5" custScaleX="84494" custScaleY="82695">
        <dgm:presLayoutVars>
          <dgm:bulletEnabled val="1"/>
        </dgm:presLayoutVars>
      </dgm:prSet>
      <dgm:spPr/>
    </dgm:pt>
    <dgm:pt modelId="{61D3ADF8-7CE9-4860-B066-94A086067AE2}" type="pres">
      <dgm:prSet presAssocID="{D3024139-EC77-4919-A860-59703DDB8BD7}" presName="parTrans" presStyleLbl="sibTrans2D1" presStyleIdx="1" presStyleCnt="5"/>
      <dgm:spPr/>
    </dgm:pt>
    <dgm:pt modelId="{D11FE026-272A-4B7E-8C5C-7186CABF079E}" type="pres">
      <dgm:prSet presAssocID="{D3024139-EC77-4919-A860-59703DDB8BD7}" presName="connectorText" presStyleLbl="sibTrans2D1" presStyleIdx="1" presStyleCnt="5"/>
      <dgm:spPr/>
    </dgm:pt>
    <dgm:pt modelId="{080C063F-D0F4-4C20-8BAC-7C29CF846FC3}" type="pres">
      <dgm:prSet presAssocID="{2341D607-DA39-45A4-8FCC-5EDBC16F1E6F}" presName="node" presStyleLbl="node1" presStyleIdx="1" presStyleCnt="5" custScaleX="84494" custScaleY="82695">
        <dgm:presLayoutVars>
          <dgm:bulletEnabled val="1"/>
        </dgm:presLayoutVars>
      </dgm:prSet>
      <dgm:spPr/>
    </dgm:pt>
    <dgm:pt modelId="{30C9EBD8-61BC-4A9A-B003-690B2D6E2C55}" type="pres">
      <dgm:prSet presAssocID="{184F30E5-0D57-464E-BA0A-D5BA9340D213}" presName="parTrans" presStyleLbl="sibTrans2D1" presStyleIdx="2" presStyleCnt="5"/>
      <dgm:spPr/>
    </dgm:pt>
    <dgm:pt modelId="{588E35FB-5223-44FF-860B-AB9626F4B3C0}" type="pres">
      <dgm:prSet presAssocID="{184F30E5-0D57-464E-BA0A-D5BA9340D213}" presName="connectorText" presStyleLbl="sibTrans2D1" presStyleIdx="2" presStyleCnt="5"/>
      <dgm:spPr/>
    </dgm:pt>
    <dgm:pt modelId="{66A40C27-4748-4776-99AC-F7CDAB1EE3FD}" type="pres">
      <dgm:prSet presAssocID="{85957AB6-9929-4C39-B011-00DF7400A38E}" presName="node" presStyleLbl="node1" presStyleIdx="2" presStyleCnt="5" custScaleX="84494" custScaleY="82695">
        <dgm:presLayoutVars>
          <dgm:bulletEnabled val="1"/>
        </dgm:presLayoutVars>
      </dgm:prSet>
      <dgm:spPr/>
    </dgm:pt>
    <dgm:pt modelId="{4B346626-C912-42E1-ADDE-2D6587B1063C}" type="pres">
      <dgm:prSet presAssocID="{D8D59D9E-06C9-47D9-998A-C3D6ECF2D15B}" presName="parTrans" presStyleLbl="sibTrans2D1" presStyleIdx="3" presStyleCnt="5"/>
      <dgm:spPr/>
    </dgm:pt>
    <dgm:pt modelId="{B9C8EC18-01E3-44FF-9E9F-389EEF2081E3}" type="pres">
      <dgm:prSet presAssocID="{D8D59D9E-06C9-47D9-998A-C3D6ECF2D15B}" presName="connectorText" presStyleLbl="sibTrans2D1" presStyleIdx="3" presStyleCnt="5"/>
      <dgm:spPr/>
    </dgm:pt>
    <dgm:pt modelId="{400B5DB5-5E5D-4D6A-B3C0-4913D304F472}" type="pres">
      <dgm:prSet presAssocID="{1555E19D-DCFA-4589-8DF3-311B5C75F727}" presName="node" presStyleLbl="node1" presStyleIdx="3" presStyleCnt="5" custScaleX="84494" custScaleY="82695">
        <dgm:presLayoutVars>
          <dgm:bulletEnabled val="1"/>
        </dgm:presLayoutVars>
      </dgm:prSet>
      <dgm:spPr/>
    </dgm:pt>
    <dgm:pt modelId="{7D8B0BCC-E364-45B8-8201-A1D063328DA4}" type="pres">
      <dgm:prSet presAssocID="{581B725F-900F-430C-A939-DBA4BF3EE06C}" presName="parTrans" presStyleLbl="sibTrans2D1" presStyleIdx="4" presStyleCnt="5"/>
      <dgm:spPr/>
    </dgm:pt>
    <dgm:pt modelId="{F156DA80-0A73-49B5-9F69-9F8CFDD6BBCF}" type="pres">
      <dgm:prSet presAssocID="{581B725F-900F-430C-A939-DBA4BF3EE06C}" presName="connectorText" presStyleLbl="sibTrans2D1" presStyleIdx="4" presStyleCnt="5"/>
      <dgm:spPr/>
    </dgm:pt>
    <dgm:pt modelId="{F2691923-0108-4F6F-A658-45F999D713ED}" type="pres">
      <dgm:prSet presAssocID="{ADE341CF-F0BB-41FE-BAE7-BFCCFCD5D036}" presName="node" presStyleLbl="node1" presStyleIdx="4" presStyleCnt="5" custScaleX="84494" custScaleY="82695">
        <dgm:presLayoutVars>
          <dgm:bulletEnabled val="1"/>
        </dgm:presLayoutVars>
      </dgm:prSet>
      <dgm:spPr/>
    </dgm:pt>
  </dgm:ptLst>
  <dgm:cxnLst>
    <dgm:cxn modelId="{141AE606-5C04-498F-BBFA-C817D2E7F63A}" type="presOf" srcId="{ADE341CF-F0BB-41FE-BAE7-BFCCFCD5D036}" destId="{F2691923-0108-4F6F-A658-45F999D713ED}" srcOrd="0" destOrd="0" presId="urn:microsoft.com/office/officeart/2005/8/layout/radial5"/>
    <dgm:cxn modelId="{15E2520D-5DBA-4941-980E-26BACFDB3276}" type="presOf" srcId="{D3024139-EC77-4919-A860-59703DDB8BD7}" destId="{61D3ADF8-7CE9-4860-B066-94A086067AE2}" srcOrd="0" destOrd="0" presId="urn:microsoft.com/office/officeart/2005/8/layout/radial5"/>
    <dgm:cxn modelId="{55E4AA0D-9C5A-45DA-B9C5-A28B7FDF8E90}" type="presOf" srcId="{AEF17132-C7C4-4E9C-8C06-90152E209B54}" destId="{C706C872-5F4E-44E4-A0C7-2CE03977A4E2}" srcOrd="0" destOrd="0" presId="urn:microsoft.com/office/officeart/2005/8/layout/radial5"/>
    <dgm:cxn modelId="{FF5C4117-EABD-4403-A7FA-9CF19DC1D560}" type="presOf" srcId="{E11A9E7F-84B6-4A73-B40C-AB286504C0FF}" destId="{F59FC07F-0B28-4186-9814-944E4A63E9F5}" srcOrd="0" destOrd="0" presId="urn:microsoft.com/office/officeart/2005/8/layout/radial5"/>
    <dgm:cxn modelId="{7B6EB11F-F0BD-438A-8D47-CF2506DB3312}" type="presOf" srcId="{581B725F-900F-430C-A939-DBA4BF3EE06C}" destId="{F156DA80-0A73-49B5-9F69-9F8CFDD6BBCF}" srcOrd="1" destOrd="0" presId="urn:microsoft.com/office/officeart/2005/8/layout/radial5"/>
    <dgm:cxn modelId="{89C8EF26-7937-48B9-8435-396CA1CC468F}" type="presOf" srcId="{85957AB6-9929-4C39-B011-00DF7400A38E}" destId="{66A40C27-4748-4776-99AC-F7CDAB1EE3FD}" srcOrd="0" destOrd="0" presId="urn:microsoft.com/office/officeart/2005/8/layout/radial5"/>
    <dgm:cxn modelId="{1B68602F-50CC-4F3D-AB9C-592AD4D78624}" type="presOf" srcId="{1555E19D-DCFA-4589-8DF3-311B5C75F727}" destId="{400B5DB5-5E5D-4D6A-B3C0-4913D304F472}" srcOrd="0" destOrd="0" presId="urn:microsoft.com/office/officeart/2005/8/layout/radial5"/>
    <dgm:cxn modelId="{F460483B-3CA8-45A7-8BBE-4602760A3D8C}" srcId="{982347C4-E9F0-495C-87DB-D1D70D1210B3}" destId="{ADE341CF-F0BB-41FE-BAE7-BFCCFCD5D036}" srcOrd="4" destOrd="0" parTransId="{581B725F-900F-430C-A939-DBA4BF3EE06C}" sibTransId="{66F87E2A-46EA-4500-B843-7FC44BCF7040}"/>
    <dgm:cxn modelId="{82ABBC5C-C3E7-49E5-85AF-C10D0EAEABD1}" srcId="{982347C4-E9F0-495C-87DB-D1D70D1210B3}" destId="{2341D607-DA39-45A4-8FCC-5EDBC16F1E6F}" srcOrd="1" destOrd="0" parTransId="{D3024139-EC77-4919-A860-59703DDB8BD7}" sibTransId="{EA78FD2D-4B30-4241-8F74-6A6D903AF0A1}"/>
    <dgm:cxn modelId="{B65BC36E-64D6-4C39-BB72-8760AFFC096C}" srcId="{AEF17132-C7C4-4E9C-8C06-90152E209B54}" destId="{982347C4-E9F0-495C-87DB-D1D70D1210B3}" srcOrd="0" destOrd="0" parTransId="{628AEC65-752F-4738-833F-ACB73091AB8D}" sibTransId="{47786827-0003-42ED-9015-45465A9A6BF3}"/>
    <dgm:cxn modelId="{075EF751-C7C9-44D0-86BE-D58D6B101DE8}" srcId="{982347C4-E9F0-495C-87DB-D1D70D1210B3}" destId="{85957AB6-9929-4C39-B011-00DF7400A38E}" srcOrd="2" destOrd="0" parTransId="{184F30E5-0D57-464E-BA0A-D5BA9340D213}" sibTransId="{F1057F39-F83A-417B-82BF-E47E61FA601E}"/>
    <dgm:cxn modelId="{D5B8EB59-FE72-4582-8212-6B5DBF90E643}" type="presOf" srcId="{184F30E5-0D57-464E-BA0A-D5BA9340D213}" destId="{588E35FB-5223-44FF-860B-AB9626F4B3C0}" srcOrd="1" destOrd="0" presId="urn:microsoft.com/office/officeart/2005/8/layout/radial5"/>
    <dgm:cxn modelId="{7738907D-0B11-4C2C-B504-1ED8882F2973}" type="presOf" srcId="{E11A9E7F-84B6-4A73-B40C-AB286504C0FF}" destId="{EF6F409F-4C84-43C7-9BCD-C0D8D1AFC506}" srcOrd="1" destOrd="0" presId="urn:microsoft.com/office/officeart/2005/8/layout/radial5"/>
    <dgm:cxn modelId="{A6ADCE8A-5D90-40E0-9F8B-95CD2EA77743}" srcId="{982347C4-E9F0-495C-87DB-D1D70D1210B3}" destId="{1555E19D-DCFA-4589-8DF3-311B5C75F727}" srcOrd="3" destOrd="0" parTransId="{D8D59D9E-06C9-47D9-998A-C3D6ECF2D15B}" sibTransId="{C0C4DCDE-9706-43AB-BB42-FC8E4668BE04}"/>
    <dgm:cxn modelId="{C29A0B8B-E216-4226-96A9-85D7F85C63D1}" type="presOf" srcId="{D3024139-EC77-4919-A860-59703DDB8BD7}" destId="{D11FE026-272A-4B7E-8C5C-7186CABF079E}" srcOrd="1" destOrd="0" presId="urn:microsoft.com/office/officeart/2005/8/layout/radial5"/>
    <dgm:cxn modelId="{96BBAEA8-AC99-4E01-98BC-71B6A7F53921}" type="presOf" srcId="{D8D59D9E-06C9-47D9-998A-C3D6ECF2D15B}" destId="{B9C8EC18-01E3-44FF-9E9F-389EEF2081E3}" srcOrd="1" destOrd="0" presId="urn:microsoft.com/office/officeart/2005/8/layout/radial5"/>
    <dgm:cxn modelId="{3ADC4CB1-0C2C-40EB-9974-D15E20CBA2C3}" type="presOf" srcId="{D8D59D9E-06C9-47D9-998A-C3D6ECF2D15B}" destId="{4B346626-C912-42E1-ADDE-2D6587B1063C}" srcOrd="0" destOrd="0" presId="urn:microsoft.com/office/officeart/2005/8/layout/radial5"/>
    <dgm:cxn modelId="{D48193BB-E53E-43FA-ADA1-5F939A8358A2}" type="presOf" srcId="{C604CB53-7797-4E9B-8352-B225F6902363}" destId="{BDDB82E7-E2D7-425A-999B-AEE342F72EE9}" srcOrd="0" destOrd="0" presId="urn:microsoft.com/office/officeart/2005/8/layout/radial5"/>
    <dgm:cxn modelId="{C92948C1-75DC-468B-838E-769A83474C21}" type="presOf" srcId="{2341D607-DA39-45A4-8FCC-5EDBC16F1E6F}" destId="{080C063F-D0F4-4C20-8BAC-7C29CF846FC3}" srcOrd="0" destOrd="0" presId="urn:microsoft.com/office/officeart/2005/8/layout/radial5"/>
    <dgm:cxn modelId="{9BFA87E8-081A-4270-9D56-1A732884ACE8}" srcId="{982347C4-E9F0-495C-87DB-D1D70D1210B3}" destId="{C604CB53-7797-4E9B-8352-B225F6902363}" srcOrd="0" destOrd="0" parTransId="{E11A9E7F-84B6-4A73-B40C-AB286504C0FF}" sibTransId="{A5A49331-6909-4EC6-8908-0E9A13C95544}"/>
    <dgm:cxn modelId="{C6BA5BF1-D6DC-45F0-9828-C4182934E949}" type="presOf" srcId="{184F30E5-0D57-464E-BA0A-D5BA9340D213}" destId="{30C9EBD8-61BC-4A9A-B003-690B2D6E2C55}" srcOrd="0" destOrd="0" presId="urn:microsoft.com/office/officeart/2005/8/layout/radial5"/>
    <dgm:cxn modelId="{C99518F7-2400-4EB0-A303-FAF8B8D30C24}" type="presOf" srcId="{581B725F-900F-430C-A939-DBA4BF3EE06C}" destId="{7D8B0BCC-E364-45B8-8201-A1D063328DA4}" srcOrd="0" destOrd="0" presId="urn:microsoft.com/office/officeart/2005/8/layout/radial5"/>
    <dgm:cxn modelId="{1A7EC4F9-11A3-40A4-9277-DF27EFE6B4FC}" type="presOf" srcId="{982347C4-E9F0-495C-87DB-D1D70D1210B3}" destId="{000A90F4-F385-46D0-9659-F32E5432F8B8}" srcOrd="0" destOrd="0" presId="urn:microsoft.com/office/officeart/2005/8/layout/radial5"/>
    <dgm:cxn modelId="{DFA7ACE6-2D7E-40B4-8F5A-479CB287A99D}" type="presParOf" srcId="{C706C872-5F4E-44E4-A0C7-2CE03977A4E2}" destId="{000A90F4-F385-46D0-9659-F32E5432F8B8}" srcOrd="0" destOrd="0" presId="urn:microsoft.com/office/officeart/2005/8/layout/radial5"/>
    <dgm:cxn modelId="{FF253C23-91A1-4EA2-9D23-134505B9EE76}" type="presParOf" srcId="{C706C872-5F4E-44E4-A0C7-2CE03977A4E2}" destId="{F59FC07F-0B28-4186-9814-944E4A63E9F5}" srcOrd="1" destOrd="0" presId="urn:microsoft.com/office/officeart/2005/8/layout/radial5"/>
    <dgm:cxn modelId="{BC447215-697D-46B2-B604-8FA7C08B1A75}" type="presParOf" srcId="{F59FC07F-0B28-4186-9814-944E4A63E9F5}" destId="{EF6F409F-4C84-43C7-9BCD-C0D8D1AFC506}" srcOrd="0" destOrd="0" presId="urn:microsoft.com/office/officeart/2005/8/layout/radial5"/>
    <dgm:cxn modelId="{9D2B6A1B-BE9E-4916-878A-6BCF8BD7CFC2}" type="presParOf" srcId="{C706C872-5F4E-44E4-A0C7-2CE03977A4E2}" destId="{BDDB82E7-E2D7-425A-999B-AEE342F72EE9}" srcOrd="2" destOrd="0" presId="urn:microsoft.com/office/officeart/2005/8/layout/radial5"/>
    <dgm:cxn modelId="{1FCE6686-F562-43BC-9D88-052EBF22B266}" type="presParOf" srcId="{C706C872-5F4E-44E4-A0C7-2CE03977A4E2}" destId="{61D3ADF8-7CE9-4860-B066-94A086067AE2}" srcOrd="3" destOrd="0" presId="urn:microsoft.com/office/officeart/2005/8/layout/radial5"/>
    <dgm:cxn modelId="{EBACBAB1-D1C4-480A-8A43-E4B423EC2D5F}" type="presParOf" srcId="{61D3ADF8-7CE9-4860-B066-94A086067AE2}" destId="{D11FE026-272A-4B7E-8C5C-7186CABF079E}" srcOrd="0" destOrd="0" presId="urn:microsoft.com/office/officeart/2005/8/layout/radial5"/>
    <dgm:cxn modelId="{04B2B6F5-7762-4A94-B51A-9171A34680E7}" type="presParOf" srcId="{C706C872-5F4E-44E4-A0C7-2CE03977A4E2}" destId="{080C063F-D0F4-4C20-8BAC-7C29CF846FC3}" srcOrd="4" destOrd="0" presId="urn:microsoft.com/office/officeart/2005/8/layout/radial5"/>
    <dgm:cxn modelId="{C9AAF7D7-DDFA-4373-A48B-D6BD983E1965}" type="presParOf" srcId="{C706C872-5F4E-44E4-A0C7-2CE03977A4E2}" destId="{30C9EBD8-61BC-4A9A-B003-690B2D6E2C55}" srcOrd="5" destOrd="0" presId="urn:microsoft.com/office/officeart/2005/8/layout/radial5"/>
    <dgm:cxn modelId="{D5831F85-E443-4CEF-809C-D0169AC43538}" type="presParOf" srcId="{30C9EBD8-61BC-4A9A-B003-690B2D6E2C55}" destId="{588E35FB-5223-44FF-860B-AB9626F4B3C0}" srcOrd="0" destOrd="0" presId="urn:microsoft.com/office/officeart/2005/8/layout/radial5"/>
    <dgm:cxn modelId="{8700FAF3-EBCD-4076-9FEE-3129CFC93BC9}" type="presParOf" srcId="{C706C872-5F4E-44E4-A0C7-2CE03977A4E2}" destId="{66A40C27-4748-4776-99AC-F7CDAB1EE3FD}" srcOrd="6" destOrd="0" presId="urn:microsoft.com/office/officeart/2005/8/layout/radial5"/>
    <dgm:cxn modelId="{E01B06FC-5D62-4B16-82DE-DBDAB8C4A867}" type="presParOf" srcId="{C706C872-5F4E-44E4-A0C7-2CE03977A4E2}" destId="{4B346626-C912-42E1-ADDE-2D6587B1063C}" srcOrd="7" destOrd="0" presId="urn:microsoft.com/office/officeart/2005/8/layout/radial5"/>
    <dgm:cxn modelId="{FD9BA7B6-BB1F-4105-BB66-5814A5006F38}" type="presParOf" srcId="{4B346626-C912-42E1-ADDE-2D6587B1063C}" destId="{B9C8EC18-01E3-44FF-9E9F-389EEF2081E3}" srcOrd="0" destOrd="0" presId="urn:microsoft.com/office/officeart/2005/8/layout/radial5"/>
    <dgm:cxn modelId="{9D9F7112-E15A-4969-BF31-E98C18BA4CFA}" type="presParOf" srcId="{C706C872-5F4E-44E4-A0C7-2CE03977A4E2}" destId="{400B5DB5-5E5D-4D6A-B3C0-4913D304F472}" srcOrd="8" destOrd="0" presId="urn:microsoft.com/office/officeart/2005/8/layout/radial5"/>
    <dgm:cxn modelId="{3E0C4ECB-5D52-429B-ACE8-90D340367411}" type="presParOf" srcId="{C706C872-5F4E-44E4-A0C7-2CE03977A4E2}" destId="{7D8B0BCC-E364-45B8-8201-A1D063328DA4}" srcOrd="9" destOrd="0" presId="urn:microsoft.com/office/officeart/2005/8/layout/radial5"/>
    <dgm:cxn modelId="{54B46EF7-99CC-4FE6-998C-ADFDEFD49E7E}" type="presParOf" srcId="{7D8B0BCC-E364-45B8-8201-A1D063328DA4}" destId="{F156DA80-0A73-49B5-9F69-9F8CFDD6BBCF}" srcOrd="0" destOrd="0" presId="urn:microsoft.com/office/officeart/2005/8/layout/radial5"/>
    <dgm:cxn modelId="{F3F273FF-F681-4878-A609-3FBC866D6CFE}" type="presParOf" srcId="{C706C872-5F4E-44E4-A0C7-2CE03977A4E2}" destId="{F2691923-0108-4F6F-A658-45F999D713ED}"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A90F4-F385-46D0-9659-F32E5432F8B8}">
      <dsp:nvSpPr>
        <dsp:cNvPr id="0" name=""/>
        <dsp:cNvSpPr/>
      </dsp:nvSpPr>
      <dsp:spPr>
        <a:xfrm>
          <a:off x="1845413" y="1707643"/>
          <a:ext cx="1510794" cy="15594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b-NO" sz="2000" kern="1200"/>
            <a:t>Lokallag</a:t>
          </a:r>
        </a:p>
      </dsp:txBody>
      <dsp:txXfrm>
        <a:off x="2066664" y="1936012"/>
        <a:ext cx="1068292" cy="1102662"/>
      </dsp:txXfrm>
    </dsp:sp>
    <dsp:sp modelId="{F59FC07F-0B28-4186-9814-944E4A63E9F5}">
      <dsp:nvSpPr>
        <dsp:cNvPr id="0" name=""/>
        <dsp:cNvSpPr/>
      </dsp:nvSpPr>
      <dsp:spPr>
        <a:xfrm rot="16200000">
          <a:off x="2498428" y="1323808"/>
          <a:ext cx="204763" cy="3929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nb-NO" sz="1200" kern="1200"/>
        </a:p>
      </dsp:txBody>
      <dsp:txXfrm>
        <a:off x="2529143" y="1433106"/>
        <a:ext cx="143334" cy="235749"/>
      </dsp:txXfrm>
    </dsp:sp>
    <dsp:sp modelId="{BDDB82E7-E2D7-425A-999B-AEE342F72EE9}">
      <dsp:nvSpPr>
        <dsp:cNvPr id="0" name=""/>
        <dsp:cNvSpPr/>
      </dsp:nvSpPr>
      <dsp:spPr>
        <a:xfrm>
          <a:off x="1990534" y="126734"/>
          <a:ext cx="1220551" cy="1194563"/>
        </a:xfrm>
        <a:prstGeom prst="ellips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n-NO" sz="1200" kern="1200"/>
            <a:t>Medlemmer</a:t>
          </a:r>
          <a:endParaRPr lang="nb-NO" sz="1200" kern="1200"/>
        </a:p>
      </dsp:txBody>
      <dsp:txXfrm>
        <a:off x="2169280" y="301674"/>
        <a:ext cx="863059" cy="844683"/>
      </dsp:txXfrm>
    </dsp:sp>
    <dsp:sp modelId="{61D3ADF8-7CE9-4860-B066-94A086067AE2}">
      <dsp:nvSpPr>
        <dsp:cNvPr id="0" name=""/>
        <dsp:cNvSpPr/>
      </dsp:nvSpPr>
      <dsp:spPr>
        <a:xfrm rot="20520000">
          <a:off x="3399209" y="1997312"/>
          <a:ext cx="210255" cy="3929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nb-NO" sz="1200" kern="1200"/>
        </a:p>
      </dsp:txBody>
      <dsp:txXfrm>
        <a:off x="3400753" y="2085641"/>
        <a:ext cx="147179" cy="235749"/>
      </dsp:txXfrm>
    </dsp:sp>
    <dsp:sp modelId="{080C063F-D0F4-4C20-8BAC-7C29CF846FC3}">
      <dsp:nvSpPr>
        <dsp:cNvPr id="0" name=""/>
        <dsp:cNvSpPr/>
      </dsp:nvSpPr>
      <dsp:spPr>
        <a:xfrm>
          <a:off x="3667559" y="1345163"/>
          <a:ext cx="1220551" cy="11945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n-NO" sz="1200" kern="1200"/>
            <a:t>Styret</a:t>
          </a:r>
          <a:endParaRPr lang="nb-NO" sz="1200" kern="1200"/>
        </a:p>
      </dsp:txBody>
      <dsp:txXfrm>
        <a:off x="3846305" y="1520103"/>
        <a:ext cx="863059" cy="844683"/>
      </dsp:txXfrm>
    </dsp:sp>
    <dsp:sp modelId="{30C9EBD8-61BC-4A9A-B003-690B2D6E2C55}">
      <dsp:nvSpPr>
        <dsp:cNvPr id="0" name=""/>
        <dsp:cNvSpPr/>
      </dsp:nvSpPr>
      <dsp:spPr>
        <a:xfrm rot="3240000">
          <a:off x="3061858" y="3067936"/>
          <a:ext cx="207023" cy="3929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nb-NO" sz="1200" kern="1200"/>
        </a:p>
      </dsp:txBody>
      <dsp:txXfrm>
        <a:off x="3074659" y="3121396"/>
        <a:ext cx="144916" cy="235749"/>
      </dsp:txXfrm>
    </dsp:sp>
    <dsp:sp modelId="{66A40C27-4748-4776-99AC-F7CDAB1EE3FD}">
      <dsp:nvSpPr>
        <dsp:cNvPr id="0" name=""/>
        <dsp:cNvSpPr/>
      </dsp:nvSpPr>
      <dsp:spPr>
        <a:xfrm>
          <a:off x="3026992" y="3316623"/>
          <a:ext cx="1220551" cy="11945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n-NO" sz="1200" kern="1200" err="1"/>
            <a:t>Folkevalgte</a:t>
          </a:r>
          <a:endParaRPr lang="nb-NO" sz="1200" kern="1200"/>
        </a:p>
      </dsp:txBody>
      <dsp:txXfrm>
        <a:off x="3205738" y="3491563"/>
        <a:ext cx="863059" cy="844683"/>
      </dsp:txXfrm>
    </dsp:sp>
    <dsp:sp modelId="{4B346626-C912-42E1-ADDE-2D6587B1063C}">
      <dsp:nvSpPr>
        <dsp:cNvPr id="0" name=""/>
        <dsp:cNvSpPr/>
      </dsp:nvSpPr>
      <dsp:spPr>
        <a:xfrm rot="7560000">
          <a:off x="1932738" y="3067936"/>
          <a:ext cx="207023" cy="3929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nb-NO" sz="1200" kern="1200"/>
        </a:p>
      </dsp:txBody>
      <dsp:txXfrm rot="10800000">
        <a:off x="1982044" y="3121396"/>
        <a:ext cx="144916" cy="235749"/>
      </dsp:txXfrm>
    </dsp:sp>
    <dsp:sp modelId="{400B5DB5-5E5D-4D6A-B3C0-4913D304F472}">
      <dsp:nvSpPr>
        <dsp:cNvPr id="0" name=""/>
        <dsp:cNvSpPr/>
      </dsp:nvSpPr>
      <dsp:spPr>
        <a:xfrm>
          <a:off x="954076" y="3316623"/>
          <a:ext cx="1220551" cy="11945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n-NO" sz="1200" kern="1200"/>
            <a:t>Fylkeslag</a:t>
          </a:r>
          <a:endParaRPr lang="nb-NO" sz="1200" kern="1200"/>
        </a:p>
      </dsp:txBody>
      <dsp:txXfrm>
        <a:off x="1132822" y="3491563"/>
        <a:ext cx="863059" cy="844683"/>
      </dsp:txXfrm>
    </dsp:sp>
    <dsp:sp modelId="{7D8B0BCC-E364-45B8-8201-A1D063328DA4}">
      <dsp:nvSpPr>
        <dsp:cNvPr id="0" name=""/>
        <dsp:cNvSpPr/>
      </dsp:nvSpPr>
      <dsp:spPr>
        <a:xfrm rot="11880000">
          <a:off x="1592155" y="1997312"/>
          <a:ext cx="210255" cy="3929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nb-NO" sz="1200" kern="1200"/>
        </a:p>
      </dsp:txBody>
      <dsp:txXfrm rot="10800000">
        <a:off x="1653687" y="2085641"/>
        <a:ext cx="147179" cy="235749"/>
      </dsp:txXfrm>
    </dsp:sp>
    <dsp:sp modelId="{F2691923-0108-4F6F-A658-45F999D713ED}">
      <dsp:nvSpPr>
        <dsp:cNvPr id="0" name=""/>
        <dsp:cNvSpPr/>
      </dsp:nvSpPr>
      <dsp:spPr>
        <a:xfrm>
          <a:off x="313510" y="1345163"/>
          <a:ext cx="1220551" cy="11945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nn-NO" sz="1200" kern="1200"/>
            <a:t>SV sentralt</a:t>
          </a:r>
          <a:endParaRPr lang="nb-NO" sz="1200" kern="1200"/>
        </a:p>
      </dsp:txBody>
      <dsp:txXfrm>
        <a:off x="492256" y="1520103"/>
        <a:ext cx="863059" cy="84468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16073DD-6818-D64A-8FF8-78824D7518BF}" type="datetimeFigureOut">
              <a:rPr lang="en-US" smtClean="0"/>
              <a:t>3/6/2023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243C9A-43AD-7E47-899A-469EBDC47FA3}" type="slidenum">
              <a:rPr lang="en-US" smtClean="0"/>
              <a:t>‹#›</a:t>
            </a:fld>
            <a:endParaRPr lang="en-US"/>
          </a:p>
        </p:txBody>
      </p:sp>
    </p:spTree>
    <p:extLst>
      <p:ext uri="{BB962C8B-B14F-4D97-AF65-F5344CB8AC3E}">
        <p14:creationId xmlns:p14="http://schemas.microsoft.com/office/powerpoint/2010/main" val="146898715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11T13:15:24.782"/>
    </inkml:context>
    <inkml:brush xml:id="br0">
      <inkml:brushProperty name="width" value="0.1" units="cm"/>
      <inkml:brushProperty name="height" value="0.1" units="cm"/>
    </inkml:brush>
  </inkml:definitions>
  <inkml:trace contextRef="#ctx0" brushRef="#br0">1772 1563 16383 0 0,'0'1'0'0'0,"0"2"-16383"0"0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11T16:32:48.309"/>
    </inkml:context>
    <inkml:brush xml:id="br0">
      <inkml:brushProperty name="width" value="0.1" units="cm"/>
      <inkml:brushProperty name="height" value="0.1" units="cm"/>
    </inkml:brush>
  </inkml:definitions>
  <inkml:trace contextRef="#ctx0" brushRef="#br0">9455 2318 16383 0 0,'0'0'-16383'0'0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11T16:32:48.310"/>
    </inkml:context>
    <inkml:brush xml:id="br0">
      <inkml:brushProperty name="width" value="0.1" units="cm"/>
      <inkml:brushProperty name="height" value="0.1" units="cm"/>
    </inkml:brush>
  </inkml:definitions>
  <inkml:trace contextRef="#ctx0" brushRef="#br0">9455 2318 16383 0 0,'0'0'-16383'0'0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11T16:32:48.311"/>
    </inkml:context>
    <inkml:brush xml:id="br0">
      <inkml:brushProperty name="width" value="0.1" units="cm"/>
      <inkml:brushProperty name="height" value="0.1" units="cm"/>
    </inkml:brush>
  </inkml:definitions>
  <inkml:trace contextRef="#ctx0" brushRef="#br0">8023 2063 16383 0 0,'0'0'-16383'0'0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11T16:32:48.312"/>
    </inkml:context>
    <inkml:brush xml:id="br0">
      <inkml:brushProperty name="width" value="0.1" units="cm"/>
      <inkml:brushProperty name="height" value="0.1" units="cm"/>
    </inkml:brush>
  </inkml:definitions>
  <inkml:trace contextRef="#ctx0" brushRef="#br0">11552 3148 16383 0 0,'0'0'-16383'0'0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11T16:32:48.313"/>
    </inkml:context>
    <inkml:brush xml:id="br0">
      <inkml:brushProperty name="width" value="0.1" units="cm"/>
      <inkml:brushProperty name="height" value="0.1" units="cm"/>
    </inkml:brush>
  </inkml:definitions>
  <inkml:trace contextRef="#ctx0" brushRef="#br0">11552 3148 16383 0 0,'0'0'-16383'0'0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11T16:32:48.314"/>
    </inkml:context>
    <inkml:brush xml:id="br0">
      <inkml:brushProperty name="width" value="0.1" units="cm"/>
      <inkml:brushProperty name="height" value="0.1" units="cm"/>
    </inkml:brush>
  </inkml:definitions>
  <inkml:trace contextRef="#ctx0" brushRef="#br0">11552 3148 16383 0 0,'0'0'-16383'0'0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11T16:32:48.315"/>
    </inkml:context>
    <inkml:brush xml:id="br0">
      <inkml:brushProperty name="width" value="0.1" units="cm"/>
      <inkml:brushProperty name="height" value="0.1" units="cm"/>
    </inkml:brush>
  </inkml:definitions>
  <inkml:trace contextRef="#ctx0" brushRef="#br0">11552 3148 16383 0 0,'0'0'-16383'0'0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11T16:32:48.316"/>
    </inkml:context>
    <inkml:brush xml:id="br0">
      <inkml:brushProperty name="width" value="0.1" units="cm"/>
      <inkml:brushProperty name="height" value="0.1" units="cm"/>
    </inkml:brush>
  </inkml:definitions>
  <inkml:trace contextRef="#ctx0" brushRef="#br0">15535 3244 16383 0 0,'-2'0'0'0'0,"0"0"-16383"0"0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11T16:32:48.317"/>
    </inkml:context>
    <inkml:brush xml:id="br0">
      <inkml:brushProperty name="width" value="0.1" units="cm"/>
      <inkml:brushProperty name="height" value="0.1" units="cm"/>
    </inkml:brush>
  </inkml:definitions>
  <inkml:trace contextRef="#ctx0" brushRef="#br0">15528 3244 16383 0 0,'0'0'-16383'0'0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11T16:32:48.318"/>
    </inkml:context>
    <inkml:brush xml:id="br0">
      <inkml:brushProperty name="width" value="0.1" units="cm"/>
      <inkml:brushProperty name="height" value="0.1" units="cm"/>
    </inkml:brush>
  </inkml:definitions>
  <inkml:trace contextRef="#ctx0" brushRef="#br0">10264 2951 16383 0 0,'0'0'-16383'0'0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11T16:32:48.301"/>
    </inkml:context>
    <inkml:brush xml:id="br0">
      <inkml:brushProperty name="width" value="0.1" units="cm"/>
      <inkml:brushProperty name="height" value="0.1" units="cm"/>
    </inkml:brush>
  </inkml:definitions>
  <inkml:trace contextRef="#ctx0" brushRef="#br0">6487 2570 16383 0 0,'0'0'-16383'0'0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11T16:32:48.319"/>
    </inkml:context>
    <inkml:brush xml:id="br0">
      <inkml:brushProperty name="width" value="0.1" units="cm"/>
      <inkml:brushProperty name="height" value="0.1" units="cm"/>
    </inkml:brush>
  </inkml:definitions>
  <inkml:trace contextRef="#ctx0" brushRef="#br0">15152 3060 16383 0 0,'0'0'-16383'0'0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11T16:32:48.320"/>
    </inkml:context>
    <inkml:brush xml:id="br0">
      <inkml:brushProperty name="width" value="0.1" units="cm"/>
      <inkml:brushProperty name="height" value="0.1" units="cm"/>
    </inkml:brush>
  </inkml:definitions>
  <inkml:trace contextRef="#ctx0" brushRef="#br0">15993 4585 16383 0 0,'0'0'-16383'0'0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11T16:32:52.492"/>
    </inkml:context>
    <inkml:brush xml:id="br0">
      <inkml:brushProperty name="width" value="0.1" units="cm"/>
      <inkml:brushProperty name="height" value="0.1" units="cm"/>
    </inkml:brush>
  </inkml:definitions>
  <inkml:trace contextRef="#ctx0" brushRef="#br0">7859 4327 16383 0 0,'0'0'-16383'0'0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11T16:32:48.302"/>
    </inkml:context>
    <inkml:brush xml:id="br0">
      <inkml:brushProperty name="width" value="0.1" units="cm"/>
      <inkml:brushProperty name="height" value="0.1" units="cm"/>
    </inkml:brush>
  </inkml:definitions>
  <inkml:trace contextRef="#ctx0" brushRef="#br0">9307 2402 16383 0 0,'0'0'-16383'0'0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11T16:32:48.303"/>
    </inkml:context>
    <inkml:brush xml:id="br0">
      <inkml:brushProperty name="width" value="0.1" units="cm"/>
      <inkml:brushProperty name="height" value="0.1" units="cm"/>
    </inkml:brush>
  </inkml:definitions>
  <inkml:trace contextRef="#ctx0" brushRef="#br0">9676 2976 16383 0 0,'0'0'-16383'0'0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11T16:32:48.304"/>
    </inkml:context>
    <inkml:brush xml:id="br0">
      <inkml:brushProperty name="width" value="0.1" units="cm"/>
      <inkml:brushProperty name="height" value="0.1" units="cm"/>
    </inkml:brush>
  </inkml:definitions>
  <inkml:trace contextRef="#ctx0" brushRef="#br0">9557 2868 16383 0 0,'0'0'-16383'0'0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11T16:32:48.305"/>
    </inkml:context>
    <inkml:brush xml:id="br0">
      <inkml:brushProperty name="width" value="0.1" units="cm"/>
      <inkml:brushProperty name="height" value="0.1" units="cm"/>
    </inkml:brush>
  </inkml:definitions>
  <inkml:trace contextRef="#ctx0" brushRef="#br0">9557 2868 16383 0 0,'0'0'-16383'0'0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11T16:32:48.306"/>
    </inkml:context>
    <inkml:brush xml:id="br0">
      <inkml:brushProperty name="width" value="0.1" units="cm"/>
      <inkml:brushProperty name="height" value="0.1" units="cm"/>
    </inkml:brush>
  </inkml:definitions>
  <inkml:trace contextRef="#ctx0" brushRef="#br0">9557 2868 16383 0 0,'0'0'-16383'0'0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11T16:32:48.307"/>
    </inkml:context>
    <inkml:brush xml:id="br0">
      <inkml:brushProperty name="width" value="0.1" units="cm"/>
      <inkml:brushProperty name="height" value="0.1" units="cm"/>
    </inkml:brush>
  </inkml:definitions>
  <inkml:trace contextRef="#ctx0" brushRef="#br0">9557 2868 16383 0 0,'0'0'-16383'0'0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11-11T16:32:48.308"/>
    </inkml:context>
    <inkml:brush xml:id="br0">
      <inkml:brushProperty name="width" value="0.1" units="cm"/>
      <inkml:brushProperty name="height" value="0.1" units="cm"/>
    </inkml:brush>
  </inkml:definitions>
  <inkml:trace contextRef="#ctx0" brushRef="#br0">9557 2868 16383 0 0,'0'0'-16383'0'0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1D82B-9C73-4EA5-B9CE-D960BE2A92F7}" type="datetimeFigureOut">
              <a:rPr lang="nb-NO" smtClean="0"/>
              <a:t>06.03.2023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38C9-3896-4310-8FD7-628AC5A746FE}" type="slidenum">
              <a:rPr lang="nb-NO" smtClean="0"/>
              <a:t>‹#›</a:t>
            </a:fld>
            <a:endParaRPr lang="nb-NO"/>
          </a:p>
        </p:txBody>
      </p:sp>
    </p:spTree>
    <p:extLst>
      <p:ext uri="{BB962C8B-B14F-4D97-AF65-F5344CB8AC3E}">
        <p14:creationId xmlns:p14="http://schemas.microsoft.com/office/powerpoint/2010/main" val="2103611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180922468616209/videos/2489309738066403"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v.no/?ressurs=brukermanual-til-zo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0A3C38C9-3896-4310-8FD7-628AC5A746FE}" type="slidenum">
              <a:rPr lang="nb-NO" smtClean="0"/>
              <a:t>1</a:t>
            </a:fld>
            <a:endParaRPr lang="nb-NO"/>
          </a:p>
        </p:txBody>
      </p:sp>
    </p:spTree>
    <p:extLst>
      <p:ext uri="{BB962C8B-B14F-4D97-AF65-F5344CB8AC3E}">
        <p14:creationId xmlns:p14="http://schemas.microsoft.com/office/powerpoint/2010/main" val="4236827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Fortell historier med bilder og film.</a:t>
            </a:r>
          </a:p>
          <a:p>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Det blir stadig viktigere å kunne vise fram arbeidet vi gjør med bilder og video. Sammen med teksten, kan det bidra til å understreke og forsterke poenget – og få flere til å oppfatte budskapet. Det viktigste er at bildet ikke forteller noe annet enn teksten.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I sosiale medier er det vanskelig å trenge gjennom støyen med kun tekst. Gode bilder og små filmsnutter gjør det lettere for </a:t>
            </a:r>
            <a:r>
              <a:rPr lang="nb-NO" sz="1200" kern="1200" err="1">
                <a:solidFill>
                  <a:schemeClr val="tx1"/>
                </a:solidFill>
                <a:effectLst/>
                <a:latin typeface="+mn-lt"/>
                <a:ea typeface="+mn-ea"/>
                <a:cs typeface="+mn-cs"/>
              </a:rPr>
              <a:t>følgerne</a:t>
            </a:r>
            <a:r>
              <a:rPr lang="nb-NO" sz="1200" kern="1200">
                <a:solidFill>
                  <a:schemeClr val="tx1"/>
                </a:solidFill>
                <a:effectLst/>
                <a:latin typeface="+mn-lt"/>
                <a:ea typeface="+mn-ea"/>
                <a:cs typeface="+mn-cs"/>
              </a:rPr>
              <a:t> deres å stoppe for å lese.</a:t>
            </a:r>
          </a:p>
          <a:p>
            <a:endParaRPr lang="nb-NO" sz="1200" b="0" i="0" u="none" strike="noStrike" kern="1200" baseline="0">
              <a:solidFill>
                <a:schemeClr val="tx1"/>
              </a:solidFill>
              <a:latin typeface="+mn-lt"/>
              <a:ea typeface="+mn-ea"/>
              <a:cs typeface="+mn-cs"/>
            </a:endParaRPr>
          </a:p>
          <a:p>
            <a:r>
              <a:rPr lang="nb-NO" sz="1200" b="0" i="0" u="none" strike="noStrike" kern="1200" baseline="0">
                <a:solidFill>
                  <a:schemeClr val="tx1"/>
                </a:solidFill>
                <a:latin typeface="+mn-lt"/>
                <a:ea typeface="+mn-ea"/>
                <a:cs typeface="+mn-cs"/>
              </a:rPr>
              <a:t>Originale og morsomme motiv er også populære i tradisjonelle medier, og øker sjansen for å få et bra oppslag. Ta gjerne egne bilder til pressebruk, i tilfelle avisa ikke kan møte opp eller har med fotograf.</a:t>
            </a:r>
          </a:p>
          <a:p>
            <a:endParaRPr lang="nb-NO" sz="1200" b="0" i="0" u="none" strike="noStrike" kern="1200" baseline="0">
              <a:solidFill>
                <a:schemeClr val="tx1"/>
              </a:solidFill>
              <a:effectLst/>
              <a:latin typeface="+mn-lt"/>
              <a:ea typeface="+mn-ea"/>
              <a:cs typeface="+mn-cs"/>
            </a:endParaRPr>
          </a:p>
          <a:p>
            <a:r>
              <a:rPr lang="nb-NO" sz="1200" b="0" i="0" u="none" strike="noStrike" kern="1200" baseline="0">
                <a:solidFill>
                  <a:schemeClr val="tx1"/>
                </a:solidFill>
                <a:effectLst/>
                <a:latin typeface="+mn-lt"/>
                <a:ea typeface="+mn-ea"/>
                <a:cs typeface="+mn-cs"/>
              </a:rPr>
              <a:t>I SVs designmanual kan dere se eksempler på gode bilder, og lese litt mer om SVs fotoprofil. </a:t>
            </a:r>
            <a:endParaRPr lang="nb-NO" sz="1200" kern="1200">
              <a:solidFill>
                <a:schemeClr val="tx1"/>
              </a:solidFill>
              <a:effectLst/>
              <a:latin typeface="+mn-lt"/>
              <a:ea typeface="+mn-ea"/>
              <a:cs typeface="+mn-cs"/>
            </a:endParaRPr>
          </a:p>
          <a:p>
            <a:endParaRPr lang="nb-NO" sz="1200" kern="1200">
              <a:solidFill>
                <a:schemeClr val="tx1"/>
              </a:solidFill>
              <a:effectLst/>
              <a:latin typeface="+mn-lt"/>
              <a:ea typeface="+mn-ea"/>
              <a:cs typeface="+mn-cs"/>
            </a:endParaRPr>
          </a:p>
          <a:p>
            <a:r>
              <a:rPr lang="nb-NO"/>
              <a:t>Bilder dere bruker lokalt bør aller helst være</a:t>
            </a:r>
            <a:r>
              <a:rPr lang="nb-NO" sz="1200" kern="1200">
                <a:solidFill>
                  <a:schemeClr val="tx1"/>
                </a:solidFill>
                <a:effectLst/>
                <a:latin typeface="+mn-lt"/>
                <a:ea typeface="+mn-ea"/>
                <a:cs typeface="+mn-cs"/>
              </a:rPr>
              <a:t> fra kommunen</a:t>
            </a:r>
            <a:r>
              <a:rPr lang="nb-NO"/>
              <a:t> deres</a:t>
            </a:r>
            <a:r>
              <a:rPr lang="nb-NO" sz="1200" kern="1200">
                <a:solidFill>
                  <a:schemeClr val="tx1"/>
                </a:solidFill>
                <a:effectLst/>
                <a:latin typeface="+mn-lt"/>
                <a:ea typeface="+mn-ea"/>
                <a:cs typeface="+mn-cs"/>
              </a:rPr>
              <a:t>. Da trenger dere et lite lokalt bildebibliotek. Ta alltid bilder når lokallaget er samlet, og ta gjerne en tur bare for å ta bilder sammen.</a:t>
            </a:r>
            <a:r>
              <a:rPr lang="nb-NO"/>
              <a:t> </a:t>
            </a:r>
            <a:endParaRPr lang="nb-NO" sz="1200" kern="1200">
              <a:solidFill>
                <a:schemeClr val="tx1"/>
              </a:solidFill>
              <a:effectLst/>
              <a:latin typeface="+mn-lt"/>
              <a:cs typeface="Calibri"/>
            </a:endParaRP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Husk også at sesongene skifter. Ha bilder av motivene fra flere årstider, så dere slipper å bruke bilde av rådhuset med snø på en FB-post i juni.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Her er en sjekkliste, som dere gjerne kan tilpasse deres eget lokallag: folkevalgte, tillitsvalgte rådhus, skoler, natur, landemerke, landemerke, kampsak, industri, landbruk, …</a:t>
            </a:r>
          </a:p>
          <a:p>
            <a:endParaRPr lang="nb-NO" sz="1200" kern="1200">
              <a:solidFill>
                <a:schemeClr val="tx1"/>
              </a:solidFill>
              <a:effectLst/>
              <a:latin typeface="+mn-lt"/>
              <a:ea typeface="+mn-ea"/>
              <a:cs typeface="+mn-cs"/>
            </a:endParaRPr>
          </a:p>
          <a:p>
            <a:r>
              <a:rPr lang="nb-NO"/>
              <a:t>OBS: Dere kan ikke bruke bilder dere finner «på internett». Opphavsrett gjelder også for bilder som er publisert på nettsider, og fotografen kan sende faktura dersom dere bruker et av </a:t>
            </a:r>
            <a:r>
              <a:rPr lang="nb-NO" err="1"/>
              <a:t>hens</a:t>
            </a:r>
            <a:r>
              <a:rPr lang="nb-NO"/>
              <a:t> bilder. Det finnes databaser med bilder som kan brukes fritt, men disse må brukes med omhu. Det er alltid bedre å bruke egne bilder med «ekte» folk og motiver. </a:t>
            </a:r>
            <a:endParaRPr lang="nb-NO">
              <a:cs typeface="Calibri"/>
            </a:endParaRPr>
          </a:p>
          <a:p>
            <a:endParaRPr lang="nb-NO"/>
          </a:p>
          <a:p>
            <a:r>
              <a:rPr lang="nb-NO" sz="1200" kern="1200">
                <a:solidFill>
                  <a:schemeClr val="tx1"/>
                </a:solidFill>
                <a:effectLst/>
                <a:latin typeface="+mn-lt"/>
                <a:ea typeface="+mn-ea"/>
                <a:cs typeface="+mn-cs"/>
              </a:rPr>
              <a:t>Dersom dere trenger illustrasjonsbilder, kommer en liste med gode kilder på slutten av presentasjonen.</a:t>
            </a:r>
            <a:r>
              <a:rPr lang="nb-NO"/>
              <a:t> </a:t>
            </a:r>
            <a:endParaRPr lang="nb-NO" sz="1200" kern="1200">
              <a:solidFill>
                <a:schemeClr val="tx1"/>
              </a:solidFill>
              <a:effectLst/>
              <a:latin typeface="+mn-lt"/>
              <a:cs typeface="Calibri"/>
            </a:endParaRP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Filmer har ikke like lang holdbarhet. Det er kjekt å ha et lite arkiv med filmsnutter av f.eks. lokal natur eller SVere som vinker foran rådhuset. Men videoer om temaer bør lages i forbindelse med bruk, så de er helt oppdaterte.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Hvis dere har skrevet et godt leserbrev, kan dere for eksempel lese en kortversjon på en video dere deler på Facebook-siden og sender på </a:t>
            </a:r>
            <a:r>
              <a:rPr lang="nb-NO"/>
              <a:t>epost </a:t>
            </a:r>
            <a:r>
              <a:rPr lang="nb-NO" sz="1200" kern="1200">
                <a:solidFill>
                  <a:schemeClr val="tx1"/>
                </a:solidFill>
                <a:effectLst/>
                <a:latin typeface="+mn-lt"/>
                <a:ea typeface="+mn-ea"/>
                <a:cs typeface="+mn-cs"/>
              </a:rPr>
              <a:t>til medlemmer.</a:t>
            </a:r>
            <a:r>
              <a:rPr lang="nb-NO"/>
              <a:t> </a:t>
            </a:r>
            <a:endParaRPr lang="nb-NO" sz="1200" kern="1200">
              <a:solidFill>
                <a:schemeClr val="tx1"/>
              </a:solidFill>
              <a:effectLst/>
              <a:latin typeface="+mn-lt"/>
              <a:cs typeface="Calibri"/>
            </a:endParaRP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Her er et eksempel på en fin filmsnutt som er tidsbegrenset: </a:t>
            </a:r>
            <a:r>
              <a:rPr lang="nb-NO">
                <a:hlinkClick r:id="rId3"/>
              </a:rPr>
              <a:t>https://www.facebook.com/180922468616209/videos/2489309738066403</a:t>
            </a:r>
            <a:endParaRPr lang="nb-NO"/>
          </a:p>
        </p:txBody>
      </p:sp>
      <p:sp>
        <p:nvSpPr>
          <p:cNvPr id="4" name="Plassholder for lysbildenummer 3"/>
          <p:cNvSpPr>
            <a:spLocks noGrp="1"/>
          </p:cNvSpPr>
          <p:nvPr>
            <p:ph type="sldNum" sz="quarter" idx="5"/>
          </p:nvPr>
        </p:nvSpPr>
        <p:spPr/>
        <p:txBody>
          <a:bodyPr/>
          <a:lstStyle/>
          <a:p>
            <a:fld id="{0A3C38C9-3896-4310-8FD7-628AC5A746FE}" type="slidenum">
              <a:rPr lang="nb-NO" smtClean="0"/>
              <a:t>12</a:t>
            </a:fld>
            <a:endParaRPr lang="nb-NO"/>
          </a:p>
        </p:txBody>
      </p:sp>
    </p:spTree>
    <p:extLst>
      <p:ext uri="{BB962C8B-B14F-4D97-AF65-F5344CB8AC3E}">
        <p14:creationId xmlns:p14="http://schemas.microsoft.com/office/powerpoint/2010/main" val="2002704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a:solidFill>
                  <a:schemeClr val="tx1"/>
                </a:solidFill>
                <a:latin typeface="+mn-lt"/>
                <a:ea typeface="+mn-ea"/>
                <a:cs typeface="+mn-cs"/>
              </a:rPr>
              <a:t>I en organisasjon som SV vil det være behov for en god flyt av informasjon, og at det er gode muligheter for kommunikasjon mellom medlemmer, tillitsvalgte, folkevalgte og mellom ulike organer eller nivåer i partiet. </a:t>
            </a:r>
            <a:endParaRPr lang="nb-NO"/>
          </a:p>
          <a:p>
            <a:endParaRPr lang="nb-NO" sz="1200" b="0" i="0" u="none" strike="noStrike" kern="1200" baseline="0">
              <a:solidFill>
                <a:schemeClr val="tx1"/>
              </a:solidFill>
              <a:latin typeface="+mn-lt"/>
              <a:ea typeface="+mn-ea"/>
              <a:cs typeface="+mn-cs"/>
            </a:endParaRPr>
          </a:p>
          <a:p>
            <a:r>
              <a:rPr lang="nb-NO" sz="1200" b="0" i="0" u="none" strike="noStrike" kern="1200" baseline="0">
                <a:solidFill>
                  <a:schemeClr val="tx1"/>
                </a:solidFill>
                <a:latin typeface="+mn-lt"/>
                <a:ea typeface="+mn-ea"/>
                <a:cs typeface="+mn-cs"/>
              </a:rPr>
              <a:t>Lokallagene har en viktig rolle </a:t>
            </a:r>
            <a:r>
              <a:rPr lang="nb-NO"/>
              <a:t>i </a:t>
            </a:r>
            <a:r>
              <a:rPr lang="nb-NO" sz="1200" b="0" i="0" u="none" strike="noStrike" kern="1200" baseline="0">
                <a:solidFill>
                  <a:schemeClr val="tx1"/>
                </a:solidFill>
                <a:latin typeface="+mn-lt"/>
                <a:ea typeface="+mn-ea"/>
                <a:cs typeface="+mn-cs"/>
              </a:rPr>
              <a:t>å få intern informasjon til riktig mottaker. Dere får informasjon både fra SV sentralt og fylkeslaget, og forteller dem om deres arbeid.</a:t>
            </a:r>
            <a:r>
              <a:rPr lang="nb-NO"/>
              <a:t> </a:t>
            </a:r>
            <a:endParaRPr lang="nb-NO" sz="1200" b="0" i="0" u="none" strike="noStrike" kern="1200" baseline="0">
              <a:solidFill>
                <a:schemeClr val="tx1"/>
              </a:solidFill>
              <a:latin typeface="+mn-lt"/>
              <a:cs typeface="Calibri"/>
            </a:endParaRPr>
          </a:p>
          <a:p>
            <a:endParaRPr lang="nb-NO"/>
          </a:p>
          <a:p>
            <a:r>
              <a:rPr lang="nb-NO" sz="1200" b="0" i="0" u="none" strike="noStrike" kern="1200" baseline="0">
                <a:solidFill>
                  <a:schemeClr val="tx1"/>
                </a:solidFill>
                <a:latin typeface="+mn-lt"/>
                <a:ea typeface="+mn-ea"/>
                <a:cs typeface="+mn-cs"/>
              </a:rPr>
              <a:t>I tillegg driver dere med viktig kommunikasjon mellom styret, folkevalgte og medlemmer. </a:t>
            </a:r>
          </a:p>
          <a:p>
            <a:endParaRPr lang="nb-NO" sz="1200" b="0" i="0" u="none" strike="noStrike" kern="1200" baseline="0">
              <a:solidFill>
                <a:schemeClr val="tx1"/>
              </a:solidFill>
              <a:latin typeface="+mn-lt"/>
              <a:ea typeface="+mn-ea"/>
              <a:cs typeface="+mn-cs"/>
            </a:endParaRPr>
          </a:p>
          <a:p>
            <a:r>
              <a:rPr lang="nb-NO" sz="1200" b="0" i="0" u="none" strike="noStrike" kern="1200" baseline="0">
                <a:solidFill>
                  <a:schemeClr val="tx1"/>
                </a:solidFill>
                <a:latin typeface="+mn-lt"/>
                <a:ea typeface="+mn-ea"/>
                <a:cs typeface="+mn-cs"/>
              </a:rPr>
              <a:t>Det er viktig å holde medlemmene i lokallaget oppdatert på aktivitetene deres og gi dem mulighet til både å delta og påvirke.</a:t>
            </a:r>
          </a:p>
          <a:p>
            <a:endParaRPr lang="nb-NO" sz="1200" b="0" i="0" u="none" strike="noStrike" kern="1200" baseline="0">
              <a:solidFill>
                <a:schemeClr val="tx1"/>
              </a:solidFill>
              <a:latin typeface="+mn-lt"/>
              <a:ea typeface="+mn-ea"/>
              <a:cs typeface="+mn-cs"/>
            </a:endParaRPr>
          </a:p>
          <a:p>
            <a:r>
              <a:rPr lang="nb-NO" sz="1200" b="0" i="0" u="none" strike="noStrike" kern="1200" baseline="0">
                <a:solidFill>
                  <a:schemeClr val="tx1"/>
                </a:solidFill>
                <a:latin typeface="+mn-lt"/>
                <a:ea typeface="+mn-ea"/>
                <a:cs typeface="+mn-cs"/>
              </a:rPr>
              <a:t>Hovedkanalen i partiet er </a:t>
            </a:r>
            <a:r>
              <a:rPr lang="nb-NO"/>
              <a:t>epost</a:t>
            </a:r>
            <a:r>
              <a:rPr lang="nb-NO" sz="1200" b="0" i="0" u="none" strike="noStrike" kern="1200" baseline="0">
                <a:solidFill>
                  <a:schemeClr val="tx1"/>
                </a:solidFill>
                <a:latin typeface="+mn-lt"/>
                <a:ea typeface="+mn-ea"/>
                <a:cs typeface="+mn-cs"/>
              </a:rPr>
              <a:t>, både mellom partiledd og til medlemmer.</a:t>
            </a:r>
            <a:r>
              <a:rPr lang="nb-NO"/>
              <a:t> </a:t>
            </a:r>
            <a:endParaRPr lang="nb-NO" sz="1200" b="0" i="0" u="none" strike="noStrike" kern="1200" baseline="0">
              <a:solidFill>
                <a:schemeClr val="tx1"/>
              </a:solidFill>
              <a:latin typeface="+mn-lt"/>
              <a:cs typeface="Calibri"/>
            </a:endParaRPr>
          </a:p>
          <a:p>
            <a:endParaRPr lang="nb-NO"/>
          </a:p>
          <a:p>
            <a:r>
              <a:rPr lang="nb-NO" sz="1200" kern="1200">
                <a:solidFill>
                  <a:schemeClr val="tx1"/>
                </a:solidFill>
                <a:effectLst/>
                <a:latin typeface="+mn-lt"/>
                <a:ea typeface="+mn-ea"/>
                <a:cs typeface="+mn-cs"/>
              </a:rPr>
              <a:t>Gjennom </a:t>
            </a:r>
            <a:r>
              <a:rPr lang="nb-NO" sz="1200" kern="1200" err="1">
                <a:solidFill>
                  <a:schemeClr val="tx1"/>
                </a:solidFill>
                <a:effectLst/>
                <a:latin typeface="+mn-lt"/>
                <a:ea typeface="+mn-ea"/>
                <a:cs typeface="+mn-cs"/>
              </a:rPr>
              <a:t>HyperSys</a:t>
            </a:r>
            <a:r>
              <a:rPr lang="nb-NO" sz="1200" kern="1200">
                <a:solidFill>
                  <a:schemeClr val="tx1"/>
                </a:solidFill>
                <a:effectLst/>
                <a:latin typeface="+mn-lt"/>
                <a:ea typeface="+mn-ea"/>
                <a:cs typeface="+mn-cs"/>
              </a:rPr>
              <a:t> kan dere kontakte enkeltmedlemmer, styret eller hele lokallaget.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Personvern er viktig å huske når dere gjør utsendinger til medlemmer. Hvis dere bruker </a:t>
            </a:r>
            <a:r>
              <a:rPr lang="nb-NO" sz="1200" kern="1200" err="1">
                <a:solidFill>
                  <a:schemeClr val="tx1"/>
                </a:solidFill>
                <a:effectLst/>
                <a:latin typeface="+mn-lt"/>
                <a:ea typeface="+mn-ea"/>
                <a:cs typeface="+mn-cs"/>
              </a:rPr>
              <a:t>HyperSys</a:t>
            </a:r>
            <a:r>
              <a:rPr lang="nb-NO" sz="1200" kern="1200">
                <a:solidFill>
                  <a:schemeClr val="tx1"/>
                </a:solidFill>
                <a:effectLst/>
                <a:latin typeface="+mn-lt"/>
                <a:ea typeface="+mn-ea"/>
                <a:cs typeface="+mn-cs"/>
              </a:rPr>
              <a:t>, er dere sikre på at </a:t>
            </a:r>
            <a:r>
              <a:rPr lang="nb-NO"/>
              <a:t>epostadresser </a:t>
            </a:r>
            <a:r>
              <a:rPr lang="nb-NO" sz="1200" kern="1200">
                <a:solidFill>
                  <a:schemeClr val="tx1"/>
                </a:solidFill>
                <a:effectLst/>
                <a:latin typeface="+mn-lt"/>
                <a:ea typeface="+mn-ea"/>
                <a:cs typeface="+mn-cs"/>
              </a:rPr>
              <a:t>og medlemslister ikke havner på avveie.</a:t>
            </a:r>
            <a:r>
              <a:rPr lang="nb-NO"/>
              <a:t> </a:t>
            </a:r>
            <a:r>
              <a:rPr lang="nb-NO" sz="1200" b="0" i="0" u="none" strike="noStrike" kern="1200" baseline="0">
                <a:solidFill>
                  <a:schemeClr val="tx1"/>
                </a:solidFill>
                <a:latin typeface="+mn-lt"/>
                <a:ea typeface="+mn-ea"/>
                <a:cs typeface="+mn-cs"/>
              </a:rPr>
              <a:t>Hvem som er medlemmer i partiet er sensitiv personinformasjon og skal ikke spres til utenforstående eller andre medlemmer av partiet.</a:t>
            </a:r>
            <a:endParaRPr lang="nb-NO" sz="1200" b="0" i="0" u="none" strike="noStrike" kern="1200" baseline="0">
              <a:solidFill>
                <a:schemeClr val="tx1"/>
              </a:solidFill>
              <a:latin typeface="+mn-lt"/>
              <a:cs typeface="Calibri"/>
            </a:endParaRPr>
          </a:p>
          <a:p>
            <a:endParaRPr lang="nb-NO" sz="1200" b="1" kern="1200">
              <a:solidFill>
                <a:schemeClr val="tx1"/>
              </a:solidFill>
              <a:effectLst/>
              <a:latin typeface="+mn-lt"/>
              <a:cs typeface="Calibri"/>
            </a:endParaRPr>
          </a:p>
          <a:p>
            <a:r>
              <a:rPr lang="nb-NO" sz="1200" b="0" kern="1200">
                <a:solidFill>
                  <a:schemeClr val="tx1"/>
                </a:solidFill>
                <a:effectLst/>
                <a:latin typeface="+mn-lt"/>
                <a:ea typeface="+mn-ea"/>
                <a:cs typeface="+mn-cs"/>
              </a:rPr>
              <a:t>FB-grupper kan brukes som en supplerende </a:t>
            </a:r>
            <a:r>
              <a:rPr lang="nb-NO" sz="1200" kern="1200">
                <a:solidFill>
                  <a:schemeClr val="tx1"/>
                </a:solidFill>
                <a:effectLst/>
                <a:latin typeface="+mn-lt"/>
                <a:ea typeface="+mn-ea"/>
                <a:cs typeface="+mn-cs"/>
              </a:rPr>
              <a:t>for diskusjon i lokallaget. Grupper skiller seg fra sider ved at dere selv kan styre hvem som er medlem og får se innholdet.</a:t>
            </a:r>
          </a:p>
          <a:p>
            <a:endParaRPr lang="nb-NO"/>
          </a:p>
          <a:p>
            <a:r>
              <a:rPr lang="nb-NO" sz="1200" kern="1200">
                <a:solidFill>
                  <a:schemeClr val="tx1"/>
                </a:solidFill>
                <a:effectLst/>
                <a:latin typeface="+mn-lt"/>
                <a:ea typeface="+mn-ea"/>
                <a:cs typeface="+mn-cs"/>
              </a:rPr>
              <a:t>Det er enkelt å dele innhold og drive debatter i en slik gruppe. Men det kan være utfordrende å holde medlemslista oppdatert, og alt som deles og skrives i gruppa må kunne regnes som offentlig. Hvis lokallaget vil bruke en slik gruppe, bør dere lage grupperegler som gjøres kjent blant alle medlemmene.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Obs: Dere kan ikke bruke medlemslisten deres for å invitere til gruppa, men må oppfordre medlemmene via sikre kanaler om å selv melde seg inn. Dette er </a:t>
            </a:r>
            <a:r>
              <a:rPr lang="nb-NO" sz="1200" kern="1200" err="1">
                <a:solidFill>
                  <a:schemeClr val="tx1"/>
                </a:solidFill>
                <a:effectLst/>
                <a:latin typeface="+mn-lt"/>
                <a:ea typeface="+mn-ea"/>
                <a:cs typeface="+mn-cs"/>
              </a:rPr>
              <a:t>pga</a:t>
            </a:r>
            <a:r>
              <a:rPr lang="nb-NO" sz="1200" kern="1200">
                <a:solidFill>
                  <a:schemeClr val="tx1"/>
                </a:solidFill>
                <a:effectLst/>
                <a:latin typeface="+mn-lt"/>
                <a:ea typeface="+mn-ea"/>
                <a:cs typeface="+mn-cs"/>
              </a:rPr>
              <a:t> personvern. Tillitsvalgte og folkevalgte kan inviteres, for hv</a:t>
            </a:r>
            <a:r>
              <a:rPr lang="nb-NO" sz="1200" b="0" i="0" u="none" strike="noStrike" kern="1200" baseline="0">
                <a:solidFill>
                  <a:schemeClr val="tx1"/>
                </a:solidFill>
                <a:latin typeface="+mn-lt"/>
                <a:ea typeface="+mn-ea"/>
                <a:cs typeface="+mn-cs"/>
              </a:rPr>
              <a:t>em som har tillitsverv i partiet er ikke sensitiv informasjon.</a:t>
            </a:r>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 </a:t>
            </a:r>
          </a:p>
          <a:p>
            <a:r>
              <a:rPr lang="nb-NO" sz="1200" kern="1200">
                <a:solidFill>
                  <a:schemeClr val="tx1"/>
                </a:solidFill>
                <a:effectLst/>
                <a:latin typeface="+mn-lt"/>
                <a:ea typeface="+mn-ea"/>
                <a:cs typeface="+mn-cs"/>
              </a:rPr>
              <a:t>Dere kan også sette opp nettmøter for å dele informasjon med lokallaget. Det kan være enklere å mobilisere til et kort infomøte på nett, heller enn å samle alle medlemmer i en stor kommune til et ettermiddagsmøte.</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Ved viktig informasjon, hastemeldinger eller mobilisering til arrangement, kan dere også bruke SMS. Det gjøres via fylkessekretær. </a:t>
            </a:r>
          </a:p>
          <a:p>
            <a:endParaRPr lang="nb-NO"/>
          </a:p>
        </p:txBody>
      </p:sp>
      <p:sp>
        <p:nvSpPr>
          <p:cNvPr id="4" name="Plassholder for lysbildenummer 3"/>
          <p:cNvSpPr>
            <a:spLocks noGrp="1"/>
          </p:cNvSpPr>
          <p:nvPr>
            <p:ph type="sldNum" sz="quarter" idx="5"/>
          </p:nvPr>
        </p:nvSpPr>
        <p:spPr/>
        <p:txBody>
          <a:bodyPr/>
          <a:lstStyle/>
          <a:p>
            <a:fld id="{0A3C38C9-3896-4310-8FD7-628AC5A746FE}" type="slidenum">
              <a:rPr lang="nb-NO" smtClean="0"/>
              <a:t>14</a:t>
            </a:fld>
            <a:endParaRPr lang="nb-NO"/>
          </a:p>
        </p:txBody>
      </p:sp>
    </p:spTree>
    <p:extLst>
      <p:ext uri="{BB962C8B-B14F-4D97-AF65-F5344CB8AC3E}">
        <p14:creationId xmlns:p14="http://schemas.microsoft.com/office/powerpoint/2010/main" val="117397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err="1"/>
              <a:t>Epost</a:t>
            </a:r>
            <a:r>
              <a:rPr lang="nn-NO"/>
              <a:t> er </a:t>
            </a:r>
            <a:r>
              <a:rPr lang="nn-NO" err="1"/>
              <a:t>hovedkanal</a:t>
            </a:r>
            <a:r>
              <a:rPr lang="nn-NO"/>
              <a:t> for kommunikasjon med medlemmer. </a:t>
            </a:r>
          </a:p>
          <a:p>
            <a:r>
              <a:rPr lang="nn-NO"/>
              <a:t>Ser </a:t>
            </a:r>
            <a:r>
              <a:rPr lang="nn-NO" err="1"/>
              <a:t>dere</a:t>
            </a:r>
            <a:r>
              <a:rPr lang="nn-NO"/>
              <a:t> </a:t>
            </a:r>
            <a:r>
              <a:rPr lang="nn-NO" err="1"/>
              <a:t>hva</a:t>
            </a:r>
            <a:r>
              <a:rPr lang="nn-NO"/>
              <a:t> som er galt eller </a:t>
            </a:r>
            <a:r>
              <a:rPr lang="nn-NO" err="1"/>
              <a:t>mangler</a:t>
            </a:r>
            <a:r>
              <a:rPr lang="nn-NO"/>
              <a:t> i denne e-posten? </a:t>
            </a:r>
          </a:p>
          <a:p>
            <a:endParaRPr lang="nn-NO"/>
          </a:p>
          <a:p>
            <a:r>
              <a:rPr lang="nn-NO"/>
              <a:t>«Fasit»:</a:t>
            </a:r>
          </a:p>
          <a:p>
            <a:pPr marL="171450" indent="-171450">
              <a:buFontTx/>
              <a:buChar char="-"/>
            </a:pPr>
            <a:r>
              <a:rPr lang="nn-NO"/>
              <a:t>Med </a:t>
            </a:r>
            <a:r>
              <a:rPr lang="nn-NO" err="1"/>
              <a:t>avsender</a:t>
            </a:r>
            <a:r>
              <a:rPr lang="nn-NO"/>
              <a:t> «</a:t>
            </a:r>
            <a:r>
              <a:rPr lang="nn-NO" err="1"/>
              <a:t>ikkesvar</a:t>
            </a:r>
            <a:r>
              <a:rPr lang="nn-NO"/>
              <a:t>» kan </a:t>
            </a:r>
            <a:r>
              <a:rPr lang="nn-NO" err="1"/>
              <a:t>ikke</a:t>
            </a:r>
            <a:r>
              <a:rPr lang="nn-NO"/>
              <a:t> </a:t>
            </a:r>
            <a:r>
              <a:rPr lang="nn-NO" err="1"/>
              <a:t>medlemmet</a:t>
            </a:r>
            <a:r>
              <a:rPr lang="nn-NO"/>
              <a:t> svare</a:t>
            </a:r>
          </a:p>
          <a:p>
            <a:pPr marL="171450" indent="-171450">
              <a:buFontTx/>
              <a:buChar char="-"/>
            </a:pPr>
            <a:r>
              <a:rPr lang="nn-NO" err="1"/>
              <a:t>Avsender</a:t>
            </a:r>
            <a:r>
              <a:rPr lang="nn-NO"/>
              <a:t> legger til grunn at alle </a:t>
            </a:r>
            <a:r>
              <a:rPr lang="nn-NO" err="1"/>
              <a:t>mottakerne</a:t>
            </a:r>
            <a:r>
              <a:rPr lang="nn-NO"/>
              <a:t> kjenner </a:t>
            </a:r>
            <a:r>
              <a:rPr lang="nn-NO" err="1"/>
              <a:t>hverandre</a:t>
            </a:r>
            <a:r>
              <a:rPr lang="nn-NO"/>
              <a:t> (og vet </a:t>
            </a:r>
            <a:r>
              <a:rPr lang="nn-NO" err="1"/>
              <a:t>hvor</a:t>
            </a:r>
            <a:r>
              <a:rPr lang="nn-NO"/>
              <a:t> Gunn bor)</a:t>
            </a:r>
          </a:p>
          <a:p>
            <a:pPr marL="171450" indent="-171450">
              <a:buFontTx/>
              <a:buChar char="-"/>
            </a:pPr>
            <a:r>
              <a:rPr lang="nn-NO"/>
              <a:t>Det er ingen info om </a:t>
            </a:r>
            <a:r>
              <a:rPr lang="nn-NO" err="1"/>
              <a:t>hva</a:t>
            </a:r>
            <a:r>
              <a:rPr lang="nn-NO"/>
              <a:t> møtet </a:t>
            </a:r>
            <a:r>
              <a:rPr lang="nn-NO" err="1"/>
              <a:t>handler</a:t>
            </a:r>
            <a:r>
              <a:rPr lang="nn-NO"/>
              <a:t> om</a:t>
            </a:r>
          </a:p>
          <a:p>
            <a:pPr marL="171450" indent="-171450">
              <a:buFontTx/>
              <a:buChar char="-"/>
            </a:pPr>
            <a:r>
              <a:rPr lang="nn-NO"/>
              <a:t>Og ingen kontaktinformasjon for spørsmål eller svar</a:t>
            </a:r>
          </a:p>
          <a:p>
            <a:pPr marL="171450" indent="-171450">
              <a:buFontTx/>
              <a:buChar char="-"/>
            </a:pPr>
            <a:endParaRPr lang="nn-NO"/>
          </a:p>
          <a:p>
            <a:pPr marL="0" indent="0">
              <a:buFontTx/>
              <a:buNone/>
            </a:pPr>
            <a:r>
              <a:rPr lang="nn-NO"/>
              <a:t>Her er et </a:t>
            </a:r>
            <a:r>
              <a:rPr lang="nn-NO" err="1"/>
              <a:t>bedre</a:t>
            </a:r>
            <a:r>
              <a:rPr lang="nn-NO"/>
              <a:t> eksempel:</a:t>
            </a:r>
          </a:p>
          <a:p>
            <a:pPr marL="171450" indent="-171450">
              <a:buFontTx/>
              <a:buChar char="-"/>
            </a:pPr>
            <a:r>
              <a:rPr lang="nn-NO" err="1"/>
              <a:t>Mottakeren</a:t>
            </a:r>
            <a:r>
              <a:rPr lang="nn-NO"/>
              <a:t> får beskjed om </a:t>
            </a:r>
            <a:r>
              <a:rPr lang="nn-NO" err="1"/>
              <a:t>hvorfor</a:t>
            </a:r>
            <a:r>
              <a:rPr lang="nn-NO"/>
              <a:t> hen mottar </a:t>
            </a:r>
            <a:r>
              <a:rPr lang="nn-NO" err="1"/>
              <a:t>eposten</a:t>
            </a:r>
            <a:endParaRPr lang="nn-NO" err="1">
              <a:cs typeface="Calibri"/>
            </a:endParaRPr>
          </a:p>
          <a:p>
            <a:pPr marL="171450" indent="-171450">
              <a:buFontTx/>
              <a:buChar char="-"/>
            </a:pPr>
            <a:r>
              <a:rPr lang="nn-NO"/>
              <a:t>Dato og klokkeslett, også for avslutning</a:t>
            </a:r>
          </a:p>
          <a:p>
            <a:pPr marL="171450" indent="-171450">
              <a:buFontTx/>
              <a:buChar char="-"/>
            </a:pPr>
            <a:r>
              <a:rPr lang="nn-NO"/>
              <a:t>Foreløpig saksliste med litt info om sakene</a:t>
            </a:r>
          </a:p>
          <a:p>
            <a:pPr marL="171450" indent="-171450">
              <a:buFontTx/>
              <a:buChar char="-"/>
            </a:pPr>
            <a:r>
              <a:rPr lang="nn-NO" err="1"/>
              <a:t>Åpning</a:t>
            </a:r>
            <a:r>
              <a:rPr lang="nn-NO"/>
              <a:t> for </a:t>
            </a:r>
            <a:r>
              <a:rPr lang="nn-NO" err="1"/>
              <a:t>innspill</a:t>
            </a:r>
            <a:r>
              <a:rPr lang="nn-NO"/>
              <a:t>, med frist</a:t>
            </a:r>
          </a:p>
          <a:p>
            <a:pPr marL="171450" indent="-171450">
              <a:buFontTx/>
              <a:buChar char="-"/>
            </a:pPr>
            <a:r>
              <a:rPr lang="nn-NO"/>
              <a:t>Tar </a:t>
            </a:r>
            <a:r>
              <a:rPr lang="nn-NO" err="1"/>
              <a:t>hensyn</a:t>
            </a:r>
            <a:r>
              <a:rPr lang="nn-NO"/>
              <a:t> til smittevern</a:t>
            </a:r>
          </a:p>
          <a:p>
            <a:pPr marL="171450" indent="-171450">
              <a:buFontTx/>
              <a:buChar char="-"/>
            </a:pPr>
            <a:r>
              <a:rPr lang="nn-NO"/>
              <a:t>Kontaktinfo og lenke til </a:t>
            </a:r>
            <a:r>
              <a:rPr lang="nn-NO" err="1"/>
              <a:t>mer</a:t>
            </a:r>
            <a:r>
              <a:rPr lang="nn-NO"/>
              <a:t> info</a:t>
            </a:r>
          </a:p>
        </p:txBody>
      </p:sp>
      <p:sp>
        <p:nvSpPr>
          <p:cNvPr id="4" name="Plassholder for lysbildenummer 3"/>
          <p:cNvSpPr>
            <a:spLocks noGrp="1"/>
          </p:cNvSpPr>
          <p:nvPr>
            <p:ph type="sldNum" sz="quarter" idx="5"/>
          </p:nvPr>
        </p:nvSpPr>
        <p:spPr/>
        <p:txBody>
          <a:bodyPr/>
          <a:lstStyle/>
          <a:p>
            <a:fld id="{0A3C38C9-3896-4310-8FD7-628AC5A746FE}" type="slidenum">
              <a:rPr lang="nb-NO" smtClean="0"/>
              <a:t>15</a:t>
            </a:fld>
            <a:endParaRPr lang="nb-NO"/>
          </a:p>
        </p:txBody>
      </p:sp>
    </p:spTree>
    <p:extLst>
      <p:ext uri="{BB962C8B-B14F-4D97-AF65-F5344CB8AC3E}">
        <p14:creationId xmlns:p14="http://schemas.microsoft.com/office/powerpoint/2010/main" val="3900398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På stand og på større møter er det fint å vise fram logo og SV-materiell.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I skoleringen om aktiviteter og arrangementer får dere mange gode råd til å planlegge og stå på stand.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I SVs nettbutikk har vi profilprodukter som t-skjorter, </a:t>
            </a:r>
            <a:r>
              <a:rPr lang="nb-NO" sz="1200" kern="1200" err="1">
                <a:solidFill>
                  <a:schemeClr val="tx1"/>
                </a:solidFill>
                <a:effectLst/>
                <a:latin typeface="+mn-lt"/>
                <a:ea typeface="+mn-ea"/>
                <a:cs typeface="+mn-cs"/>
              </a:rPr>
              <a:t>buttons</a:t>
            </a:r>
            <a:r>
              <a:rPr lang="nb-NO" sz="1200" kern="1200">
                <a:solidFill>
                  <a:schemeClr val="tx1"/>
                </a:solidFill>
                <a:effectLst/>
                <a:latin typeface="+mn-lt"/>
                <a:ea typeface="+mn-ea"/>
                <a:cs typeface="+mn-cs"/>
              </a:rPr>
              <a:t>, store flagg, stand-bord og klistremerker. </a:t>
            </a:r>
          </a:p>
          <a:p>
            <a:endParaRPr lang="nb-NO"/>
          </a:p>
        </p:txBody>
      </p:sp>
      <p:sp>
        <p:nvSpPr>
          <p:cNvPr id="4" name="Plassholder for lysbildenummer 3"/>
          <p:cNvSpPr>
            <a:spLocks noGrp="1"/>
          </p:cNvSpPr>
          <p:nvPr>
            <p:ph type="sldNum" sz="quarter" idx="5"/>
          </p:nvPr>
        </p:nvSpPr>
        <p:spPr/>
        <p:txBody>
          <a:bodyPr/>
          <a:lstStyle/>
          <a:p>
            <a:fld id="{0A3C38C9-3896-4310-8FD7-628AC5A746FE}" type="slidenum">
              <a:rPr lang="nb-NO" smtClean="0"/>
              <a:t>16</a:t>
            </a:fld>
            <a:endParaRPr lang="nb-NO"/>
          </a:p>
        </p:txBody>
      </p:sp>
    </p:spTree>
    <p:extLst>
      <p:ext uri="{BB962C8B-B14F-4D97-AF65-F5344CB8AC3E}">
        <p14:creationId xmlns:p14="http://schemas.microsoft.com/office/powerpoint/2010/main" val="2421172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Tips og regler</a:t>
            </a:r>
          </a:p>
          <a:p>
            <a:endParaRPr lang="nb-NO"/>
          </a:p>
          <a:p>
            <a:r>
              <a:rPr lang="nb-NO"/>
              <a:t>Alle digitale møter i SV bør holdes på møteplattformen Zoom. </a:t>
            </a:r>
          </a:p>
          <a:p>
            <a:r>
              <a:rPr lang="nb-NO"/>
              <a:t>Partikontoret advarer organisasjonen om å ta i bruk alternative plattformer.</a:t>
            </a:r>
          </a:p>
          <a:p>
            <a:endParaRPr lang="nb-NO"/>
          </a:p>
          <a:p>
            <a:r>
              <a:rPr lang="nb-NO" sz="1200" b="0" i="0" u="none" strike="noStrike" kern="1200" baseline="0">
                <a:solidFill>
                  <a:schemeClr val="tx1"/>
                </a:solidFill>
                <a:latin typeface="+mn-lt"/>
                <a:ea typeface="+mn-ea"/>
                <a:cs typeface="+mn-cs"/>
              </a:rPr>
              <a:t>SV har et juridisk avtaleverk som gir oss rettigheter ovenfor Zoom som kunde. Men også rettigheter og muligheter til å håndheve vårt ansvar og våre oppgaver som behandlingsansvarlig for medlemmene personopplysninger, noe vi per i dag ikke har overfor andre selskap. </a:t>
            </a:r>
          </a:p>
          <a:p>
            <a:endParaRPr lang="nb-NO" sz="1200" b="0" i="0" u="none" strike="noStrike" kern="1200" baseline="0">
              <a:solidFill>
                <a:schemeClr val="tx1"/>
              </a:solidFill>
              <a:latin typeface="+mn-lt"/>
              <a:ea typeface="+mn-ea"/>
              <a:cs typeface="+mn-cs"/>
            </a:endParaRPr>
          </a:p>
          <a:p>
            <a:r>
              <a:rPr lang="nb-NO" sz="1200" b="0" i="0" u="none" strike="noStrike" kern="1200" baseline="0">
                <a:solidFill>
                  <a:schemeClr val="tx1"/>
                </a:solidFill>
                <a:latin typeface="+mn-lt"/>
                <a:ea typeface="+mn-ea"/>
                <a:cs typeface="+mn-cs"/>
              </a:rPr>
              <a:t>Tips: </a:t>
            </a:r>
          </a:p>
          <a:p>
            <a:pPr marL="171450" indent="-171450">
              <a:buFontTx/>
              <a:buChar char="-"/>
            </a:pPr>
            <a:r>
              <a:rPr lang="nb-NO" sz="1200" b="0" i="0" u="none" strike="noStrike" kern="1200" baseline="0">
                <a:solidFill>
                  <a:schemeClr val="tx1"/>
                </a:solidFill>
                <a:latin typeface="+mn-lt"/>
                <a:ea typeface="+mn-ea"/>
                <a:cs typeface="+mn-cs"/>
              </a:rPr>
              <a:t>Åpne møterommet litt før møtestart, så både nye og erfarne møtedeltakere får logget seg på før møtestart. </a:t>
            </a:r>
            <a:br>
              <a:rPr lang="nb-NO" sz="1200" b="0" i="0" u="none" strike="noStrike" kern="1200" baseline="0">
                <a:solidFill>
                  <a:schemeClr val="tx1"/>
                </a:solidFill>
                <a:latin typeface="+mn-lt"/>
                <a:ea typeface="+mn-ea"/>
                <a:cs typeface="+mn-cs"/>
              </a:rPr>
            </a:br>
            <a:r>
              <a:rPr lang="nb-NO" sz="1200" b="0" i="0" u="none" strike="noStrike" kern="1200" baseline="0">
                <a:solidFill>
                  <a:schemeClr val="tx1"/>
                </a:solidFill>
                <a:latin typeface="+mn-lt"/>
                <a:ea typeface="+mn-ea"/>
                <a:cs typeface="+mn-cs"/>
              </a:rPr>
              <a:t>Da har dere også tid til å si hei og slå av en liten uformell prat før dere starter på sakslista</a:t>
            </a:r>
          </a:p>
          <a:p>
            <a:pPr marL="171450" indent="-171450">
              <a:buFontTx/>
              <a:buChar char="-"/>
            </a:pPr>
            <a:r>
              <a:rPr lang="nb-NO" sz="1200" b="0" i="0" u="none" strike="noStrike" kern="1200" baseline="0">
                <a:solidFill>
                  <a:schemeClr val="tx1"/>
                </a:solidFill>
                <a:latin typeface="+mn-lt"/>
                <a:ea typeface="+mn-ea"/>
                <a:cs typeface="+mn-cs"/>
              </a:rPr>
              <a:t>Innfør egne regler for digitale møter. Det er for eksempel greit å være enige om taletid, hvordan dere voterer, og om dere skal ha replikker</a:t>
            </a:r>
          </a:p>
          <a:p>
            <a:pPr marL="171450" indent="-171450">
              <a:buFontTx/>
              <a:buChar char="-"/>
            </a:pPr>
            <a:r>
              <a:rPr lang="nb-NO" sz="1200" b="0" i="0" u="none" strike="noStrike" kern="1200" baseline="0">
                <a:solidFill>
                  <a:schemeClr val="tx1"/>
                </a:solidFill>
                <a:latin typeface="+mn-lt"/>
                <a:ea typeface="+mn-ea"/>
                <a:cs typeface="+mn-cs"/>
              </a:rPr>
              <a:t>Hjelp hverandre! Et problem som er nytt for noen, er kjent for andre. Digitale møter er ganske nytt for de fleste av oss, selv om mange har fått erfaring </a:t>
            </a:r>
            <a:r>
              <a:rPr lang="nb-NO"/>
              <a:t>det</a:t>
            </a:r>
            <a:r>
              <a:rPr lang="nb-NO" sz="1200" b="0" i="0" u="none" strike="noStrike" kern="1200" baseline="0">
                <a:solidFill>
                  <a:schemeClr val="tx1"/>
                </a:solidFill>
                <a:latin typeface="+mn-lt"/>
                <a:ea typeface="+mn-ea"/>
                <a:cs typeface="+mn-cs"/>
              </a:rPr>
              <a:t> </a:t>
            </a:r>
            <a:r>
              <a:rPr lang="nb-NO"/>
              <a:t>i løpet av 2020</a:t>
            </a:r>
            <a:r>
              <a:rPr lang="nb-NO" sz="1200" b="0" i="0" u="none" strike="noStrike" kern="1200" baseline="0">
                <a:solidFill>
                  <a:schemeClr val="tx1"/>
                </a:solidFill>
                <a:latin typeface="+mn-lt"/>
                <a:ea typeface="+mn-ea"/>
                <a:cs typeface="+mn-cs"/>
              </a:rPr>
              <a:t>. Ha tålmodighet og hjelp hverandre i gang, så alle får deltatt på møtene</a:t>
            </a:r>
            <a:endParaRPr lang="nb-NO" sz="1200" b="0" i="0" u="none" strike="noStrike" kern="1200" baseline="0">
              <a:solidFill>
                <a:schemeClr val="tx1"/>
              </a:solidFill>
              <a:latin typeface="+mn-lt"/>
              <a:cs typeface="Calibri"/>
            </a:endParaRPr>
          </a:p>
          <a:p>
            <a:pPr marL="171450" indent="-171450">
              <a:buFontTx/>
              <a:buChar char="-"/>
            </a:pPr>
            <a:r>
              <a:rPr lang="nb-NO" sz="1200" b="0" i="0" u="none" strike="noStrike" kern="1200" baseline="0">
                <a:solidFill>
                  <a:schemeClr val="tx1"/>
                </a:solidFill>
                <a:latin typeface="+mn-lt"/>
                <a:ea typeface="+mn-ea"/>
                <a:cs typeface="+mn-cs"/>
              </a:rPr>
              <a:t>Bestill møterom i god tid før møtet. Fylkeslaget har et eget møterom, og partikontoret er behjelpelig med ekstra møterom. Kontakt fylkessekretær for bestilling.</a:t>
            </a:r>
          </a:p>
          <a:p>
            <a:endParaRPr lang="nb-NO" sz="1200" b="0" i="0" u="none" strike="noStrike" kern="1200" baseline="0">
              <a:solidFill>
                <a:schemeClr val="tx1"/>
              </a:solidFill>
              <a:latin typeface="+mn-lt"/>
              <a:ea typeface="+mn-ea"/>
              <a:cs typeface="+mn-cs"/>
            </a:endParaRPr>
          </a:p>
          <a:p>
            <a:r>
              <a:rPr lang="nb-NO" sz="1200" b="0" i="0" u="none" strike="noStrike" kern="1200" baseline="0">
                <a:solidFill>
                  <a:schemeClr val="tx1"/>
                </a:solidFill>
                <a:latin typeface="+mn-lt"/>
                <a:ea typeface="+mn-ea"/>
                <a:cs typeface="+mn-cs"/>
              </a:rPr>
              <a:t>Har du spørsmål om hva du bør tenke på når dere gjennomfører et Zoom-møte, ta kontakt med din fylkessekretær. </a:t>
            </a:r>
          </a:p>
          <a:p>
            <a:endParaRPr lang="nb-NO" sz="1200" b="0" i="0" u="none" strike="noStrike" kern="1200" baseline="0">
              <a:solidFill>
                <a:schemeClr val="tx1"/>
              </a:solidFill>
              <a:latin typeface="+mn-lt"/>
              <a:ea typeface="+mn-ea"/>
              <a:cs typeface="+mn-cs"/>
            </a:endParaRPr>
          </a:p>
          <a:p>
            <a:r>
              <a:rPr lang="nb-NO" u="sng"/>
              <a:t>Tips</a:t>
            </a:r>
            <a:r>
              <a:rPr lang="nb-NO" sz="1200" b="0" i="0" u="none" strike="noStrike" kern="1200" baseline="0">
                <a:solidFill>
                  <a:schemeClr val="tx1"/>
                </a:solidFill>
                <a:latin typeface="+mn-lt"/>
                <a:ea typeface="+mn-ea"/>
                <a:cs typeface="+mn-cs"/>
              </a:rPr>
              <a:t>: </a:t>
            </a:r>
            <a:r>
              <a:rPr lang="nb-NO"/>
              <a:t>I ressursbanken finner man både en </a:t>
            </a:r>
            <a:r>
              <a:rPr lang="nb-NO">
                <a:hlinkClick r:id="rId3"/>
              </a:rPr>
              <a:t>brukerveiledning for Zoom, samt forslag til møteregler og hva som er god møtekultur på digitale møter.</a:t>
            </a:r>
            <a:r>
              <a:rPr lang="nb-NO"/>
              <a:t> </a:t>
            </a:r>
            <a:endParaRPr lang="nb-NO">
              <a:cs typeface="Calibri"/>
            </a:endParaRPr>
          </a:p>
        </p:txBody>
      </p:sp>
      <p:sp>
        <p:nvSpPr>
          <p:cNvPr id="4" name="Plassholder for lysbildenummer 3"/>
          <p:cNvSpPr>
            <a:spLocks noGrp="1"/>
          </p:cNvSpPr>
          <p:nvPr>
            <p:ph type="sldNum" sz="quarter" idx="5"/>
          </p:nvPr>
        </p:nvSpPr>
        <p:spPr/>
        <p:txBody>
          <a:bodyPr/>
          <a:lstStyle/>
          <a:p>
            <a:fld id="{0A3C38C9-3896-4310-8FD7-628AC5A746FE}" type="slidenum">
              <a:rPr lang="nb-NO" smtClean="0"/>
              <a:t>17</a:t>
            </a:fld>
            <a:endParaRPr lang="nb-NO"/>
          </a:p>
        </p:txBody>
      </p:sp>
    </p:spTree>
    <p:extLst>
      <p:ext uri="{BB962C8B-B14F-4D97-AF65-F5344CB8AC3E}">
        <p14:creationId xmlns:p14="http://schemas.microsoft.com/office/powerpoint/2010/main" val="3846443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a:solidFill>
                  <a:schemeClr val="tx1"/>
                </a:solidFill>
                <a:effectLst/>
                <a:latin typeface="+mn-lt"/>
                <a:ea typeface="+mn-ea"/>
                <a:cs typeface="+mn-cs"/>
              </a:rPr>
              <a:t>Sak</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Som regel starter dere med en sak dere vil fortelle om. </a:t>
            </a:r>
          </a:p>
          <a:p>
            <a:pPr>
              <a:defRPr/>
            </a:pPr>
            <a:endParaRPr lang="nb-NO"/>
          </a:p>
          <a:p>
            <a:pPr>
              <a:defRPr/>
            </a:pPr>
            <a:r>
              <a:rPr lang="nb-NO" sz="1200" kern="1200">
                <a:solidFill>
                  <a:schemeClr val="tx1"/>
                </a:solidFill>
                <a:effectLst/>
                <a:latin typeface="+mn-lt"/>
                <a:ea typeface="+mn-ea"/>
                <a:cs typeface="+mn-cs"/>
              </a:rPr>
              <a:t>Men dersom dere har som mål i arbeidsplanen å være mer synlige, er det lurt å planlegge saker for en tid framover.</a:t>
            </a:r>
            <a:r>
              <a:rPr lang="nb-NO"/>
              <a:t>  </a:t>
            </a:r>
            <a:endParaRPr lang="nb-NO" sz="120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Saker fra valgprogrammet må jobbes med politisk, men der kan prosessene være lange. Mens dere venter på politisk behandling, kan det være lurt å skrive leserbrev og poste på FB om hvordan dere jobber med saken.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r>
              <a:rPr lang="nb-NO" sz="1200" b="0" kern="1200">
                <a:solidFill>
                  <a:schemeClr val="tx1"/>
                </a:solidFill>
                <a:effectLst/>
                <a:latin typeface="+mn-lt"/>
                <a:ea typeface="+mn-ea"/>
                <a:cs typeface="+mn-cs"/>
              </a:rPr>
              <a:t>Følg opp de lokale sakene som er viktige for folk i kommunen. </a:t>
            </a:r>
            <a:r>
              <a:rPr lang="nb-NO" sz="1200" kern="1200">
                <a:solidFill>
                  <a:schemeClr val="tx1"/>
                </a:solidFill>
                <a:effectLst/>
                <a:latin typeface="+mn-lt"/>
                <a:ea typeface="+mn-ea"/>
                <a:cs typeface="+mn-cs"/>
              </a:rPr>
              <a:t>Bygger det seg opp en sak som mange i kommunen er opptatt av, er det viktig å være på ballen. Er det noen barn som trenger en fotballbane eller trygg skolevei, bør vi være partiet som følger opp dette i lokalavisa og i kommunestyret. Bygg allianser med de som jobber for det samme som SV i kommunen.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Følg den nasjonale politiske debatten og tenk på om det finnes lokale innganger til debatten. Partiet sentralt sender jevnlig ut pakker med informasjon som kan brukes til lokale utspill. Bruk disse aktivt.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Mange uttalelser er dagsaktuelle, mens andre ikke. Uttalelser kan fastslå ny politikk, men også presisere allerede vedtatt politikk eller aktualisere gjeldene politikk. Uttalelser brukes ikke bare for å presisere og fastslå politikk, men er </a:t>
            </a:r>
            <a:r>
              <a:rPr lang="nb-NO" sz="1200" kern="1200" err="1">
                <a:solidFill>
                  <a:schemeClr val="tx1"/>
                </a:solidFill>
                <a:effectLst/>
                <a:latin typeface="+mn-lt"/>
                <a:ea typeface="+mn-ea"/>
                <a:cs typeface="+mn-cs"/>
              </a:rPr>
              <a:t>óg</a:t>
            </a:r>
            <a:r>
              <a:rPr lang="nb-NO" sz="1200" kern="1200">
                <a:solidFill>
                  <a:schemeClr val="tx1"/>
                </a:solidFill>
                <a:effectLst/>
                <a:latin typeface="+mn-lt"/>
                <a:ea typeface="+mn-ea"/>
                <a:cs typeface="+mn-cs"/>
              </a:rPr>
              <a:t> et virkemiddel for å få oppmerksomhet om en sak. </a:t>
            </a:r>
          </a:p>
          <a:p>
            <a:pPr>
              <a:defRPr/>
            </a:pPr>
            <a:endParaRPr lang="nb-NO"/>
          </a:p>
          <a:p>
            <a:pPr>
              <a:defRPr/>
            </a:pPr>
            <a:r>
              <a:rPr lang="nb-NO" sz="1200" b="0" i="0" kern="1200">
                <a:solidFill>
                  <a:schemeClr val="tx1"/>
                </a:solidFill>
                <a:effectLst/>
                <a:latin typeface="+mn-lt"/>
                <a:ea typeface="+mn-ea"/>
                <a:cs typeface="+mn-cs"/>
              </a:rPr>
              <a:t>Når uttalelsen er vedtatt må den gjøres kjent. Lokallaget kan dele den på sosiale medier, dele den i partiorganisasjonen eller sende den til samarbeidspartnere som kan ha interesse av den og til aktuelle medier.</a:t>
            </a:r>
            <a:r>
              <a:rPr lang="nb-NO"/>
              <a:t>  </a:t>
            </a:r>
            <a:endParaRPr lang="nb-NO" sz="120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a:solidFill>
                  <a:schemeClr val="tx1"/>
                </a:solidFill>
                <a:effectLst/>
                <a:latin typeface="+mn-lt"/>
                <a:ea typeface="+mn-ea"/>
                <a:cs typeface="+mn-cs"/>
              </a:rPr>
              <a:t>Budskap</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Før dere kommuniserer, bør dere starte med å tenke over hva budskapet 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Hva vil dere si? </a:t>
            </a:r>
            <a:br>
              <a:rPr lang="nb-NO" sz="1200" kern="1200">
                <a:solidFill>
                  <a:schemeClr val="tx1"/>
                </a:solidFill>
                <a:effectLst/>
                <a:latin typeface="+mn-lt"/>
                <a:ea typeface="+mn-ea"/>
                <a:cs typeface="+mn-cs"/>
              </a:rPr>
            </a:br>
            <a:r>
              <a:rPr lang="nb-NO" sz="1200" kern="1200">
                <a:solidFill>
                  <a:schemeClr val="tx1"/>
                </a:solidFill>
                <a:effectLst/>
                <a:latin typeface="+mn-lt"/>
                <a:ea typeface="+mn-ea"/>
                <a:cs typeface="+mn-cs"/>
              </a:rPr>
              <a:t>Fortell kort om kjernen i budskapet. Det er flott om dere har et slagord eller en setning som oppsummerer saken. </a:t>
            </a:r>
          </a:p>
          <a:p>
            <a:r>
              <a:rPr lang="nb-NO" sz="1200" b="0" i="0" u="none" strike="noStrike" kern="1200" baseline="0">
                <a:solidFill>
                  <a:schemeClr val="tx1"/>
                </a:solidFill>
                <a:latin typeface="+mn-lt"/>
                <a:ea typeface="+mn-ea"/>
                <a:cs typeface="+mn-cs"/>
              </a:rPr>
              <a:t>Ha en god virkelighetsbeskrivelse/problembeskrivelse som folk kjenner seg igjen.</a:t>
            </a:r>
          </a:p>
          <a:p>
            <a:r>
              <a:rPr lang="nb-NO" sz="1200" b="0" i="0" u="none" strike="noStrike" kern="1200" baseline="0">
                <a:solidFill>
                  <a:schemeClr val="tx1"/>
                </a:solidFill>
                <a:latin typeface="+mn-lt"/>
                <a:ea typeface="+mn-ea"/>
                <a:cs typeface="+mn-cs"/>
              </a:rPr>
              <a:t>Ha konkrete løsninger. Hva vil dere gjøre?</a:t>
            </a:r>
          </a:p>
          <a:p>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Hvorfor sier du dette?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Bakgrunnen for det dere vil si. </a:t>
            </a:r>
            <a:r>
              <a:rPr lang="nb-NO" sz="1200" b="0" i="0" u="none" strike="noStrike" kern="1200" baseline="0">
                <a:solidFill>
                  <a:schemeClr val="tx1"/>
                </a:solidFill>
                <a:latin typeface="+mn-lt"/>
                <a:ea typeface="+mn-ea"/>
                <a:cs typeface="+mn-cs"/>
              </a:rPr>
              <a:t>Vis at dere bryr dere. Hvorfor er det dere forteller viktig?</a:t>
            </a: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Hvordan har vi kommunisert dette tidligere? Og hvordan har vi evt. jobbet med saken siden sist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Husk alltid på å få med hvordan dere skal jobbe videre med saken.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a:defRPr/>
            </a:pPr>
            <a:r>
              <a:rPr lang="nb-NO" sz="1200" b="1" kern="1200">
                <a:solidFill>
                  <a:schemeClr val="tx1"/>
                </a:solidFill>
                <a:effectLst/>
                <a:latin typeface="+mn-lt"/>
                <a:ea typeface="+mn-ea"/>
                <a:cs typeface="+mn-cs"/>
              </a:rPr>
              <a:t>Se også presentasjonen om politikkutvikling, </a:t>
            </a:r>
            <a:r>
              <a:rPr lang="nb-NO" b="1"/>
              <a:t>for flere tips om språk </a:t>
            </a:r>
            <a:r>
              <a:rPr lang="nb-NO" sz="1200" b="1" kern="1200">
                <a:solidFill>
                  <a:schemeClr val="tx1"/>
                </a:solidFill>
                <a:effectLst/>
                <a:latin typeface="+mn-lt"/>
                <a:ea typeface="+mn-ea"/>
                <a:cs typeface="+mn-cs"/>
              </a:rPr>
              <a:t>og retorikk.</a:t>
            </a:r>
            <a:r>
              <a:rPr lang="nb-NO" b="1"/>
              <a:t> </a:t>
            </a:r>
            <a:endParaRPr lang="nb-NO" b="1">
              <a:cs typeface="Calibri"/>
            </a:endParaRPr>
          </a:p>
        </p:txBody>
      </p:sp>
      <p:sp>
        <p:nvSpPr>
          <p:cNvPr id="4" name="Plassholder for lysbildenummer 3"/>
          <p:cNvSpPr>
            <a:spLocks noGrp="1"/>
          </p:cNvSpPr>
          <p:nvPr>
            <p:ph type="sldNum" sz="quarter" idx="5"/>
          </p:nvPr>
        </p:nvSpPr>
        <p:spPr/>
        <p:txBody>
          <a:bodyPr/>
          <a:lstStyle/>
          <a:p>
            <a:fld id="{0A3C38C9-3896-4310-8FD7-628AC5A746FE}" type="slidenum">
              <a:rPr lang="nb-NO" smtClean="0"/>
              <a:t>18</a:t>
            </a:fld>
            <a:endParaRPr lang="nb-NO"/>
          </a:p>
        </p:txBody>
      </p:sp>
    </p:spTree>
    <p:extLst>
      <p:ext uri="{BB962C8B-B14F-4D97-AF65-F5344CB8AC3E}">
        <p14:creationId xmlns:p14="http://schemas.microsoft.com/office/powerpoint/2010/main" val="2244931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Etter at budskapet er klart, må dere finne ut hvordan det kan spres. </a:t>
            </a:r>
          </a:p>
          <a:p>
            <a:endParaRPr lang="nb-NO"/>
          </a:p>
          <a:p>
            <a:r>
              <a:rPr lang="nb-NO"/>
              <a:t>Først må dere finne ut hvem mottakeren er. Eller er det kanskje flere? </a:t>
            </a:r>
          </a:p>
          <a:p>
            <a:endParaRPr lang="nb-NO"/>
          </a:p>
          <a:p>
            <a:r>
              <a:rPr lang="nb-NO"/>
              <a:t>Finn også ut hvem som er avsender. Er det lokallagslederen som skal uttale seg, eller er det kommunestyrerepresentanten? </a:t>
            </a:r>
          </a:p>
          <a:p>
            <a:r>
              <a:rPr lang="nb-NO"/>
              <a:t>Husk å samarbeide med de folkevalgte når dere planlegger utspill. </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I dag ser vi hovedsakelig på media og sosiale medier, men husk å se dette i sammenheng med resten av arbeidet i lokallaget.  </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Hvilket tidspunkt skal dette kommuniseres? Hva annet skjer og kan stå i veien? Hva kan gjøre det aktuelt på et spesielt tidspunkt?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Hvordan vil dette påvirke annen kommunikasjon? Skal medlemmene involveres?</a:t>
            </a:r>
            <a:endParaRPr lang="nb-NO"/>
          </a:p>
          <a:p>
            <a:r>
              <a:rPr lang="nb-NO"/>
              <a:t> </a:t>
            </a:r>
          </a:p>
          <a:p>
            <a:r>
              <a:rPr lang="nb-NO"/>
              <a:t>Når budskap, mottaker og tidspunkt er på plass, kan dere velge plattform. </a:t>
            </a:r>
          </a:p>
          <a:p>
            <a:endParaRPr lang="nb-NO"/>
          </a:p>
          <a:p>
            <a:r>
              <a:rPr lang="nb-NO"/>
              <a:t>Og kanskje kan flere plattformer brukes, for å få budskapet fram til så mange som mulig. Eksempler:</a:t>
            </a:r>
          </a:p>
          <a:p>
            <a:pPr marL="171450" indent="-171450">
              <a:buFontTx/>
              <a:buChar char="-"/>
            </a:pPr>
            <a:r>
              <a:rPr lang="nb-NO"/>
              <a:t>Pressemelding til lokalavisen</a:t>
            </a:r>
          </a:p>
          <a:p>
            <a:pPr marL="171450" indent="-171450">
              <a:buFontTx/>
              <a:buChar char="-"/>
            </a:pPr>
            <a:r>
              <a:rPr lang="nb-NO"/>
              <a:t>Leserbrev til regionavis</a:t>
            </a:r>
          </a:p>
          <a:p>
            <a:pPr marL="171450" indent="-171450">
              <a:buFontTx/>
              <a:buChar char="-"/>
            </a:pPr>
            <a:r>
              <a:rPr lang="nb-NO"/>
              <a:t>Debatt på lokalradio</a:t>
            </a:r>
          </a:p>
          <a:p>
            <a:pPr marL="171450" indent="-171450">
              <a:buFontTx/>
              <a:buChar char="-"/>
            </a:pPr>
            <a:r>
              <a:rPr lang="nb-NO"/>
              <a:t>Temamøte </a:t>
            </a:r>
          </a:p>
          <a:p>
            <a:pPr marL="171450" indent="-171450">
              <a:buFontTx/>
              <a:buChar char="-"/>
            </a:pPr>
            <a:r>
              <a:rPr lang="nb-NO"/>
              <a:t>Epost til medlemmer</a:t>
            </a:r>
            <a:endParaRPr lang="nb-NO">
              <a:cs typeface="Calibri"/>
            </a:endParaRPr>
          </a:p>
          <a:p>
            <a:pPr marL="171450" indent="-171450">
              <a:buFontTx/>
              <a:buChar char="-"/>
            </a:pPr>
            <a:r>
              <a:rPr lang="nb-NO"/>
              <a:t>FB-post </a:t>
            </a:r>
          </a:p>
          <a:p>
            <a:pPr marL="171450" indent="-171450">
              <a:buFontTx/>
              <a:buChar char="-"/>
            </a:pPr>
            <a:r>
              <a:rPr lang="nb-NO"/>
              <a:t>Forslag i kommunestyret</a:t>
            </a:r>
          </a:p>
          <a:p>
            <a:pPr marL="0" indent="0">
              <a:buFontTx/>
              <a:buNone/>
            </a:pPr>
            <a:endParaRPr lang="nb-NO"/>
          </a:p>
          <a:p>
            <a:pPr marL="0" indent="0">
              <a:buFontTx/>
              <a:buNone/>
            </a:pPr>
            <a:r>
              <a:rPr lang="nb-NO"/>
              <a:t>Her er et eksempel på plan for spredning av en litt større sak i kommunen.   </a:t>
            </a:r>
          </a:p>
          <a:p>
            <a:endParaRPr lang="nb-NO"/>
          </a:p>
        </p:txBody>
      </p:sp>
      <p:sp>
        <p:nvSpPr>
          <p:cNvPr id="4" name="Plassholder for lysbildenummer 3"/>
          <p:cNvSpPr>
            <a:spLocks noGrp="1"/>
          </p:cNvSpPr>
          <p:nvPr>
            <p:ph type="sldNum" sz="quarter" idx="5"/>
          </p:nvPr>
        </p:nvSpPr>
        <p:spPr/>
        <p:txBody>
          <a:bodyPr/>
          <a:lstStyle/>
          <a:p>
            <a:fld id="{0A3C38C9-3896-4310-8FD7-628AC5A746FE}" type="slidenum">
              <a:rPr lang="nb-NO" smtClean="0"/>
              <a:t>19</a:t>
            </a:fld>
            <a:endParaRPr lang="nb-NO"/>
          </a:p>
        </p:txBody>
      </p:sp>
    </p:spTree>
    <p:extLst>
      <p:ext uri="{BB962C8B-B14F-4D97-AF65-F5344CB8AC3E}">
        <p14:creationId xmlns:p14="http://schemas.microsoft.com/office/powerpoint/2010/main" val="260729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a:solidFill>
                  <a:schemeClr val="tx1"/>
                </a:solidFill>
                <a:effectLst/>
                <a:latin typeface="+mn-lt"/>
                <a:ea typeface="+mn-ea"/>
                <a:cs typeface="+mn-cs"/>
              </a:rPr>
              <a:t>Gjennom aviser, radio, tv og internett kan vi nå mange med vårt budskap og det vi kjemper for.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I ressursbanken er det en egen mediehåndbok som går mer i dybden på hvordan man kan drive godt lokalt mediearbeid. Ta gjerne en titt på den.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Å drive lokalt mediearbeid handler om å sette dagsorden. Hvorfor er det så viktig? </a:t>
            </a:r>
          </a:p>
          <a:p>
            <a:pPr marL="171450" lvl="0" indent="-171450">
              <a:buFont typeface="Arial"/>
              <a:buChar char="•"/>
            </a:pPr>
            <a:r>
              <a:rPr lang="nb-NO" sz="1200" kern="1200">
                <a:solidFill>
                  <a:schemeClr val="tx1"/>
                </a:solidFill>
                <a:effectLst/>
                <a:latin typeface="+mn-lt"/>
                <a:ea typeface="+mn-ea"/>
                <a:cs typeface="+mn-cs"/>
              </a:rPr>
              <a:t>For at folk skal vite hvilke saker vi er opptatt av</a:t>
            </a:r>
          </a:p>
          <a:p>
            <a:pPr marL="171450" lvl="0" indent="-171450">
              <a:buFont typeface="Arial"/>
              <a:buChar char="•"/>
            </a:pPr>
            <a:r>
              <a:rPr lang="nb-NO" sz="1200" kern="1200">
                <a:solidFill>
                  <a:schemeClr val="tx1"/>
                </a:solidFill>
                <a:effectLst/>
                <a:latin typeface="+mn-lt"/>
                <a:ea typeface="+mn-ea"/>
                <a:cs typeface="+mn-cs"/>
              </a:rPr>
              <a:t>For at disse sakene skal komme høyere på dagsorden</a:t>
            </a:r>
          </a:p>
          <a:p>
            <a:pPr marL="171450" lvl="0" indent="-171450">
              <a:buFont typeface="Arial"/>
              <a:buChar char="•"/>
            </a:pPr>
            <a:r>
              <a:rPr lang="nb-NO" sz="1200" kern="1200">
                <a:solidFill>
                  <a:schemeClr val="tx1"/>
                </a:solidFill>
                <a:effectLst/>
                <a:latin typeface="+mn-lt"/>
                <a:ea typeface="+mn-ea"/>
                <a:cs typeface="+mn-cs"/>
              </a:rPr>
              <a:t>For at folk skal vite hva vi har gjort og vil gjøre for å få gjennomslag i disse sakene </a:t>
            </a:r>
          </a:p>
          <a:p>
            <a:pPr marL="171450" lvl="0" indent="-171450">
              <a:buFont typeface="Arial"/>
              <a:buChar char="•"/>
            </a:pPr>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I valgkamper og i politikken generelt er det en kamp å definere hva som skal stå på dagsorden. Handler det om valgfrihet eller trygg velferd? Om bompenger eller tog?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Ved å sette dagsorden i lokalmedia, kan dere være med å bestemme dagsorden i kommunestyret. Handler valgkampen om SVs hovedsaker er det også bedre sjanse for at SV gjør et godt valg. </a:t>
            </a:r>
          </a:p>
          <a:p>
            <a:r>
              <a:rPr lang="nb-NO" sz="1200" kern="1200">
                <a:solidFill>
                  <a:schemeClr val="tx1"/>
                </a:solidFill>
                <a:effectLst/>
                <a:latin typeface="+mn-lt"/>
                <a:ea typeface="+mn-ea"/>
                <a:cs typeface="+mn-cs"/>
              </a:rPr>
              <a:t>Prioriter å være med i debattene om deres hovedsaker heller enn å være litt på i alle saker.  </a:t>
            </a:r>
            <a:endParaRPr lang="nb-NO"/>
          </a:p>
        </p:txBody>
      </p:sp>
      <p:sp>
        <p:nvSpPr>
          <p:cNvPr id="4" name="Plassholder for lysbildenummer 3"/>
          <p:cNvSpPr>
            <a:spLocks noGrp="1"/>
          </p:cNvSpPr>
          <p:nvPr>
            <p:ph type="sldNum" sz="quarter" idx="5"/>
          </p:nvPr>
        </p:nvSpPr>
        <p:spPr/>
        <p:txBody>
          <a:bodyPr/>
          <a:lstStyle/>
          <a:p>
            <a:fld id="{0A3C38C9-3896-4310-8FD7-628AC5A746FE}" type="slidenum">
              <a:rPr lang="nb-NO" smtClean="0"/>
              <a:t>21</a:t>
            </a:fld>
            <a:endParaRPr lang="nb-NO"/>
          </a:p>
        </p:txBody>
      </p:sp>
    </p:spTree>
    <p:extLst>
      <p:ext uri="{BB962C8B-B14F-4D97-AF65-F5344CB8AC3E}">
        <p14:creationId xmlns:p14="http://schemas.microsoft.com/office/powerpoint/2010/main" val="2385509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Illustrasjoner: Bilder av gode oppslag</a:t>
            </a:r>
          </a:p>
          <a:p>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Men husk: Det er ikke vanskelig eller skummelt å drive med mediearbeid, men det kan være utfordrende. Det blir enklere når du forbereder deg godt og er trygg på det du skal prate 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Tenk gjennom hvilke vanskelige spørsmål du kan få. Øv, øv og øv på å formulere deg enkelt og godt så du får fram budskapet.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Noen liker å øve på det de skal si foran speilet eller sammen med en partikamerat. For andre er det best å skrive en kort punktliste over poenger som må huskes. Finn ut hva som passer best for deg.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En god nyhetssak oppfyller flere av disse kravene:</a:t>
            </a:r>
          </a:p>
          <a:p>
            <a:pPr marL="171450" lvl="0" indent="-171450">
              <a:buFont typeface="Arial"/>
              <a:buChar char="•"/>
            </a:pPr>
            <a:r>
              <a:rPr lang="nb-NO" sz="1200" kern="1200">
                <a:solidFill>
                  <a:schemeClr val="tx1"/>
                </a:solidFill>
                <a:effectLst/>
                <a:latin typeface="+mn-lt"/>
                <a:ea typeface="+mn-ea"/>
                <a:cs typeface="+mn-cs"/>
              </a:rPr>
              <a:t>Vesentlig for leserne</a:t>
            </a:r>
          </a:p>
          <a:p>
            <a:pPr marL="171450" lvl="0" indent="-171450">
              <a:buFont typeface="Arial"/>
              <a:buChar char="•"/>
            </a:pPr>
            <a:r>
              <a:rPr lang="nb-NO" sz="1200" kern="1200">
                <a:solidFill>
                  <a:schemeClr val="tx1"/>
                </a:solidFill>
                <a:effectLst/>
                <a:latin typeface="+mn-lt"/>
                <a:ea typeface="+mn-ea"/>
                <a:cs typeface="+mn-cs"/>
              </a:rPr>
              <a:t>Identifikasjon og nærhet til folks hverdag </a:t>
            </a:r>
          </a:p>
          <a:p>
            <a:pPr marL="171450" lvl="0" indent="-171450">
              <a:buFont typeface="Arial"/>
              <a:buChar char="•"/>
            </a:pPr>
            <a:r>
              <a:rPr lang="nb-NO" sz="1200" kern="1200">
                <a:solidFill>
                  <a:schemeClr val="tx1"/>
                </a:solidFill>
                <a:effectLst/>
                <a:latin typeface="+mn-lt"/>
                <a:ea typeface="+mn-ea"/>
                <a:cs typeface="+mn-cs"/>
              </a:rPr>
              <a:t>Sensasjonell – bryter med folks forventninger. Spreke formuleringer</a:t>
            </a:r>
          </a:p>
          <a:p>
            <a:pPr marL="171450" lvl="0" indent="-171450">
              <a:buFont typeface="Arial"/>
              <a:buChar char="•"/>
            </a:pPr>
            <a:r>
              <a:rPr lang="nb-NO" sz="1200" kern="1200">
                <a:solidFill>
                  <a:schemeClr val="tx1"/>
                </a:solidFill>
                <a:effectLst/>
                <a:latin typeface="+mn-lt"/>
                <a:ea typeface="+mn-ea"/>
                <a:cs typeface="+mn-cs"/>
              </a:rPr>
              <a:t>Aktuell</a:t>
            </a:r>
          </a:p>
          <a:p>
            <a:pPr marL="171450" lvl="0" indent="-171450">
              <a:buFont typeface="Arial"/>
              <a:buChar char="•"/>
            </a:pPr>
            <a:r>
              <a:rPr lang="nb-NO" sz="1200" kern="1200">
                <a:solidFill>
                  <a:schemeClr val="tx1"/>
                </a:solidFill>
                <a:effectLst/>
                <a:latin typeface="+mn-lt"/>
                <a:ea typeface="+mn-ea"/>
                <a:cs typeface="+mn-cs"/>
              </a:rPr>
              <a:t>Konflikt – definer hvem som er motstanderen i din sak</a:t>
            </a:r>
          </a:p>
          <a:p>
            <a:endParaRPr lang="nb-NO"/>
          </a:p>
          <a:p>
            <a:r>
              <a:rPr lang="nb-NO" sz="1200" b="1" kern="1200">
                <a:solidFill>
                  <a:schemeClr val="tx1"/>
                </a:solidFill>
                <a:effectLst/>
                <a:latin typeface="+mn-lt"/>
                <a:ea typeface="+mn-ea"/>
                <a:cs typeface="+mn-cs"/>
              </a:rPr>
              <a:t>Innsalg</a:t>
            </a:r>
          </a:p>
          <a:p>
            <a:r>
              <a:rPr lang="nb-NO" sz="1200" kern="1200">
                <a:solidFill>
                  <a:schemeClr val="tx1"/>
                </a:solidFill>
                <a:effectLst/>
                <a:latin typeface="+mn-lt"/>
                <a:ea typeface="+mn-ea"/>
                <a:cs typeface="+mn-cs"/>
              </a:rPr>
              <a:t>For å få en nyhetssak på trykk, må dere ta kontakt lokalavisen.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Det er ofte enklest å ta første kontakt på telefonen, for å høre om saken er interessant for journalisten og redaksjonen. </a:t>
            </a:r>
          </a:p>
          <a:p>
            <a:r>
              <a:rPr lang="nb-NO" sz="1200" kern="1200">
                <a:solidFill>
                  <a:schemeClr val="tx1"/>
                </a:solidFill>
                <a:effectLst/>
                <a:latin typeface="+mn-lt"/>
                <a:ea typeface="+mn-ea"/>
                <a:cs typeface="+mn-cs"/>
              </a:rPr>
              <a:t>Gjør klart så mye som mulig før du ringer, inkludert oppsummering av saken, hovedbudskap, konfliktlinje og bilde. Da kan du sende det til journalisten med en gang dere har lagt på, hvis dere blir enige om det i samtalen. </a:t>
            </a:r>
          </a:p>
          <a:p>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Hvis du skal gjøre innsalg på </a:t>
            </a:r>
            <a:r>
              <a:rPr lang="nb-NO"/>
              <a:t>epost</a:t>
            </a:r>
            <a:r>
              <a:rPr lang="nb-NO" sz="1200" kern="1200">
                <a:solidFill>
                  <a:schemeClr val="tx1"/>
                </a:solidFill>
                <a:effectLst/>
                <a:latin typeface="+mn-lt"/>
                <a:ea typeface="+mn-ea"/>
                <a:cs typeface="+mn-cs"/>
              </a:rPr>
              <a:t>, er det viktig å ha en god tekst. Skriv den som en</a:t>
            </a:r>
            <a:r>
              <a:rPr lang="nb-NO" sz="1200" b="0" i="0" u="none" strike="noStrike" kern="1200" baseline="0">
                <a:solidFill>
                  <a:schemeClr val="tx1"/>
                </a:solidFill>
                <a:latin typeface="+mn-lt"/>
                <a:ea typeface="+mn-ea"/>
                <a:cs typeface="+mn-cs"/>
              </a:rPr>
              <a:t> pressemelding som forklarer det viktigste budskapet, slik at journalisten enkelt kan bruke poengene og sitatene derfra.</a:t>
            </a:r>
            <a:endParaRPr lang="nb-NO" sz="1200" b="0" i="0" u="none" strike="noStrike" kern="1200" baseline="0">
              <a:solidFill>
                <a:schemeClr val="tx1"/>
              </a:solidFill>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baseline="0">
                <a:solidFill>
                  <a:schemeClr val="tx1"/>
                </a:solidFill>
                <a:latin typeface="+mn-lt"/>
                <a:ea typeface="+mn-ea"/>
                <a:cs typeface="+mn-cs"/>
              </a:rPr>
              <a:t>Følg opp med en telefon til redaksjonen etter noen timer, for å høre om den er mottatt og hvem som skal følge opp. Ta en prat med vedkommende om saken og selg den inn.</a:t>
            </a:r>
            <a:r>
              <a:rPr lang="nb-NO" sz="1200" kern="1200">
                <a:solidFill>
                  <a:schemeClr val="tx1"/>
                </a:solidFill>
                <a:effectLst/>
                <a:latin typeface="+mn-lt"/>
                <a:ea typeface="+mn-ea"/>
                <a:cs typeface="+mn-cs"/>
              </a:rPr>
              <a:t> </a:t>
            </a:r>
          </a:p>
          <a:p>
            <a:endParaRPr lang="nb-NO" sz="1200" kern="1200">
              <a:solidFill>
                <a:schemeClr val="tx1"/>
              </a:solidFill>
              <a:effectLst/>
              <a:latin typeface="+mn-lt"/>
              <a:ea typeface="+mn-ea"/>
              <a:cs typeface="+mn-cs"/>
            </a:endParaRPr>
          </a:p>
          <a:p>
            <a:pPr marL="0" lvl="0" indent="0">
              <a:buFont typeface="Arial"/>
              <a:buNone/>
            </a:pPr>
            <a:r>
              <a:rPr lang="nb-NO" sz="1200" b="1" kern="1200">
                <a:solidFill>
                  <a:schemeClr val="tx1"/>
                </a:solidFill>
                <a:effectLst/>
                <a:latin typeface="+mn-lt"/>
                <a:ea typeface="+mn-ea"/>
                <a:cs typeface="+mn-cs"/>
              </a:rPr>
              <a:t>Leserbrev</a:t>
            </a:r>
            <a:r>
              <a:rPr lang="nb-NO" sz="1200" kern="1200">
                <a:solidFill>
                  <a:schemeClr val="tx1"/>
                </a:solidFill>
                <a:effectLst/>
                <a:latin typeface="+mn-lt"/>
                <a:ea typeface="+mn-ea"/>
                <a:cs typeface="+mn-cs"/>
              </a:rPr>
              <a:t> </a:t>
            </a:r>
          </a:p>
          <a:p>
            <a:r>
              <a:rPr lang="nb-NO" sz="1200" kern="1200">
                <a:solidFill>
                  <a:schemeClr val="tx1"/>
                </a:solidFill>
                <a:effectLst/>
                <a:latin typeface="+mn-lt"/>
                <a:ea typeface="+mn-ea"/>
                <a:cs typeface="+mn-cs"/>
              </a:rPr>
              <a:t>Leserbrev er en kort tekst som oppfordrer folk til å ta stilling i en politisk sak. Leserbrev i lokalaviser blir lest av mange i nærmiljøet og er derfor en viktig måte å nå ut til potensielle velgere på. Leserbrevet kan være en uttalelse som er vedtatt av lokallaget, signeres lokallagsleder eller det kan være skrevet av enkeltmedlemmer</a:t>
            </a:r>
            <a:r>
              <a:rPr lang="nb-NO"/>
              <a:t> eller folkevalgte</a:t>
            </a:r>
            <a:r>
              <a:rPr lang="nb-NO" sz="1200" kern="1200">
                <a:solidFill>
                  <a:schemeClr val="tx1"/>
                </a:solidFill>
                <a:effectLst/>
                <a:latin typeface="+mn-lt"/>
                <a:ea typeface="+mn-ea"/>
                <a:cs typeface="+mn-cs"/>
              </a:rPr>
              <a:t>.</a:t>
            </a:r>
            <a:endParaRPr lang="nb-NO" sz="1200" kern="1200">
              <a:solidFill>
                <a:schemeClr val="tx1"/>
              </a:solidFill>
              <a:effectLst/>
              <a:latin typeface="+mn-lt"/>
              <a:cs typeface="Calibri"/>
            </a:endParaRPr>
          </a:p>
          <a:p>
            <a:pPr marL="0" lvl="0" indent="0">
              <a:buFont typeface="Arial"/>
              <a:buNone/>
            </a:pPr>
            <a:endParaRPr lang="nb-NO" sz="1200" kern="1200">
              <a:solidFill>
                <a:schemeClr val="tx1"/>
              </a:solidFill>
              <a:effectLst/>
              <a:latin typeface="+mn-lt"/>
              <a:ea typeface="+mn-ea"/>
              <a:cs typeface="+mn-cs"/>
            </a:endParaRPr>
          </a:p>
          <a:p>
            <a:r>
              <a:rPr lang="nb-NO" sz="1200" b="0" i="0" u="none" strike="noStrike" kern="1200" baseline="0">
                <a:solidFill>
                  <a:schemeClr val="tx1"/>
                </a:solidFill>
                <a:latin typeface="+mn-lt"/>
                <a:ea typeface="+mn-ea"/>
                <a:cs typeface="+mn-cs"/>
              </a:rPr>
              <a:t>Et leserbrev bør ikke bare ha med fakta, men også en konklusjon med forslag til handling.</a:t>
            </a:r>
          </a:p>
          <a:p>
            <a:endParaRPr lang="nb-NO" sz="1200" b="0" i="0" u="none" strike="noStrike" kern="1200" baseline="0">
              <a:solidFill>
                <a:schemeClr val="tx1"/>
              </a:solidFill>
              <a:effectLst/>
              <a:latin typeface="+mn-lt"/>
              <a:ea typeface="+mn-ea"/>
              <a:cs typeface="+mn-cs"/>
            </a:endParaRPr>
          </a:p>
          <a:p>
            <a:r>
              <a:rPr lang="nb-NO" sz="1200" b="0" i="0" u="none" strike="noStrike" kern="1200" baseline="0">
                <a:solidFill>
                  <a:schemeClr val="tx1"/>
                </a:solidFill>
                <a:latin typeface="+mn-lt"/>
                <a:ea typeface="+mn-ea"/>
                <a:cs typeface="+mn-cs"/>
              </a:rPr>
              <a:t>Det kan også bidra til å gjøre SV og lokallaget bedre kjent. Det er et mål at folk i lokalsamfunnet får vite hva lokallaget mener. Leserbrev er en god informasjonskanal som kan bidra til å gjøre SVs politikk til et</a:t>
            </a:r>
          </a:p>
          <a:p>
            <a:r>
              <a:rPr lang="nb-NO" sz="1200" b="0" i="0" u="none" strike="noStrike" kern="1200" baseline="0">
                <a:solidFill>
                  <a:schemeClr val="tx1"/>
                </a:solidFill>
                <a:latin typeface="+mn-lt"/>
                <a:ea typeface="+mn-ea"/>
                <a:cs typeface="+mn-cs"/>
              </a:rPr>
              <a:t>samtaleemne rundt om i kommunen.</a:t>
            </a:r>
            <a:endParaRPr lang="nb-NO" sz="1200" kern="1200">
              <a:solidFill>
                <a:schemeClr val="tx1"/>
              </a:solidFill>
              <a:effectLst/>
              <a:latin typeface="+mn-lt"/>
              <a:ea typeface="+mn-ea"/>
              <a:cs typeface="+mn-cs"/>
            </a:endParaRPr>
          </a:p>
          <a:p>
            <a:pPr marL="0" lvl="0" indent="0">
              <a:buFont typeface="Arial"/>
              <a:buNone/>
            </a:pPr>
            <a:endParaRPr lang="nb-NO" sz="1200" kern="1200">
              <a:solidFill>
                <a:schemeClr val="tx1"/>
              </a:solidFill>
              <a:effectLst/>
              <a:latin typeface="+mn-lt"/>
              <a:ea typeface="+mn-ea"/>
              <a:cs typeface="+mn-cs"/>
            </a:endParaRPr>
          </a:p>
          <a:p>
            <a:pPr marL="0" lvl="0" indent="0">
              <a:buFont typeface="Arial"/>
              <a:buNone/>
            </a:pPr>
            <a:r>
              <a:rPr lang="nb-NO" sz="1200" kern="1200">
                <a:solidFill>
                  <a:schemeClr val="tx1"/>
                </a:solidFill>
                <a:effectLst/>
                <a:latin typeface="+mn-lt"/>
                <a:ea typeface="+mn-ea"/>
                <a:cs typeface="+mn-cs"/>
              </a:rPr>
              <a:t>Les mer om dette i mediehåndboka i ressursbanken.</a:t>
            </a:r>
          </a:p>
          <a:p>
            <a:endParaRPr lang="nb-NO"/>
          </a:p>
        </p:txBody>
      </p:sp>
      <p:sp>
        <p:nvSpPr>
          <p:cNvPr id="4" name="Plassholder for lysbildenummer 3"/>
          <p:cNvSpPr>
            <a:spLocks noGrp="1"/>
          </p:cNvSpPr>
          <p:nvPr>
            <p:ph type="sldNum" sz="quarter" idx="5"/>
          </p:nvPr>
        </p:nvSpPr>
        <p:spPr/>
        <p:txBody>
          <a:bodyPr/>
          <a:lstStyle/>
          <a:p>
            <a:fld id="{0A3C38C9-3896-4310-8FD7-628AC5A746FE}" type="slidenum">
              <a:rPr lang="nb-NO" smtClean="0"/>
              <a:t>22</a:t>
            </a:fld>
            <a:endParaRPr lang="nb-NO"/>
          </a:p>
        </p:txBody>
      </p:sp>
    </p:spTree>
    <p:extLst>
      <p:ext uri="{BB962C8B-B14F-4D97-AF65-F5344CB8AC3E}">
        <p14:creationId xmlns:p14="http://schemas.microsoft.com/office/powerpoint/2010/main" val="2878805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a:solidFill>
                  <a:schemeClr val="tx1"/>
                </a:solidFill>
                <a:latin typeface="+mn-lt"/>
                <a:ea typeface="+mn-ea"/>
                <a:cs typeface="+mn-cs"/>
              </a:rPr>
              <a:t>En god pressemelding bør utformes så redaksjonen den sendes til kan gjenbruke den.</a:t>
            </a:r>
            <a:r>
              <a:rPr lang="nb-NO"/>
              <a:t> </a:t>
            </a:r>
            <a:endParaRPr lang="nb-NO" sz="1200" b="0" i="0" u="none" strike="noStrike" kern="1200" baseline="0">
              <a:solidFill>
                <a:schemeClr val="tx1"/>
              </a:solidFill>
              <a:latin typeface="+mn-lt"/>
              <a:ea typeface="+mn-ea"/>
              <a:cs typeface="+mn-cs"/>
            </a:endParaRPr>
          </a:p>
          <a:p>
            <a:endParaRPr lang="nb-NO" sz="1200" b="0" i="0" u="none" strike="noStrike" kern="1200" baseline="0">
              <a:solidFill>
                <a:schemeClr val="tx1"/>
              </a:solidFill>
              <a:latin typeface="+mn-lt"/>
              <a:ea typeface="+mn-ea"/>
              <a:cs typeface="+mn-cs"/>
            </a:endParaRPr>
          </a:p>
          <a:p>
            <a:r>
              <a:rPr lang="nb-NO" sz="1200" b="0" i="0" u="none" strike="noStrike" kern="1200" baseline="0">
                <a:solidFill>
                  <a:schemeClr val="tx1"/>
                </a:solidFill>
                <a:latin typeface="+mn-lt"/>
                <a:ea typeface="+mn-ea"/>
                <a:cs typeface="+mn-cs"/>
              </a:rPr>
              <a:t>Se gode eksempler i folkevalgtportalen: sv.no/folkevalgt</a:t>
            </a:r>
          </a:p>
          <a:p>
            <a:endParaRPr lang="nb-NO" sz="1200" b="0" i="0" u="none" strike="noStrike" kern="1200" baseline="0">
              <a:solidFill>
                <a:schemeClr val="tx1"/>
              </a:solidFill>
              <a:latin typeface="+mn-lt"/>
              <a:ea typeface="+mn-ea"/>
              <a:cs typeface="+mn-cs"/>
            </a:endParaRPr>
          </a:p>
          <a:p>
            <a:r>
              <a:rPr lang="nb-NO" sz="1200" b="0" i="0" u="none" strike="noStrike" kern="1200" baseline="0">
                <a:solidFill>
                  <a:schemeClr val="tx1"/>
                </a:solidFill>
                <a:latin typeface="+mn-lt"/>
                <a:ea typeface="+mn-ea"/>
                <a:cs typeface="+mn-cs"/>
              </a:rPr>
              <a:t>Sjekkliste: </a:t>
            </a:r>
          </a:p>
          <a:p>
            <a:endParaRPr lang="nb-NO" sz="1200" b="0" i="0" u="none" strike="noStrike" kern="1200" baseline="0">
              <a:solidFill>
                <a:schemeClr val="tx1"/>
              </a:solidFill>
              <a:latin typeface="+mn-lt"/>
              <a:ea typeface="+mn-ea"/>
              <a:cs typeface="+mn-cs"/>
            </a:endParaRPr>
          </a:p>
          <a:p>
            <a:r>
              <a:rPr lang="nb-NO" sz="1200" b="0" i="0" u="none" strike="noStrike" kern="1200" baseline="0">
                <a:solidFill>
                  <a:schemeClr val="tx1"/>
                </a:solidFill>
                <a:latin typeface="+mn-lt"/>
                <a:ea typeface="+mn-ea"/>
                <a:cs typeface="+mn-cs"/>
              </a:rPr>
              <a:t>- Det viktigste poenget bør komme først.</a:t>
            </a:r>
            <a:r>
              <a:rPr lang="nb-NO"/>
              <a:t> </a:t>
            </a:r>
            <a:endParaRPr lang="nb-NO" sz="1200" b="0" i="0" u="none" strike="noStrike" kern="1200" baseline="0">
              <a:solidFill>
                <a:schemeClr val="tx1"/>
              </a:solidFill>
              <a:latin typeface="+mn-lt"/>
              <a:cs typeface="Calibri" panose="020F0502020204030204"/>
            </a:endParaRPr>
          </a:p>
          <a:p>
            <a:r>
              <a:rPr lang="nb-NO">
                <a:cs typeface="Calibri" panose="020F0502020204030204"/>
              </a:rPr>
              <a:t>- Bakgrunnsinformasjon </a:t>
            </a:r>
          </a:p>
          <a:p>
            <a:pPr marL="171450" indent="-171450">
              <a:buFontTx/>
              <a:buChar char="-"/>
            </a:pPr>
            <a:r>
              <a:rPr lang="nb-NO" sz="1200" b="0" i="0" u="none" strike="noStrike" kern="1200" baseline="0">
                <a:solidFill>
                  <a:schemeClr val="tx1"/>
                </a:solidFill>
                <a:latin typeface="+mn-lt"/>
                <a:ea typeface="+mn-ea"/>
                <a:cs typeface="+mn-cs"/>
              </a:rPr>
              <a:t>Sørg for å ha med gode sitater.</a:t>
            </a:r>
            <a:r>
              <a:rPr lang="nb-NO"/>
              <a:t> </a:t>
            </a:r>
            <a:endParaRPr lang="nb-NO" sz="1200" b="0" i="0" u="none" strike="noStrike" kern="1200" baseline="0">
              <a:solidFill>
                <a:schemeClr val="tx1"/>
              </a:solidFill>
              <a:latin typeface="+mn-lt"/>
              <a:cs typeface="Calibri" panose="020F0502020204030204"/>
            </a:endParaRPr>
          </a:p>
          <a:p>
            <a:pPr marL="171450" indent="-171450">
              <a:buFontTx/>
              <a:buChar char="-"/>
            </a:pPr>
            <a:r>
              <a:rPr lang="nb-NO">
                <a:cs typeface="Calibri" panose="020F0502020204030204"/>
              </a:rPr>
              <a:t>Konkrete forslag</a:t>
            </a:r>
          </a:p>
          <a:p>
            <a:pPr marL="171450" indent="-171450">
              <a:buFontTx/>
              <a:buChar char="-"/>
            </a:pPr>
            <a:endParaRPr lang="nb-NO"/>
          </a:p>
          <a:p>
            <a:r>
              <a:rPr lang="nb-NO" sz="1200" b="0" i="0" u="none" strike="noStrike" kern="1200" baseline="0">
                <a:solidFill>
                  <a:schemeClr val="tx1"/>
                </a:solidFill>
                <a:latin typeface="+mn-lt"/>
                <a:ea typeface="+mn-ea"/>
                <a:cs typeface="+mn-cs"/>
              </a:rPr>
              <a:t>Et relevant bilde er også viktig. Det bør være bilde av den som siteres, gjerne i en setting som passer temaet.</a:t>
            </a:r>
            <a:endParaRPr lang="nb-NO" sz="1200" b="0" i="0" u="none" strike="noStrike" kern="1200" baseline="0">
              <a:solidFill>
                <a:schemeClr val="tx1"/>
              </a:solidFill>
              <a:latin typeface="+mn-lt"/>
              <a:cs typeface="Calibri" panose="020F0502020204030204"/>
            </a:endParaRPr>
          </a:p>
          <a:p>
            <a:endParaRPr lang="nb-NO" sz="1200" b="0" i="0" u="none" strike="noStrike" kern="1200" baseline="0">
              <a:solidFill>
                <a:schemeClr val="tx1"/>
              </a:solidFill>
              <a:latin typeface="+mn-lt"/>
              <a:ea typeface="+mn-ea"/>
              <a:cs typeface="+mn-cs"/>
            </a:endParaRPr>
          </a:p>
          <a:p>
            <a:r>
              <a:rPr lang="nb-NO" sz="1200" b="0" i="0" u="none" strike="noStrike" kern="1200" baseline="0">
                <a:solidFill>
                  <a:schemeClr val="tx1"/>
                </a:solidFill>
                <a:latin typeface="+mn-lt"/>
                <a:ea typeface="+mn-ea"/>
                <a:cs typeface="+mn-cs"/>
              </a:rPr>
              <a:t>Pressemeldingen sendes til en eller flere medier. </a:t>
            </a:r>
            <a:r>
              <a:rPr lang="nb-NO"/>
              <a:t>Dersom dere har en preferanse på et </a:t>
            </a:r>
            <a:r>
              <a:rPr lang="nb-NO" err="1"/>
              <a:t>medie</a:t>
            </a:r>
            <a:r>
              <a:rPr lang="nb-NO"/>
              <a:t> kan dere gi beskjed om at de har fått den eksklusivt, men at dere sender til flere innen en frist dersom de ikke gir beskjed. Skriv</a:t>
            </a:r>
            <a:r>
              <a:rPr lang="nb-NO" sz="1200" b="0" i="0" u="none" strike="noStrike" kern="1200" baseline="0">
                <a:solidFill>
                  <a:schemeClr val="tx1"/>
                </a:solidFill>
                <a:latin typeface="+mn-lt"/>
                <a:ea typeface="+mn-ea"/>
                <a:cs typeface="+mn-cs"/>
              </a:rPr>
              <a:t> i </a:t>
            </a:r>
            <a:r>
              <a:rPr lang="nb-NO"/>
              <a:t>eposten</a:t>
            </a:r>
            <a:r>
              <a:rPr lang="nb-NO" sz="1200" b="0" i="0" u="none" strike="noStrike" kern="1200" baseline="0">
                <a:solidFill>
                  <a:schemeClr val="tx1"/>
                </a:solidFill>
                <a:latin typeface="+mn-lt"/>
                <a:ea typeface="+mn-ea"/>
                <a:cs typeface="+mn-cs"/>
              </a:rPr>
              <a:t> hvorfor saken er aktuell og hvem som kan kontaktes for mer informasjon.</a:t>
            </a:r>
            <a:endParaRPr lang="nb-NO" sz="1200" b="0" i="0" u="none" strike="noStrike" kern="1200" baseline="0">
              <a:solidFill>
                <a:schemeClr val="tx1"/>
              </a:solidFill>
              <a:latin typeface="+mn-lt"/>
              <a:cs typeface="Calibri"/>
            </a:endParaRPr>
          </a:p>
          <a:p>
            <a:endParaRPr lang="nb-NO" sz="1200" b="0" i="0" u="none" strike="noStrike" kern="1200" baseline="0">
              <a:solidFill>
                <a:schemeClr val="tx1"/>
              </a:solidFill>
              <a:latin typeface="+mn-lt"/>
              <a:ea typeface="+mn-ea"/>
              <a:cs typeface="+mn-cs"/>
            </a:endParaRPr>
          </a:p>
          <a:p>
            <a:r>
              <a:rPr lang="nb-NO"/>
              <a:t>Dersom pressemeldingen gjelder annonsering av et møte, er det lurt å sende den noen dager i forveien. </a:t>
            </a:r>
          </a:p>
          <a:p>
            <a:endParaRPr lang="nb-NO"/>
          </a:p>
          <a:p>
            <a:r>
              <a:rPr lang="nb-NO"/>
              <a:t>Følg opp pressemeldingen med en telefon til redaksjonen. </a:t>
            </a:r>
          </a:p>
        </p:txBody>
      </p:sp>
      <p:sp>
        <p:nvSpPr>
          <p:cNvPr id="4" name="Plassholder for lysbildenummer 3"/>
          <p:cNvSpPr>
            <a:spLocks noGrp="1"/>
          </p:cNvSpPr>
          <p:nvPr>
            <p:ph type="sldNum" sz="quarter" idx="5"/>
          </p:nvPr>
        </p:nvSpPr>
        <p:spPr/>
        <p:txBody>
          <a:bodyPr/>
          <a:lstStyle/>
          <a:p>
            <a:fld id="{0A3C38C9-3896-4310-8FD7-628AC5A746FE}" type="slidenum">
              <a:rPr lang="nb-NO" smtClean="0"/>
              <a:t>23</a:t>
            </a:fld>
            <a:endParaRPr lang="nb-NO"/>
          </a:p>
        </p:txBody>
      </p:sp>
    </p:spTree>
    <p:extLst>
      <p:ext uri="{BB962C8B-B14F-4D97-AF65-F5344CB8AC3E}">
        <p14:creationId xmlns:p14="http://schemas.microsoft.com/office/powerpoint/2010/main" val="2233962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Først skal vi prate litt generelt om kommunikasjon, og hvorfor det er viktig. </a:t>
            </a:r>
          </a:p>
          <a:p>
            <a:endParaRPr lang="nb-NO"/>
          </a:p>
          <a:p>
            <a:r>
              <a:rPr lang="nb-NO"/>
              <a:t>Så ser vi på deres lokallags profil, og hvordan den kan utvikles og brukes.</a:t>
            </a:r>
            <a:endParaRPr lang="nb-NO">
              <a:cs typeface="Calibri"/>
            </a:endParaRPr>
          </a:p>
          <a:p>
            <a:endParaRPr lang="nb-NO"/>
          </a:p>
          <a:p>
            <a:r>
              <a:rPr lang="nb-NO"/>
              <a:t>Deretter får dere gode råd om internkommunikasjon og kommunikasjon i tradisjonelle og sosiale medier.</a:t>
            </a:r>
          </a:p>
          <a:p>
            <a:endParaRPr lang="nb-NO"/>
          </a:p>
          <a:p>
            <a:r>
              <a:rPr lang="nb-NO"/>
              <a:t>Til slutt skal dere samarbeide om en oppgave, som kan brukes i lokallagets kommunikasjon.</a:t>
            </a:r>
          </a:p>
        </p:txBody>
      </p:sp>
      <p:sp>
        <p:nvSpPr>
          <p:cNvPr id="4" name="Plassholder for lysbildenummer 3"/>
          <p:cNvSpPr>
            <a:spLocks noGrp="1"/>
          </p:cNvSpPr>
          <p:nvPr>
            <p:ph type="sldNum" sz="quarter" idx="5"/>
          </p:nvPr>
        </p:nvSpPr>
        <p:spPr/>
        <p:txBody>
          <a:bodyPr/>
          <a:lstStyle/>
          <a:p>
            <a:fld id="{0A3C38C9-3896-4310-8FD7-628AC5A746FE}" type="slidenum">
              <a:rPr lang="nb-NO" smtClean="0"/>
              <a:t>2</a:t>
            </a:fld>
            <a:endParaRPr lang="nb-NO"/>
          </a:p>
        </p:txBody>
      </p:sp>
    </p:spTree>
    <p:extLst>
      <p:ext uri="{BB962C8B-B14F-4D97-AF65-F5344CB8AC3E}">
        <p14:creationId xmlns:p14="http://schemas.microsoft.com/office/powerpoint/2010/main" val="69200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a:solidFill>
                  <a:schemeClr val="tx1"/>
                </a:solidFill>
                <a:latin typeface="+mn-lt"/>
                <a:ea typeface="+mn-ea"/>
                <a:cs typeface="+mn-cs"/>
              </a:rPr>
              <a:t>Sosiale medier brukes både til mobilisering og medlemsverving, samt spredning av mediesaker og egne tekster om lokallagets arbeid og meninger. Dere kan også bruke sosiale medier for å skape debatt. </a:t>
            </a:r>
          </a:p>
          <a:p>
            <a:endParaRPr lang="nb-NO" sz="1200" b="0" i="0" u="none" strike="noStrike" kern="1200" baseline="0">
              <a:solidFill>
                <a:schemeClr val="tx1"/>
              </a:solidFill>
              <a:latin typeface="+mn-lt"/>
              <a:ea typeface="+mn-ea"/>
              <a:cs typeface="+mn-cs"/>
            </a:endParaRPr>
          </a:p>
          <a:p>
            <a:r>
              <a:rPr lang="nb-NO" sz="1200" b="0" i="0" u="none" strike="noStrike" kern="1200" baseline="0">
                <a:solidFill>
                  <a:schemeClr val="tx1"/>
                </a:solidFill>
                <a:latin typeface="+mn-lt"/>
                <a:ea typeface="+mn-ea"/>
                <a:cs typeface="+mn-cs"/>
              </a:rPr>
              <a:t>Facebook og andre sosiale medier er i økende grad et sted hvor folk får informasjon og ikke minst søker etter det. Derfor er det viktig å ha et kritisk og gjennomtenkt forhold til hvilken informasjon dere legger ut og deler.</a:t>
            </a:r>
            <a:endParaRPr lang="nb-NO"/>
          </a:p>
          <a:p>
            <a:endParaRPr lang="nb-NO"/>
          </a:p>
          <a:p>
            <a:pPr>
              <a:defRPr/>
            </a:pPr>
            <a:r>
              <a:rPr lang="nb-NO"/>
              <a:t>Hvis lokallaget tenker på å bruke flere kanaler enn Facebook, som </a:t>
            </a:r>
            <a:r>
              <a:rPr lang="nb-NO" sz="1200" kern="1200">
                <a:solidFill>
                  <a:schemeClr val="tx1"/>
                </a:solidFill>
                <a:effectLst/>
                <a:latin typeface="+mn-lt"/>
                <a:ea typeface="+mn-ea"/>
                <a:cs typeface="+mn-cs"/>
              </a:rPr>
              <a:t>Instagram, </a:t>
            </a:r>
            <a:r>
              <a:rPr lang="nb-NO" err="1"/>
              <a:t>Twitter</a:t>
            </a:r>
            <a:r>
              <a:rPr lang="nb-NO"/>
              <a:t>, </a:t>
            </a:r>
            <a:r>
              <a:rPr lang="nb-NO" err="1"/>
              <a:t>TikTok</a:t>
            </a:r>
            <a:r>
              <a:rPr lang="nb-NO" sz="1200" kern="1200">
                <a:solidFill>
                  <a:schemeClr val="tx1"/>
                </a:solidFill>
                <a:effectLst/>
                <a:latin typeface="+mn-lt"/>
                <a:ea typeface="+mn-ea"/>
                <a:cs typeface="+mn-cs"/>
              </a:rPr>
              <a:t> og Snapchat, </a:t>
            </a:r>
            <a:r>
              <a:rPr lang="nb-NO"/>
              <a:t>må dere ta med i vurderingen om dere har ressurser til å følge det opp. Lag mål for hva dere vil oppnå ved bruken, og legg en plan for hvordan dere skal klare det. Velg gjerne et styremedlem som får ansvar for å lage innhold og svare på spørsmål i den nye kanalen. </a:t>
            </a:r>
            <a:endParaRPr lang="nb-NO">
              <a:cs typeface="Calibri"/>
            </a:endParaRPr>
          </a:p>
        </p:txBody>
      </p:sp>
      <p:sp>
        <p:nvSpPr>
          <p:cNvPr id="4" name="Plassholder for lysbildenummer 3"/>
          <p:cNvSpPr>
            <a:spLocks noGrp="1"/>
          </p:cNvSpPr>
          <p:nvPr>
            <p:ph type="sldNum" sz="quarter" idx="5"/>
          </p:nvPr>
        </p:nvSpPr>
        <p:spPr/>
        <p:txBody>
          <a:bodyPr/>
          <a:lstStyle/>
          <a:p>
            <a:fld id="{0A3C38C9-3896-4310-8FD7-628AC5A746FE}" type="slidenum">
              <a:rPr lang="nb-NO" smtClean="0"/>
              <a:t>25</a:t>
            </a:fld>
            <a:endParaRPr lang="nb-NO"/>
          </a:p>
        </p:txBody>
      </p:sp>
    </p:spTree>
    <p:extLst>
      <p:ext uri="{BB962C8B-B14F-4D97-AF65-F5344CB8AC3E}">
        <p14:creationId xmlns:p14="http://schemas.microsoft.com/office/powerpoint/2010/main" val="2528126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a:solidFill>
                  <a:schemeClr val="tx1"/>
                </a:solidFill>
                <a:latin typeface="+mn-lt"/>
                <a:ea typeface="+mn-ea"/>
                <a:cs typeface="+mn-cs"/>
              </a:rPr>
              <a:t>Alle lokallag burde ha en egen </a:t>
            </a:r>
            <a:r>
              <a:rPr lang="nb-NO" sz="1200" b="0" i="0" u="none" strike="noStrike" kern="1200" baseline="0" err="1">
                <a:solidFill>
                  <a:schemeClr val="tx1"/>
                </a:solidFill>
                <a:latin typeface="+mn-lt"/>
                <a:ea typeface="+mn-ea"/>
                <a:cs typeface="+mn-cs"/>
              </a:rPr>
              <a:t>Facebook</a:t>
            </a:r>
            <a:r>
              <a:rPr lang="nb-NO" sz="1200" b="0" i="0" u="none" strike="noStrike" kern="1200" baseline="0">
                <a:solidFill>
                  <a:schemeClr val="tx1"/>
                </a:solidFill>
                <a:latin typeface="+mn-lt"/>
                <a:ea typeface="+mn-ea"/>
                <a:cs typeface="+mn-cs"/>
              </a:rPr>
              <a:t>-side som brukes aktivt for å fronte lokale saker, skape debatt og holde medlemmene og andre oppdatert på arrangement nasjonalt og lokalt.</a:t>
            </a:r>
          </a:p>
          <a:p>
            <a:endParaRPr lang="nb-NO"/>
          </a:p>
          <a:p>
            <a:r>
              <a:rPr lang="nb-NO" sz="1200" b="0" i="0" u="none" strike="noStrike" kern="1200" baseline="0">
                <a:solidFill>
                  <a:schemeClr val="tx1"/>
                </a:solidFill>
                <a:latin typeface="+mn-lt"/>
                <a:ea typeface="+mn-ea"/>
                <a:cs typeface="+mn-cs"/>
              </a:rPr>
              <a:t>Bruk gjerne andre lokallag eller fylkeslag sine FB-sider for å finne inspirasjon.</a:t>
            </a:r>
          </a:p>
          <a:p>
            <a:endParaRPr lang="nb-NO" sz="1200" b="0" i="0" u="none" strike="noStrike" kern="1200" baseline="0">
              <a:solidFill>
                <a:schemeClr val="tx1"/>
              </a:solidFill>
              <a:latin typeface="+mn-lt"/>
              <a:ea typeface="+mn-ea"/>
              <a:cs typeface="+mn-cs"/>
            </a:endParaRPr>
          </a:p>
          <a:p>
            <a:r>
              <a:rPr lang="nb-NO" sz="1200" b="0" i="0" u="sng" strike="noStrike" kern="1200" baseline="0">
                <a:solidFill>
                  <a:schemeClr val="tx1"/>
                </a:solidFill>
                <a:latin typeface="+mn-lt"/>
                <a:ea typeface="+mn-ea"/>
                <a:cs typeface="+mn-cs"/>
              </a:rPr>
              <a:t>Til kursholder: </a:t>
            </a:r>
            <a:r>
              <a:rPr lang="nb-NO" sz="1200" b="0" i="0" u="none" strike="noStrike" kern="1200" baseline="0">
                <a:solidFill>
                  <a:schemeClr val="tx1"/>
                </a:solidFill>
                <a:latin typeface="+mn-lt"/>
                <a:ea typeface="+mn-ea"/>
                <a:cs typeface="+mn-cs"/>
              </a:rPr>
              <a:t>Hvis lokallaget ikke har FB-side, ligger bruksanvisning for å opprette en i lokallagshåndboka. Sjekk hvordan siden til lokallaget er før foredraget.</a:t>
            </a:r>
          </a:p>
          <a:p>
            <a:endParaRPr lang="nb-NO" sz="1200" b="0" i="0" u="none" strike="noStrike" kern="1200" baseline="0">
              <a:solidFill>
                <a:schemeClr val="tx1"/>
              </a:solidFill>
              <a:latin typeface="+mn-lt"/>
              <a:ea typeface="+mn-ea"/>
              <a:cs typeface="+mn-cs"/>
            </a:endParaRPr>
          </a:p>
          <a:p>
            <a:r>
              <a:rPr lang="nb-NO"/>
              <a:t>Det er viktig å holde siden oppdatert. </a:t>
            </a:r>
          </a:p>
          <a:p>
            <a:r>
              <a:rPr lang="nb-NO"/>
              <a:t>Bytt toppbilde med jevne mellomrom. Dere kan finne bilder i ressursbanken eller lage deres egne. Husk riktig logo på profilbildet – og å be om hjelp hvis dere trenger det. </a:t>
            </a:r>
            <a:endParaRPr lang="nb-NO">
              <a:cs typeface="Calibri"/>
            </a:endParaRPr>
          </a:p>
          <a:p>
            <a:endParaRPr lang="nb-NO"/>
          </a:p>
          <a:p>
            <a:r>
              <a:rPr lang="nb-NO"/>
              <a:t>«Om oss»-teksten er en fin anledning til å presentere lokallagets folkevalgte og tillitsvalgte og fortelle om kampsakene deres. </a:t>
            </a:r>
          </a:p>
          <a:p>
            <a:endParaRPr lang="nb-NO"/>
          </a:p>
          <a:p>
            <a:r>
              <a:rPr lang="nb-NO"/>
              <a:t>Del poster på siden et par ganger i uka. Legg ut leserbrev dere får på trykk i avisen, del SV eller fylkespartiets poster, eller del bilder fra styremøter og arrangementer. Vis at dere er aktive!</a:t>
            </a:r>
          </a:p>
          <a:p>
            <a:endParaRPr lang="nb-NO"/>
          </a:p>
          <a:p>
            <a:r>
              <a:rPr lang="nb-NO"/>
              <a:t>Følg opp det andre legger igjen på FB-siden deres. Svar på kommentarer og direktemeldinger så raskt som mulig – med en hyggelig tone. Still gjerne oppfølgingsspørsmål dersom dere får kritikk, for å oppklare saken. </a:t>
            </a:r>
            <a:endParaRPr lang="nb-NO">
              <a:cs typeface="Calibri"/>
            </a:endParaRPr>
          </a:p>
        </p:txBody>
      </p:sp>
      <p:sp>
        <p:nvSpPr>
          <p:cNvPr id="4" name="Plassholder for lysbildenummer 3"/>
          <p:cNvSpPr>
            <a:spLocks noGrp="1"/>
          </p:cNvSpPr>
          <p:nvPr>
            <p:ph type="sldNum" sz="quarter" idx="5"/>
          </p:nvPr>
        </p:nvSpPr>
        <p:spPr/>
        <p:txBody>
          <a:bodyPr/>
          <a:lstStyle/>
          <a:p>
            <a:fld id="{0A3C38C9-3896-4310-8FD7-628AC5A746FE}" type="slidenum">
              <a:rPr lang="nb-NO" smtClean="0"/>
              <a:t>26</a:t>
            </a:fld>
            <a:endParaRPr lang="nb-NO"/>
          </a:p>
        </p:txBody>
      </p:sp>
    </p:spTree>
    <p:extLst>
      <p:ext uri="{BB962C8B-B14F-4D97-AF65-F5344CB8AC3E}">
        <p14:creationId xmlns:p14="http://schemas.microsoft.com/office/powerpoint/2010/main" val="1403811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a:t>Fang </a:t>
            </a:r>
            <a:r>
              <a:rPr lang="nn-NO" err="1"/>
              <a:t>oppmerksomheten</a:t>
            </a:r>
            <a:r>
              <a:rPr lang="nn-NO"/>
              <a:t> med et bilde eller en videosnutt</a:t>
            </a:r>
          </a:p>
          <a:p>
            <a:endParaRPr lang="nn-NO"/>
          </a:p>
          <a:p>
            <a:r>
              <a:rPr lang="nn-NO"/>
              <a:t>Skriv kort og få fram poenget med en gang. </a:t>
            </a:r>
          </a:p>
          <a:p>
            <a:endParaRPr lang="nn-NO"/>
          </a:p>
          <a:p>
            <a:r>
              <a:rPr lang="nn-NO"/>
              <a:t>Still gjerne spørsmål for å engasjere </a:t>
            </a:r>
            <a:r>
              <a:rPr lang="nn-NO" err="1"/>
              <a:t>leserne</a:t>
            </a:r>
            <a:r>
              <a:rPr lang="nn-NO"/>
              <a:t> i kommentarfeltet</a:t>
            </a:r>
          </a:p>
          <a:p>
            <a:endParaRPr lang="nn-NO"/>
          </a:p>
          <a:p>
            <a:r>
              <a:rPr lang="nn-NO"/>
              <a:t>Legg ved lenke til </a:t>
            </a:r>
            <a:r>
              <a:rPr lang="nn-NO" err="1"/>
              <a:t>mer</a:t>
            </a:r>
            <a:r>
              <a:rPr lang="nn-NO"/>
              <a:t> informasjon</a:t>
            </a:r>
          </a:p>
          <a:p>
            <a:endParaRPr lang="nn-NO"/>
          </a:p>
          <a:p>
            <a:r>
              <a:rPr lang="nn-NO"/>
              <a:t>Tagg de som omtales i teksten eller i lenke</a:t>
            </a:r>
          </a:p>
          <a:p>
            <a:endParaRPr lang="nn-NO"/>
          </a:p>
          <a:p>
            <a:r>
              <a:rPr lang="nn-NO" u="sng"/>
              <a:t>Lenke til videoposter: </a:t>
            </a:r>
          </a:p>
          <a:p>
            <a:r>
              <a:rPr lang="nn-NO"/>
              <a:t>Gamle Oslo SV: </a:t>
            </a:r>
            <a:r>
              <a:rPr lang="nb-NO" err="1"/>
              <a:t>https</a:t>
            </a:r>
            <a:r>
              <a:rPr lang="nb-NO"/>
              <a:t>://</a:t>
            </a:r>
            <a:r>
              <a:rPr lang="nb-NO" err="1"/>
              <a:t>www.facebook.com</a:t>
            </a:r>
            <a:r>
              <a:rPr lang="nb-NO"/>
              <a:t>/</a:t>
            </a:r>
            <a:r>
              <a:rPr lang="nb-NO" err="1"/>
              <a:t>gamleoslosv</a:t>
            </a:r>
            <a:r>
              <a:rPr lang="nb-NO"/>
              <a:t>/videos/1212359506200772</a:t>
            </a:r>
          </a:p>
          <a:p>
            <a:r>
              <a:rPr lang="nb-NO" u="sng" err="1"/>
              <a:t>Vestland</a:t>
            </a:r>
            <a:r>
              <a:rPr lang="nb-NO" u="sng"/>
              <a:t> SV: </a:t>
            </a:r>
            <a:r>
              <a:rPr lang="nb-NO" u="sng" err="1"/>
              <a:t>https</a:t>
            </a:r>
            <a:r>
              <a:rPr lang="nb-NO" u="sng"/>
              <a:t>://</a:t>
            </a:r>
            <a:r>
              <a:rPr lang="nb-NO" u="sng" err="1"/>
              <a:t>www.facebook.com</a:t>
            </a:r>
            <a:r>
              <a:rPr lang="nb-NO" u="sng"/>
              <a:t>/</a:t>
            </a:r>
            <a:r>
              <a:rPr lang="nb-NO" u="sng" err="1"/>
              <a:t>HordalandSV</a:t>
            </a:r>
            <a:r>
              <a:rPr lang="nb-NO" u="sng"/>
              <a:t>/videos/1091837564931277 </a:t>
            </a:r>
            <a:endParaRPr lang="nn-NO" u="sng"/>
          </a:p>
        </p:txBody>
      </p:sp>
      <p:sp>
        <p:nvSpPr>
          <p:cNvPr id="4" name="Plassholder for lysbildenummer 3"/>
          <p:cNvSpPr>
            <a:spLocks noGrp="1"/>
          </p:cNvSpPr>
          <p:nvPr>
            <p:ph type="sldNum" sz="quarter" idx="5"/>
          </p:nvPr>
        </p:nvSpPr>
        <p:spPr/>
        <p:txBody>
          <a:bodyPr/>
          <a:lstStyle/>
          <a:p>
            <a:fld id="{0A3C38C9-3896-4310-8FD7-628AC5A746FE}" type="slidenum">
              <a:rPr lang="nb-NO" smtClean="0"/>
              <a:t>27</a:t>
            </a:fld>
            <a:endParaRPr lang="nb-NO"/>
          </a:p>
        </p:txBody>
      </p:sp>
    </p:spTree>
    <p:extLst>
      <p:ext uri="{BB962C8B-B14F-4D97-AF65-F5344CB8AC3E}">
        <p14:creationId xmlns:p14="http://schemas.microsoft.com/office/powerpoint/2010/main" val="375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Her er et knippe lenker til nyttig info. Alt innholdet finner dere i ressursbanken: sv.no/ressursbanken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Om dere savner noe eller har spørsmål – ta kontakt med fylkessekretær.</a:t>
            </a:r>
          </a:p>
          <a:p>
            <a:endParaRPr lang="nb-NO"/>
          </a:p>
        </p:txBody>
      </p:sp>
      <p:sp>
        <p:nvSpPr>
          <p:cNvPr id="4" name="Plassholder for lysbildenummer 3"/>
          <p:cNvSpPr>
            <a:spLocks noGrp="1"/>
          </p:cNvSpPr>
          <p:nvPr>
            <p:ph type="sldNum" sz="quarter" idx="5"/>
          </p:nvPr>
        </p:nvSpPr>
        <p:spPr/>
        <p:txBody>
          <a:bodyPr/>
          <a:lstStyle/>
          <a:p>
            <a:fld id="{0A3C38C9-3896-4310-8FD7-628AC5A746FE}" type="slidenum">
              <a:rPr lang="nb-NO" smtClean="0"/>
              <a:t>29</a:t>
            </a:fld>
            <a:endParaRPr lang="nb-NO"/>
          </a:p>
        </p:txBody>
      </p:sp>
    </p:spTree>
    <p:extLst>
      <p:ext uri="{BB962C8B-B14F-4D97-AF65-F5344CB8AC3E}">
        <p14:creationId xmlns:p14="http://schemas.microsoft.com/office/powerpoint/2010/main" val="2169839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Tid: Omtrent 30 minutter. </a:t>
            </a:r>
          </a:p>
          <a:p>
            <a:endParaRPr lang="nb-NO"/>
          </a:p>
          <a:p>
            <a:r>
              <a:rPr lang="nb-NO"/>
              <a:t>Mal som kan </a:t>
            </a:r>
            <a:r>
              <a:rPr lang="nb-NO" err="1"/>
              <a:t>printes</a:t>
            </a:r>
            <a:r>
              <a:rPr lang="nb-NO"/>
              <a:t> finner dere på neste side.</a:t>
            </a:r>
          </a:p>
        </p:txBody>
      </p:sp>
      <p:sp>
        <p:nvSpPr>
          <p:cNvPr id="4" name="Plassholder for lysbildenummer 3"/>
          <p:cNvSpPr>
            <a:spLocks noGrp="1"/>
          </p:cNvSpPr>
          <p:nvPr>
            <p:ph type="sldNum" sz="quarter" idx="5"/>
          </p:nvPr>
        </p:nvSpPr>
        <p:spPr/>
        <p:txBody>
          <a:bodyPr/>
          <a:lstStyle/>
          <a:p>
            <a:fld id="{0A3C38C9-3896-4310-8FD7-628AC5A746FE}" type="slidenum">
              <a:rPr lang="nb-NO" smtClean="0"/>
              <a:t>31</a:t>
            </a:fld>
            <a:endParaRPr lang="nb-NO"/>
          </a:p>
        </p:txBody>
      </p:sp>
    </p:spTree>
    <p:extLst>
      <p:ext uri="{BB962C8B-B14F-4D97-AF65-F5344CB8AC3E}">
        <p14:creationId xmlns:p14="http://schemas.microsoft.com/office/powerpoint/2010/main" val="2281312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a:t>Til </a:t>
            </a:r>
            <a:r>
              <a:rPr lang="nn-NO" err="1"/>
              <a:t>kursholder</a:t>
            </a:r>
            <a:r>
              <a:rPr lang="nn-NO"/>
              <a:t>: Skjemaet kan gjerne </a:t>
            </a:r>
            <a:r>
              <a:rPr lang="nn-NO" err="1"/>
              <a:t>printes</a:t>
            </a:r>
            <a:r>
              <a:rPr lang="nn-NO"/>
              <a:t>, så </a:t>
            </a:r>
            <a:r>
              <a:rPr lang="nn-NO" err="1"/>
              <a:t>deltakerne</a:t>
            </a:r>
            <a:r>
              <a:rPr lang="nn-NO"/>
              <a:t> kan fylle ut på papir</a:t>
            </a:r>
            <a:endParaRPr lang="nb-NO"/>
          </a:p>
        </p:txBody>
      </p:sp>
      <p:sp>
        <p:nvSpPr>
          <p:cNvPr id="4" name="Plassholder for lysbildenummer 3"/>
          <p:cNvSpPr>
            <a:spLocks noGrp="1"/>
          </p:cNvSpPr>
          <p:nvPr>
            <p:ph type="sldNum" sz="quarter" idx="5"/>
          </p:nvPr>
        </p:nvSpPr>
        <p:spPr/>
        <p:txBody>
          <a:bodyPr/>
          <a:lstStyle/>
          <a:p>
            <a:fld id="{0A3C38C9-3896-4310-8FD7-628AC5A746FE}" type="slidenum">
              <a:rPr lang="nb-NO" smtClean="0"/>
              <a:t>32</a:t>
            </a:fld>
            <a:endParaRPr lang="nb-NO"/>
          </a:p>
        </p:txBody>
      </p:sp>
    </p:spTree>
    <p:extLst>
      <p:ext uri="{BB962C8B-B14F-4D97-AF65-F5344CB8AC3E}">
        <p14:creationId xmlns:p14="http://schemas.microsoft.com/office/powerpoint/2010/main" val="2298018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33</a:t>
            </a:fld>
            <a:endParaRPr lang="nb-NO"/>
          </a:p>
        </p:txBody>
      </p:sp>
    </p:spTree>
    <p:extLst>
      <p:ext uri="{BB962C8B-B14F-4D97-AF65-F5344CB8AC3E}">
        <p14:creationId xmlns:p14="http://schemas.microsoft.com/office/powerpoint/2010/main" val="958298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a:p>
        </p:txBody>
      </p:sp>
      <p:sp>
        <p:nvSpPr>
          <p:cNvPr id="4" name="Plassholder for lysbildenummer 3"/>
          <p:cNvSpPr>
            <a:spLocks noGrp="1"/>
          </p:cNvSpPr>
          <p:nvPr>
            <p:ph type="sldNum" sz="quarter" idx="5"/>
          </p:nvPr>
        </p:nvSpPr>
        <p:spPr/>
        <p:txBody>
          <a:bodyPr/>
          <a:lstStyle/>
          <a:p>
            <a:fld id="{ABFA6777-0770-B24C-A92B-F9F5A0486F6D}" type="slidenum">
              <a:rPr lang="nb-NO" smtClean="0"/>
              <a:t>34</a:t>
            </a:fld>
            <a:endParaRPr lang="nb-NO"/>
          </a:p>
        </p:txBody>
      </p:sp>
    </p:spTree>
    <p:extLst>
      <p:ext uri="{BB962C8B-B14F-4D97-AF65-F5344CB8AC3E}">
        <p14:creationId xmlns:p14="http://schemas.microsoft.com/office/powerpoint/2010/main" val="3264326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Enkelt forklart, kan kommunikasjonen vi i SV driver med deles i to: Intern og ekstern kommunikasjon. Begge er viktige for at partiet vårt skal fungere – og må henge tett sammen. </a:t>
            </a:r>
          </a:p>
          <a:p>
            <a:endParaRPr lang="nb-NO"/>
          </a:p>
          <a:p>
            <a:r>
              <a:rPr lang="nb-NO" sz="1200" b="0" i="0" u="none" strike="noStrike" kern="1200" baseline="0">
                <a:solidFill>
                  <a:schemeClr val="tx1"/>
                </a:solidFill>
                <a:latin typeface="+mn-lt"/>
                <a:ea typeface="+mn-ea"/>
                <a:cs typeface="+mn-cs"/>
              </a:rPr>
              <a:t>Først, det interne. God kommunikasjon og informasjon er vesentlig for at partiet skal kunne bygge en god organisasjonskultur, men også som verktøy for gjennomføring av politisk virksomhet og partiets prosjekt. Partidemokratiet er avhengig av at alle ledd partiet snakker med og har tillit til hverandre. For å lykkes med vårt politiske prosjekt er vi avhengig av et godt samarbeid på tvers av leddene i organisasjonen. </a:t>
            </a:r>
          </a:p>
          <a:p>
            <a:endParaRPr lang="nb-NO"/>
          </a:p>
          <a:p>
            <a:r>
              <a:rPr lang="nb-NO"/>
              <a:t>Deretter, det eksterne. Selv om partiledelsen deltar på nasjonale tv-debatter og SV får sine saker på trykk i riksdekkende aviser er det viktig at SVs politikk lokalt og regionalt vises og diskuteres.</a:t>
            </a:r>
          </a:p>
          <a:p>
            <a:endParaRPr lang="nb-NO"/>
          </a:p>
          <a:p>
            <a:r>
              <a:rPr lang="nb-NO"/>
              <a:t>Synlighet i lokalmedia og på sosiale medier er med på å bygge SV i deres kommune. Både leserbrev og redaksjonelle saker er viktige for å minne innbyggerne på </a:t>
            </a:r>
            <a:r>
              <a:rPr lang="nb-NO" err="1"/>
              <a:t>SVerne</a:t>
            </a:r>
            <a:r>
              <a:rPr lang="nb-NO"/>
              <a:t> og SVs politikk. </a:t>
            </a:r>
          </a:p>
          <a:p>
            <a:endParaRPr lang="nb-NO"/>
          </a:p>
          <a:p>
            <a:r>
              <a:rPr lang="nb-NO" sz="1200" kern="1200">
                <a:solidFill>
                  <a:schemeClr val="tx1"/>
                </a:solidFill>
                <a:effectLst/>
                <a:latin typeface="+mn-lt"/>
                <a:ea typeface="+mn-ea"/>
                <a:cs typeface="+mn-cs"/>
              </a:rPr>
              <a:t>For å lykkes må dere ha en tydelig profil i all kommunikasjon. SVs troverdighet ligger i at vi er til å kjenne igjen fra en dag til neste. Dette gjelder for politikken og holdningene våre, men også for hvordan vi presenterer oss visuelt og hvilke ord vi bruker.</a:t>
            </a:r>
            <a:r>
              <a:rPr lang="nb-NO"/>
              <a:t> </a:t>
            </a:r>
            <a:endParaRPr lang="nb-NO" sz="1200" kern="1200">
              <a:solidFill>
                <a:schemeClr val="tx1"/>
              </a:solidFill>
              <a:effectLst/>
              <a:latin typeface="+mn-lt"/>
              <a:cs typeface="Calibri"/>
            </a:endParaRPr>
          </a:p>
          <a:p>
            <a:endParaRPr lang="nb-NO" sz="1200" kern="120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0A3C38C9-3896-4310-8FD7-628AC5A746FE}" type="slidenum">
              <a:rPr lang="nb-NO" smtClean="0"/>
              <a:t>4</a:t>
            </a:fld>
            <a:endParaRPr lang="nb-NO"/>
          </a:p>
        </p:txBody>
      </p:sp>
    </p:spTree>
    <p:extLst>
      <p:ext uri="{BB962C8B-B14F-4D97-AF65-F5344CB8AC3E}">
        <p14:creationId xmlns:p14="http://schemas.microsoft.com/office/powerpoint/2010/main" val="1602427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a:solidFill>
                  <a:schemeClr val="tx1"/>
                </a:solidFill>
                <a:effectLst/>
                <a:latin typeface="+mn-lt"/>
                <a:ea typeface="+mn-ea"/>
                <a:cs typeface="+mn-cs"/>
              </a:rPr>
              <a:t>Hvordan oppfattes SV i deres kommune?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Som SVere er vi alle med på å forme folks inntrykk av partiet. Og lokallaget, som er nærmest medlemmene og velgerne, er spesielt viktige representanter.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Inntrykket utad kommer mye an på hvordan partiet og SVere framstilles i media. Det er både knyttet til det politiske arbeidet kommunestyrerepresentantene driver og forholdet til lokalmedia.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Hvor ofte dere kommer på trykk er også en viktig faktor. Jevn synlighet i lokalmedia er med på å gjøre SVere og SV-saker kjent også utenom valg.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Men nå kan dere i mye større grad enn tidligere drive kommunikasjon som dere styrer selv. Sosiale medier gjør det mulig å vise fram og fortelle om lokallaget og arbeidet deres akkurat som dere selv vil.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Det er mye lettere å påvirke hvordan dere oppfattes, hvis dere har konkrete mål. Bli enige om hvordan dere skal framstå, og bli enige om hvordan dere skal jobbe for å nå målet. </a:t>
            </a:r>
          </a:p>
          <a:p>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Viktigst er det å tenke over det etterlatte inntrykket over tid. Husk å løfte blikket og se helheten i kommunikasjonsarbeidet.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endParaRPr lang="nb-NO" sz="1200" kern="120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0A3C38C9-3896-4310-8FD7-628AC5A746FE}" type="slidenum">
              <a:rPr lang="nb-NO" smtClean="0"/>
              <a:t>5</a:t>
            </a:fld>
            <a:endParaRPr lang="nb-NO"/>
          </a:p>
        </p:txBody>
      </p:sp>
    </p:spTree>
    <p:extLst>
      <p:ext uri="{BB962C8B-B14F-4D97-AF65-F5344CB8AC3E}">
        <p14:creationId xmlns:p14="http://schemas.microsoft.com/office/powerpoint/2010/main" val="57419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kern="1200">
              <a:solidFill>
                <a:schemeClr val="tx1"/>
              </a:solidFill>
              <a:effectLst/>
              <a:latin typeface="+mn-lt"/>
              <a:ea typeface="+mn-ea"/>
              <a:cs typeface="+mn-cs"/>
            </a:endParaRPr>
          </a:p>
          <a:p>
            <a:r>
              <a:rPr lang="nb-NO"/>
              <a:t>Eksempel 1, fra arbeidsplanen:</a:t>
            </a:r>
          </a:p>
          <a:p>
            <a:r>
              <a:rPr lang="nb-NO" sz="1200" i="1" kern="1200">
                <a:solidFill>
                  <a:schemeClr val="tx1"/>
                </a:solidFill>
                <a:effectLst/>
                <a:latin typeface="+mn-lt"/>
                <a:ea typeface="+mn-ea"/>
                <a:cs typeface="+mn-cs"/>
              </a:rPr>
              <a:t>SV skal være et utadvendt, inkluderende, lyttende og mangfoldig parti som inviterer folk med på laget og med på å bygge et samfunn for de mange, ikke for de få.</a:t>
            </a:r>
            <a:endParaRPr lang="nb-NO" sz="1200" kern="1200">
              <a:solidFill>
                <a:schemeClr val="tx1"/>
              </a:solidFill>
              <a:effectLst/>
              <a:latin typeface="+mn-lt"/>
              <a:ea typeface="+mn-ea"/>
              <a:cs typeface="+mn-cs"/>
            </a:endParaRPr>
          </a:p>
          <a:p>
            <a:endParaRPr lang="nb-NO"/>
          </a:p>
        </p:txBody>
      </p:sp>
      <p:sp>
        <p:nvSpPr>
          <p:cNvPr id="4" name="Plassholder for lysbildenummer 3"/>
          <p:cNvSpPr>
            <a:spLocks noGrp="1"/>
          </p:cNvSpPr>
          <p:nvPr>
            <p:ph type="sldNum" sz="quarter" idx="5"/>
          </p:nvPr>
        </p:nvSpPr>
        <p:spPr/>
        <p:txBody>
          <a:bodyPr/>
          <a:lstStyle/>
          <a:p>
            <a:fld id="{0A3C38C9-3896-4310-8FD7-628AC5A746FE}" type="slidenum">
              <a:rPr lang="nb-NO" smtClean="0"/>
              <a:t>6</a:t>
            </a:fld>
            <a:endParaRPr lang="nb-NO"/>
          </a:p>
        </p:txBody>
      </p:sp>
    </p:spTree>
    <p:extLst>
      <p:ext uri="{BB962C8B-B14F-4D97-AF65-F5344CB8AC3E}">
        <p14:creationId xmlns:p14="http://schemas.microsoft.com/office/powerpoint/2010/main" val="806785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u="none" kern="1200">
                <a:solidFill>
                  <a:schemeClr val="tx1"/>
                </a:solidFill>
                <a:effectLst/>
                <a:latin typeface="+mn-lt"/>
                <a:ea typeface="+mn-ea"/>
                <a:cs typeface="+mn-cs"/>
              </a:rPr>
              <a:t>Oppgave</a:t>
            </a:r>
          </a:p>
          <a:p>
            <a:r>
              <a:rPr lang="nb-NO" sz="1200" b="0" u="none" kern="1200">
                <a:solidFill>
                  <a:schemeClr val="tx1"/>
                </a:solidFill>
                <a:effectLst/>
                <a:latin typeface="+mn-lt"/>
                <a:ea typeface="+mn-ea"/>
                <a:cs typeface="+mn-cs"/>
              </a:rPr>
              <a:t>I denne oppgaven skal vi se på hvordan SV oppfattes i kommunen deres, og hvordan dere ønsker å oppfattes i framtida. Det er en kort oppgave, uten debatt.</a:t>
            </a:r>
          </a:p>
          <a:p>
            <a:endParaRPr lang="nb-NO" sz="1200" b="0" u="none" kern="1200">
              <a:solidFill>
                <a:schemeClr val="tx1"/>
              </a:solidFill>
              <a:effectLst/>
              <a:latin typeface="+mn-lt"/>
              <a:ea typeface="+mn-ea"/>
              <a:cs typeface="+mn-cs"/>
            </a:endParaRPr>
          </a:p>
          <a:p>
            <a:r>
              <a:rPr lang="nb-NO" sz="1200" u="sng" kern="1200">
                <a:solidFill>
                  <a:schemeClr val="tx1"/>
                </a:solidFill>
                <a:effectLst/>
                <a:latin typeface="+mn-lt"/>
                <a:ea typeface="+mn-ea"/>
                <a:cs typeface="+mn-cs"/>
              </a:rPr>
              <a:t>Enkeltvis</a:t>
            </a:r>
            <a:r>
              <a:rPr lang="nb-NO" sz="1200" kern="1200">
                <a:solidFill>
                  <a:schemeClr val="tx1"/>
                </a:solidFill>
                <a:effectLst/>
                <a:latin typeface="+mn-lt"/>
                <a:ea typeface="+mn-ea"/>
                <a:cs typeface="+mn-cs"/>
              </a:rPr>
              <a:t>: På tre minutter, skriv ned tre ord som beskriver lokallaget nå.</a:t>
            </a:r>
          </a:p>
          <a:p>
            <a:r>
              <a:rPr lang="nb-NO" sz="1200" kern="1200">
                <a:solidFill>
                  <a:schemeClr val="tx1"/>
                </a:solidFill>
                <a:effectLst/>
                <a:latin typeface="+mn-lt"/>
                <a:ea typeface="+mn-ea"/>
                <a:cs typeface="+mn-cs"/>
              </a:rPr>
              <a:t>Hva tenker folk i kommunen når SV nevnes? </a:t>
            </a:r>
          </a:p>
          <a:p>
            <a:endParaRPr lang="nb-NO" sz="1200" kern="1200">
              <a:solidFill>
                <a:schemeClr val="tx1"/>
              </a:solidFill>
              <a:effectLst/>
              <a:latin typeface="+mn-lt"/>
              <a:ea typeface="+mn-ea"/>
              <a:cs typeface="+mn-cs"/>
            </a:endParaRPr>
          </a:p>
          <a:p>
            <a:r>
              <a:rPr lang="nb-NO" sz="1200" u="sng" kern="1200">
                <a:solidFill>
                  <a:schemeClr val="tx1"/>
                </a:solidFill>
                <a:effectLst/>
                <a:latin typeface="+mn-lt"/>
                <a:ea typeface="+mn-ea"/>
                <a:cs typeface="+mn-cs"/>
              </a:rPr>
              <a:t>Plenum</a:t>
            </a:r>
            <a:r>
              <a:rPr lang="nb-NO" sz="1200" kern="1200">
                <a:solidFill>
                  <a:schemeClr val="tx1"/>
                </a:solidFill>
                <a:effectLst/>
                <a:latin typeface="+mn-lt"/>
                <a:ea typeface="+mn-ea"/>
                <a:cs typeface="+mn-cs"/>
              </a:rPr>
              <a:t>: Runde hvor alle sier sine ord, uten forklaring.  </a:t>
            </a:r>
          </a:p>
          <a:p>
            <a:endParaRPr lang="nb-NO" sz="1200" kern="1200">
              <a:solidFill>
                <a:schemeClr val="tx1"/>
              </a:solidFill>
              <a:effectLst/>
              <a:latin typeface="+mn-lt"/>
              <a:ea typeface="+mn-ea"/>
              <a:cs typeface="+mn-cs"/>
            </a:endParaRPr>
          </a:p>
          <a:p>
            <a:r>
              <a:rPr lang="nb-NO" sz="1200" u="sng" kern="1200">
                <a:solidFill>
                  <a:schemeClr val="tx1"/>
                </a:solidFill>
                <a:effectLst/>
                <a:latin typeface="+mn-lt"/>
                <a:ea typeface="+mn-ea"/>
                <a:cs typeface="+mn-cs"/>
              </a:rPr>
              <a:t>Enkeltvis</a:t>
            </a:r>
            <a:r>
              <a:rPr lang="nb-NO" sz="1200" kern="1200">
                <a:solidFill>
                  <a:schemeClr val="tx1"/>
                </a:solidFill>
                <a:effectLst/>
                <a:latin typeface="+mn-lt"/>
                <a:ea typeface="+mn-ea"/>
                <a:cs typeface="+mn-cs"/>
              </a:rPr>
              <a:t>: På tre minutter, skriv ned hvordan du ønsker at dere skal oppfattes i framtida.</a:t>
            </a:r>
          </a:p>
          <a:p>
            <a:endParaRPr lang="nb-NO" sz="1200" kern="1200">
              <a:solidFill>
                <a:schemeClr val="tx1"/>
              </a:solidFill>
              <a:effectLst/>
              <a:latin typeface="+mn-lt"/>
              <a:ea typeface="+mn-ea"/>
              <a:cs typeface="+mn-cs"/>
            </a:endParaRPr>
          </a:p>
          <a:p>
            <a:r>
              <a:rPr lang="nb-NO" sz="1200" u="sng" kern="1200">
                <a:solidFill>
                  <a:schemeClr val="tx1"/>
                </a:solidFill>
                <a:effectLst/>
                <a:latin typeface="+mn-lt"/>
                <a:ea typeface="+mn-ea"/>
                <a:cs typeface="+mn-cs"/>
              </a:rPr>
              <a:t>Plenum</a:t>
            </a:r>
            <a:r>
              <a:rPr lang="nb-NO" sz="1200" kern="1200">
                <a:solidFill>
                  <a:schemeClr val="tx1"/>
                </a:solidFill>
                <a:effectLst/>
                <a:latin typeface="+mn-lt"/>
                <a:ea typeface="+mn-ea"/>
                <a:cs typeface="+mn-cs"/>
              </a:rPr>
              <a:t>: Skriv ned alle ordene på en tavle. Hvis ord nevnes flere ganger, skrives de ikke opp på nytt. </a:t>
            </a:r>
          </a:p>
          <a:p>
            <a:r>
              <a:rPr lang="nb-NO" sz="1200" kern="1200">
                <a:solidFill>
                  <a:schemeClr val="tx1"/>
                </a:solidFill>
                <a:effectLst/>
                <a:latin typeface="+mn-lt"/>
                <a:ea typeface="+mn-ea"/>
                <a:cs typeface="+mn-cs"/>
              </a:rPr>
              <a:t>Avslutt med en runde der alle velger ett ord, som markeres med et lite kryss. De tre ordene med flest «stemmer» vinner.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Dette var jo en kort oppgave med liten betenkningstid og helt uten diskusjon. Derfor er det lurt om dere tar opp spørsmålene igjen, på et medlemsmøte eller styremøte. Da kan dere ta en grundig debatt om hvilke ord som skal beskrive lokallaget, og bli enige om hvordan dere skal samarbeide for å få det til.  </a:t>
            </a:r>
          </a:p>
          <a:p>
            <a:endParaRPr lang="nb-NO" sz="1200" kern="1200">
              <a:solidFill>
                <a:schemeClr val="tx1"/>
              </a:solidFill>
              <a:effectLst/>
              <a:latin typeface="+mn-lt"/>
              <a:ea typeface="+mn-ea"/>
              <a:cs typeface="+mn-cs"/>
            </a:endParaRPr>
          </a:p>
          <a:p>
            <a:r>
              <a:rPr lang="nb-NO" sz="1200" u="sng" kern="1200">
                <a:solidFill>
                  <a:schemeClr val="tx1"/>
                </a:solidFill>
                <a:effectLst/>
                <a:latin typeface="+mn-lt"/>
                <a:ea typeface="+mn-ea"/>
                <a:cs typeface="+mn-cs"/>
              </a:rPr>
              <a:t>Til kursholder</a:t>
            </a:r>
            <a:r>
              <a:rPr lang="nb-NO" sz="1200" kern="1200">
                <a:solidFill>
                  <a:schemeClr val="tx1"/>
                </a:solidFill>
                <a:effectLst/>
                <a:latin typeface="+mn-lt"/>
                <a:ea typeface="+mn-ea"/>
                <a:cs typeface="+mn-cs"/>
              </a:rPr>
              <a:t>: Det er lurt å skrive ned og samle inn svarene til fylkeslaget. </a:t>
            </a:r>
            <a:endParaRPr lang="nb-NO"/>
          </a:p>
        </p:txBody>
      </p:sp>
      <p:sp>
        <p:nvSpPr>
          <p:cNvPr id="4" name="Plassholder for lysbildenummer 3"/>
          <p:cNvSpPr>
            <a:spLocks noGrp="1"/>
          </p:cNvSpPr>
          <p:nvPr>
            <p:ph type="sldNum" sz="quarter" idx="5"/>
          </p:nvPr>
        </p:nvSpPr>
        <p:spPr/>
        <p:txBody>
          <a:bodyPr/>
          <a:lstStyle/>
          <a:p>
            <a:fld id="{0A3C38C9-3896-4310-8FD7-628AC5A746FE}" type="slidenum">
              <a:rPr lang="nb-NO" smtClean="0"/>
              <a:t>7</a:t>
            </a:fld>
            <a:endParaRPr lang="nb-NO"/>
          </a:p>
        </p:txBody>
      </p:sp>
    </p:spTree>
    <p:extLst>
      <p:ext uri="{BB962C8B-B14F-4D97-AF65-F5344CB8AC3E}">
        <p14:creationId xmlns:p14="http://schemas.microsoft.com/office/powerpoint/2010/main" val="1572610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a:solidFill>
                  <a:schemeClr val="tx1"/>
                </a:solidFill>
                <a:effectLst/>
                <a:latin typeface="+mn-lt"/>
                <a:ea typeface="+mn-ea"/>
                <a:cs typeface="+mn-cs"/>
              </a:rPr>
              <a:t>I tillegg til lokallagets egen profil, må dere også huske på SVs visuelle profil.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Du skal umiddelbart vite at du holder en løpeseddel fra SV i hånden, uansett om du får den fra lokallaget i Sandnes, Steigen eller fra SV sentralt. </a:t>
            </a:r>
          </a:p>
          <a:p>
            <a:endParaRPr lang="nb-NO"/>
          </a:p>
          <a:p>
            <a:r>
              <a:rPr lang="nb-NO" sz="1200" kern="1200">
                <a:solidFill>
                  <a:schemeClr val="tx1"/>
                </a:solidFill>
                <a:effectLst/>
                <a:latin typeface="+mn-lt"/>
                <a:ea typeface="+mn-ea"/>
                <a:cs typeface="+mn-cs"/>
              </a:rPr>
              <a:t>Innkallinger, sakspapirer, brev og andre dokumenter som sendes fra lokallaget, skal også være gjenkjennelig. </a:t>
            </a:r>
          </a:p>
          <a:p>
            <a:r>
              <a:rPr lang="nb-NO" sz="1200" kern="1200">
                <a:solidFill>
                  <a:schemeClr val="tx1"/>
                </a:solidFill>
                <a:effectLst/>
                <a:latin typeface="+mn-lt"/>
                <a:ea typeface="+mn-ea"/>
                <a:cs typeface="+mn-cs"/>
              </a:rPr>
              <a:t>Det er vårt felles ansvar å vise fram SV-logoen og de andre designelementene våre, og bidra til at partiet gjenkjennes. </a:t>
            </a:r>
          </a:p>
          <a:p>
            <a:endParaRPr lang="nb-NO" sz="1200" kern="1200">
              <a:solidFill>
                <a:schemeClr val="tx1"/>
              </a:solidFill>
              <a:effectLst/>
              <a:latin typeface="+mn-lt"/>
              <a:cs typeface="Calibri" panose="020F0502020204030204"/>
            </a:endParaRPr>
          </a:p>
          <a:p>
            <a:r>
              <a:rPr lang="nb-NO" sz="1200" kern="1200">
                <a:solidFill>
                  <a:schemeClr val="tx1"/>
                </a:solidFill>
                <a:effectLst/>
                <a:latin typeface="+mn-lt"/>
                <a:ea typeface="+mn-ea"/>
                <a:cs typeface="+mn-cs"/>
              </a:rPr>
              <a:t>De tre viktigste elementene for å skape gjenkjennelse i vår visuelle profil er:</a:t>
            </a:r>
          </a:p>
          <a:p>
            <a:pPr lvl="0"/>
            <a:endParaRPr lang="nb-NO" sz="1200" kern="1200">
              <a:solidFill>
                <a:schemeClr val="tx1"/>
              </a:solidFill>
              <a:effectLst/>
              <a:latin typeface="+mn-lt"/>
              <a:ea typeface="+mn-ea"/>
              <a:cs typeface="+mn-cs"/>
            </a:endParaRPr>
          </a:p>
          <a:p>
            <a:pPr lvl="0"/>
            <a:r>
              <a:rPr lang="nb-NO" sz="1200" b="1" kern="1200">
                <a:solidFill>
                  <a:schemeClr val="tx1"/>
                </a:solidFill>
                <a:effectLst/>
                <a:latin typeface="+mn-lt"/>
                <a:ea typeface="+mn-ea"/>
                <a:cs typeface="+mn-cs"/>
              </a:rPr>
              <a:t>Logo: </a:t>
            </a:r>
            <a:r>
              <a:rPr lang="nb-NO" sz="1200" kern="1200">
                <a:solidFill>
                  <a:schemeClr val="tx1"/>
                </a:solidFill>
                <a:effectLst/>
                <a:latin typeface="+mn-lt"/>
                <a:ea typeface="+mn-ea"/>
                <a:cs typeface="+mn-cs"/>
              </a:rPr>
              <a:t>Ha alltid SV-logo på materiell, sakspapirer og bilder i sosiale medier</a:t>
            </a:r>
          </a:p>
          <a:p>
            <a:pPr lvl="0"/>
            <a:endParaRPr lang="nb-NO" sz="1200" kern="1200">
              <a:solidFill>
                <a:schemeClr val="tx1"/>
              </a:solidFill>
              <a:effectLst/>
              <a:latin typeface="+mn-lt"/>
              <a:ea typeface="+mn-ea"/>
              <a:cs typeface="+mn-cs"/>
            </a:endParaRPr>
          </a:p>
          <a:p>
            <a:pPr lvl="0"/>
            <a:r>
              <a:rPr lang="nb-NO" sz="1200" b="1" kern="1200">
                <a:solidFill>
                  <a:schemeClr val="tx1"/>
                </a:solidFill>
                <a:effectLst/>
                <a:latin typeface="+mn-lt"/>
                <a:ea typeface="+mn-ea"/>
                <a:cs typeface="+mn-cs"/>
              </a:rPr>
              <a:t>Farger: </a:t>
            </a:r>
            <a:r>
              <a:rPr lang="nb-NO" sz="1200" kern="1200">
                <a:solidFill>
                  <a:schemeClr val="tx1"/>
                </a:solidFill>
                <a:effectLst/>
                <a:latin typeface="+mn-lt"/>
                <a:ea typeface="+mn-ea"/>
                <a:cs typeface="+mn-cs"/>
              </a:rPr>
              <a:t>Bruk riktig grønn og rød, som du finner i ressursbanken</a:t>
            </a:r>
          </a:p>
          <a:p>
            <a:pPr lvl="0"/>
            <a:endParaRPr lang="nb-NO" sz="1200" kern="1200">
              <a:solidFill>
                <a:schemeClr val="tx1"/>
              </a:solidFill>
              <a:effectLst/>
              <a:latin typeface="+mn-lt"/>
              <a:ea typeface="+mn-ea"/>
              <a:cs typeface="+mn-cs"/>
            </a:endParaRPr>
          </a:p>
          <a:p>
            <a:r>
              <a:rPr lang="nb-NO" b="1"/>
              <a:t>Skrifttyper</a:t>
            </a:r>
            <a:r>
              <a:rPr lang="nb-NO" sz="1200" b="1" kern="1200">
                <a:solidFill>
                  <a:schemeClr val="tx1"/>
                </a:solidFill>
                <a:effectLst/>
                <a:latin typeface="+mn-lt"/>
                <a:ea typeface="+mn-ea"/>
                <a:cs typeface="+mn-cs"/>
              </a:rPr>
              <a:t> (fonter): </a:t>
            </a:r>
            <a:r>
              <a:rPr lang="nb-NO" i="0"/>
              <a:t>Bruk </a:t>
            </a:r>
            <a:r>
              <a:rPr lang="nb-NO" i="1"/>
              <a:t>Degular Text</a:t>
            </a:r>
            <a:r>
              <a:rPr lang="nb-NO"/>
              <a:t> eller </a:t>
            </a:r>
            <a:r>
              <a:rPr lang="nb-NO" i="1"/>
              <a:t>Arial</a:t>
            </a:r>
            <a:br>
              <a:rPr lang="nb-NO" sz="1200" kern="1200">
                <a:effectLst/>
                <a:cs typeface="+mn-lt"/>
              </a:rPr>
            </a:br>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Alt dette finner dere i ressursbanken, sammen med maler og ferdig materiell. Partikontoret og fylkessekretær kan også hjelpe dere med å lage tilpasset materiell, så ta kontakt! </a:t>
            </a:r>
          </a:p>
          <a:p>
            <a:endParaRPr lang="nb-NO" sz="1200" kern="1200">
              <a:solidFill>
                <a:schemeClr val="tx1"/>
              </a:solidFill>
              <a:effectLst/>
              <a:latin typeface="+mn-lt"/>
              <a:ea typeface="+mn-ea"/>
              <a:cs typeface="+mn-cs"/>
            </a:endParaRPr>
          </a:p>
          <a:p>
            <a:endParaRPr lang="nb-NO" sz="1200" kern="1200">
              <a:solidFill>
                <a:schemeClr val="tx1"/>
              </a:solidFill>
              <a:effectLst/>
              <a:latin typeface="+mn-lt"/>
              <a:ea typeface="+mn-ea"/>
              <a:cs typeface="+mn-cs"/>
            </a:endParaRPr>
          </a:p>
          <a:p>
            <a:r>
              <a:rPr lang="nb-NO" sz="1200" u="sng" kern="1200">
                <a:solidFill>
                  <a:schemeClr val="tx1"/>
                </a:solidFill>
                <a:effectLst/>
                <a:latin typeface="+mn-lt"/>
                <a:ea typeface="+mn-ea"/>
                <a:cs typeface="+mn-cs"/>
              </a:rPr>
              <a:t>Til kursholder</a:t>
            </a:r>
            <a:r>
              <a:rPr lang="nb-NO" sz="1200" u="none" kern="1200">
                <a:solidFill>
                  <a:schemeClr val="tx1"/>
                </a:solidFill>
                <a:effectLst/>
                <a:latin typeface="+mn-lt"/>
                <a:ea typeface="+mn-ea"/>
                <a:cs typeface="+mn-cs"/>
              </a:rPr>
              <a:t>: Tilpass siste setning, etter om fylkessekretær eller andre i fylkeslaget bidrar med profilmateriell.</a:t>
            </a:r>
            <a:endParaRPr lang="nb-NO" u="none"/>
          </a:p>
        </p:txBody>
      </p:sp>
      <p:sp>
        <p:nvSpPr>
          <p:cNvPr id="4" name="Plassholder for lysbildenummer 3"/>
          <p:cNvSpPr>
            <a:spLocks noGrp="1"/>
          </p:cNvSpPr>
          <p:nvPr>
            <p:ph type="sldNum" sz="quarter" idx="5"/>
          </p:nvPr>
        </p:nvSpPr>
        <p:spPr/>
        <p:txBody>
          <a:bodyPr/>
          <a:lstStyle/>
          <a:p>
            <a:fld id="{0A3C38C9-3896-4310-8FD7-628AC5A746FE}" type="slidenum">
              <a:rPr lang="nb-NO" smtClean="0"/>
              <a:t>9</a:t>
            </a:fld>
            <a:endParaRPr lang="nb-NO"/>
          </a:p>
        </p:txBody>
      </p:sp>
    </p:spTree>
    <p:extLst>
      <p:ext uri="{BB962C8B-B14F-4D97-AF65-F5344CB8AC3E}">
        <p14:creationId xmlns:p14="http://schemas.microsoft.com/office/powerpoint/2010/main" val="2772548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a:solidFill>
                  <a:schemeClr val="tx1"/>
                </a:solidFill>
                <a:effectLst/>
                <a:latin typeface="+mn-lt"/>
                <a:ea typeface="+mn-ea"/>
                <a:cs typeface="+mn-cs"/>
              </a:rPr>
              <a:t>Brandmaster er et nettbasert program der man kan lage og laste ned bilder til sosiale medier, løpesedler, hefter, plakater og annet i SVs grafiske profil.</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Fylkeslag og en del lokallag bruker nå Brandmaster, og det kan være aktuelt også for andre lokallag. </a:t>
            </a:r>
          </a:p>
          <a:p>
            <a:endParaRPr lang="nb-NO" sz="1200" kern="1200">
              <a:solidFill>
                <a:schemeClr val="tx1"/>
              </a:solidFill>
              <a:effectLst/>
              <a:latin typeface="+mn-lt"/>
              <a:ea typeface="+mn-ea"/>
              <a:cs typeface="+mn-cs"/>
            </a:endParaRPr>
          </a:p>
          <a:p>
            <a:r>
              <a:rPr lang="nb-NO" sz="1200" kern="1200">
                <a:solidFill>
                  <a:schemeClr val="tx1"/>
                </a:solidFill>
                <a:effectLst/>
                <a:latin typeface="+mn-lt"/>
                <a:ea typeface="+mn-ea"/>
                <a:cs typeface="+mn-cs"/>
              </a:rPr>
              <a:t>Ta kontakt med partikontoret for pris og for å drøfte om dette kan være aktuelt for deres lokallag</a:t>
            </a:r>
          </a:p>
        </p:txBody>
      </p:sp>
      <p:sp>
        <p:nvSpPr>
          <p:cNvPr id="4" name="Plassholder for lysbildenummer 3"/>
          <p:cNvSpPr>
            <a:spLocks noGrp="1"/>
          </p:cNvSpPr>
          <p:nvPr>
            <p:ph type="sldNum" sz="quarter" idx="5"/>
          </p:nvPr>
        </p:nvSpPr>
        <p:spPr/>
        <p:txBody>
          <a:bodyPr/>
          <a:lstStyle/>
          <a:p>
            <a:fld id="{0A3C38C9-3896-4310-8FD7-628AC5A746FE}" type="slidenum">
              <a:rPr lang="nb-NO" smtClean="0"/>
              <a:t>10</a:t>
            </a:fld>
            <a:endParaRPr lang="nb-NO"/>
          </a:p>
        </p:txBody>
      </p:sp>
    </p:spTree>
    <p:extLst>
      <p:ext uri="{BB962C8B-B14F-4D97-AF65-F5344CB8AC3E}">
        <p14:creationId xmlns:p14="http://schemas.microsoft.com/office/powerpoint/2010/main" val="2628407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På stand og på større møter er det fint å vise fram logo og SV-materiell.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I skoleringen om aktiviteter og arrangementer får dere mange gode råd til å planlegge og stå på stand.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mn-lt"/>
                <a:ea typeface="+mn-ea"/>
                <a:cs typeface="+mn-cs"/>
              </a:rPr>
              <a:t>I SVs nettbutikk har vi profilprodukter som t-skjorter, </a:t>
            </a:r>
            <a:r>
              <a:rPr lang="nb-NO" sz="1200" kern="1200" err="1">
                <a:solidFill>
                  <a:schemeClr val="tx1"/>
                </a:solidFill>
                <a:effectLst/>
                <a:latin typeface="+mn-lt"/>
                <a:ea typeface="+mn-ea"/>
                <a:cs typeface="+mn-cs"/>
              </a:rPr>
              <a:t>buttons</a:t>
            </a:r>
            <a:r>
              <a:rPr lang="nb-NO" sz="1200" kern="1200">
                <a:solidFill>
                  <a:schemeClr val="tx1"/>
                </a:solidFill>
                <a:effectLst/>
                <a:latin typeface="+mn-lt"/>
                <a:ea typeface="+mn-ea"/>
                <a:cs typeface="+mn-cs"/>
              </a:rPr>
              <a:t>, store flagg, stand-bord og klistremerker. </a:t>
            </a:r>
          </a:p>
          <a:p>
            <a:endParaRPr lang="nb-NO"/>
          </a:p>
        </p:txBody>
      </p:sp>
      <p:sp>
        <p:nvSpPr>
          <p:cNvPr id="4" name="Plassholder for lysbildenummer 3"/>
          <p:cNvSpPr>
            <a:spLocks noGrp="1"/>
          </p:cNvSpPr>
          <p:nvPr>
            <p:ph type="sldNum" sz="quarter" idx="5"/>
          </p:nvPr>
        </p:nvSpPr>
        <p:spPr/>
        <p:txBody>
          <a:bodyPr/>
          <a:lstStyle/>
          <a:p>
            <a:fld id="{0A3C38C9-3896-4310-8FD7-628AC5A746FE}" type="slidenum">
              <a:rPr lang="nb-NO" smtClean="0"/>
              <a:t>11</a:t>
            </a:fld>
            <a:endParaRPr lang="nb-NO"/>
          </a:p>
        </p:txBody>
      </p:sp>
    </p:spTree>
    <p:extLst>
      <p:ext uri="{BB962C8B-B14F-4D97-AF65-F5344CB8AC3E}">
        <p14:creationId xmlns:p14="http://schemas.microsoft.com/office/powerpoint/2010/main" val="30242024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lys rød">
    <p:bg>
      <p:bgPr>
        <a:solidFill>
          <a:srgbClr val="F2EBDD"/>
        </a:solidFill>
        <a:effectLst/>
      </p:bgPr>
    </p:bg>
    <p:spTree>
      <p:nvGrpSpPr>
        <p:cNvPr id="1" name=""/>
        <p:cNvGrpSpPr/>
        <p:nvPr/>
      </p:nvGrpSpPr>
      <p:grpSpPr>
        <a:xfrm>
          <a:off x="0" y="0"/>
          <a:ext cx="0" cy="0"/>
          <a:chOff x="0" y="0"/>
          <a:chExt cx="0" cy="0"/>
        </a:xfrm>
      </p:grpSpPr>
      <p:sp>
        <p:nvSpPr>
          <p:cNvPr id="6" name="Tittel 2">
            <a:extLst>
              <a:ext uri="{FF2B5EF4-FFF2-40B4-BE49-F238E27FC236}">
                <a16:creationId xmlns:a16="http://schemas.microsoft.com/office/drawing/2014/main" id="{2ECF6A20-2F23-C244-BAFE-F1BBE3A629C0}"/>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000" b="1">
                <a:solidFill>
                  <a:srgbClr val="440C1A"/>
                </a:solidFill>
                <a:latin typeface="Arial" panose="020B0604020202020204" pitchFamily="34" charset="0"/>
                <a:cs typeface="Arial" panose="020B0604020202020204" pitchFamily="34" charset="0"/>
              </a:defRPr>
            </a:lvl1pPr>
          </a:lstStyle>
          <a:p>
            <a:r>
              <a:rPr lang="nb-NO" noProof="0"/>
              <a:t>Legg til tittel (inntil tre linjer)</a:t>
            </a:r>
          </a:p>
        </p:txBody>
      </p:sp>
      <p:sp>
        <p:nvSpPr>
          <p:cNvPr id="11" name="Plassholder for bilde 1">
            <a:extLst>
              <a:ext uri="{FF2B5EF4-FFF2-40B4-BE49-F238E27FC236}">
                <a16:creationId xmlns:a16="http://schemas.microsoft.com/office/drawing/2014/main" id="{26D534F6-2EF6-B644-9AC0-57AF1243E73C}"/>
              </a:ext>
            </a:extLst>
          </p:cNvPr>
          <p:cNvSpPr>
            <a:spLocks noGrp="1"/>
          </p:cNvSpPr>
          <p:nvPr>
            <p:ph type="pic" sz="quarter" idx="13" hasCustomPrompt="1"/>
          </p:nvPr>
        </p:nvSpPr>
        <p:spPr>
          <a:xfrm>
            <a:off x="6645274" y="8397"/>
            <a:ext cx="5549900" cy="65268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latin typeface="Arial" panose="020B0604020202020204" pitchFamily="34" charset="0"/>
                <a:cs typeface="Arial" panose="020B0604020202020204" pitchFamily="34" charset="0"/>
              </a:defRPr>
            </a:lvl1pPr>
          </a:lstStyle>
          <a:p>
            <a:r>
              <a:rPr lang="nb-NO" noProof="0"/>
              <a:t>Klikk på ikonet for å endre </a:t>
            </a:r>
            <a:r>
              <a:rPr lang="nb-NO" noProof="0" err="1"/>
              <a:t>biletet</a:t>
            </a:r>
            <a:endParaRPr lang="nn-NO" noProof="0"/>
          </a:p>
        </p:txBody>
      </p:sp>
      <p:sp>
        <p:nvSpPr>
          <p:cNvPr id="9" name="Plassholder for innhold 2">
            <a:extLst>
              <a:ext uri="{FF2B5EF4-FFF2-40B4-BE49-F238E27FC236}">
                <a16:creationId xmlns:a16="http://schemas.microsoft.com/office/drawing/2014/main" id="{E9FFAE3C-8930-3D4B-9CF1-12E9085A057B}"/>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rgbClr val="440C1A"/>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a:t>Legg til navn på foredragsholder (1 linje)</a:t>
            </a:r>
          </a:p>
        </p:txBody>
      </p:sp>
      <p:sp>
        <p:nvSpPr>
          <p:cNvPr id="12" name="Undertittel 2">
            <a:extLst>
              <a:ext uri="{FF2B5EF4-FFF2-40B4-BE49-F238E27FC236}">
                <a16:creationId xmlns:a16="http://schemas.microsoft.com/office/drawing/2014/main" id="{63F308F6-9ADE-5D47-98F9-CF2DA8BD7D27}"/>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rgbClr val="440C1A"/>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a:t>Legg til tid og sted for foredraget (inntil to linjer)</a:t>
            </a:r>
          </a:p>
        </p:txBody>
      </p:sp>
      <p:pic>
        <p:nvPicPr>
          <p:cNvPr id="8" name="Bilde 7" descr="Et bilde som inneholder gress, utendørs, person, felt&#10;&#10;Automatisk generert beskrivelse">
            <a:extLst>
              <a:ext uri="{FF2B5EF4-FFF2-40B4-BE49-F238E27FC236}">
                <a16:creationId xmlns:a16="http://schemas.microsoft.com/office/drawing/2014/main" id="{BD9D11AC-AD13-2848-9F8E-FB8B50F0A7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45275" y="9707"/>
            <a:ext cx="5549900" cy="6525490"/>
          </a:xfrm>
          <a:prstGeom prst="rect">
            <a:avLst/>
          </a:prstGeom>
        </p:spPr>
      </p:pic>
      <p:pic>
        <p:nvPicPr>
          <p:cNvPr id="13" name="Bilde 12">
            <a:extLst>
              <a:ext uri="{FF2B5EF4-FFF2-40B4-BE49-F238E27FC236}">
                <a16:creationId xmlns:a16="http://schemas.microsoft.com/office/drawing/2014/main" id="{2E3671C9-2706-8F4B-8023-4C6DBAB2114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Tree>
    <p:extLst>
      <p:ext uri="{BB962C8B-B14F-4D97-AF65-F5344CB8AC3E}">
        <p14:creationId xmlns:p14="http://schemas.microsoft.com/office/powerpoint/2010/main" val="853197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1" y="0"/>
            <a:ext cx="12196893" cy="6859588"/>
          </a:xfrm>
          <a:prstGeom prst="rect">
            <a:avLst/>
          </a:prstGeom>
          <a:solidFill>
            <a:srgbClr val="F2EBDD"/>
          </a:solidFill>
        </p:spPr>
        <p:txBody>
          <a:bodyPr lIns="0" tIns="0" rIns="0" bIns="720000" anchor="ctr" anchorCtr="1"/>
          <a:lstStyle>
            <a:lvl1pPr marL="0" indent="0" algn="ctr">
              <a:buNone/>
              <a:defRPr sz="2000" i="1"/>
            </a:lvl1pPr>
          </a:lstStyle>
          <a:p>
            <a:r>
              <a:rPr lang="nb-NO" noProof="0"/>
              <a:t>Klikk på ikonet for å legge til et bilde</a:t>
            </a:r>
            <a:endParaRPr lang="nn-NO" noProof="0"/>
          </a:p>
        </p:txBody>
      </p:sp>
    </p:spTree>
    <p:extLst>
      <p:ext uri="{BB962C8B-B14F-4D97-AF65-F5344CB8AC3E}">
        <p14:creationId xmlns:p14="http://schemas.microsoft.com/office/powerpoint/2010/main" val="2547267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diagram">
    <p:spTree>
      <p:nvGrpSpPr>
        <p:cNvPr id="1" name=""/>
        <p:cNvGrpSpPr/>
        <p:nvPr/>
      </p:nvGrpSpPr>
      <p:grpSpPr>
        <a:xfrm>
          <a:off x="0" y="0"/>
          <a:ext cx="0" cy="0"/>
          <a:chOff x="0" y="0"/>
          <a:chExt cx="0" cy="0"/>
        </a:xfrm>
      </p:grpSpPr>
      <p:sp>
        <p:nvSpPr>
          <p:cNvPr id="10" name="Plassholder for tekst 9"/>
          <p:cNvSpPr>
            <a:spLocks noGrp="1"/>
          </p:cNvSpPr>
          <p:nvPr>
            <p:ph type="body" sz="quarter" idx="14" hasCustomPrompt="1"/>
          </p:nvPr>
        </p:nvSpPr>
        <p:spPr>
          <a:xfrm>
            <a:off x="451413" y="1782501"/>
            <a:ext cx="5286518" cy="4742477"/>
          </a:xfrm>
          <a:prstGeom prst="rect">
            <a:avLst/>
          </a:prstGeom>
        </p:spPr>
        <p:txBody>
          <a:bodyPr lIns="0" tIns="0" rIns="0" bIns="0"/>
          <a:lstStyle>
            <a:lvl1pPr>
              <a:defRPr sz="2800"/>
            </a:lvl1pPr>
          </a:lstStyle>
          <a:p>
            <a:pPr lvl="0"/>
            <a:r>
              <a:rPr lang="nb-NO"/>
              <a:t>Klikk for å legge til tekst</a:t>
            </a:r>
          </a:p>
        </p:txBody>
      </p:sp>
      <p:sp>
        <p:nvSpPr>
          <p:cNvPr id="5" name="Plassholder for diagram 2">
            <a:extLst>
              <a:ext uri="{FF2B5EF4-FFF2-40B4-BE49-F238E27FC236}">
                <a16:creationId xmlns:a16="http://schemas.microsoft.com/office/drawing/2014/main" id="{17BB4B94-1915-B04A-9724-E452E08AE964}"/>
              </a:ext>
            </a:extLst>
          </p:cNvPr>
          <p:cNvSpPr>
            <a:spLocks noGrp="1"/>
          </p:cNvSpPr>
          <p:nvPr>
            <p:ph type="chart" sz="quarter" idx="10" hasCustomPrompt="1"/>
          </p:nvPr>
        </p:nvSpPr>
        <p:spPr>
          <a:xfrm>
            <a:off x="6466146" y="1782501"/>
            <a:ext cx="5284800" cy="4742477"/>
          </a:xfrm>
          <a:noFill/>
          <a:ln>
            <a:noFill/>
          </a:ln>
        </p:spPr>
        <p:txBody>
          <a:bodyPr bIns="720000" anchor="ctr" anchorCtr="1"/>
          <a:lstStyle>
            <a:lvl1pPr>
              <a:buNone/>
              <a:defRPr sz="2000" i="1">
                <a:ln>
                  <a:noFill/>
                </a:ln>
              </a:defRPr>
            </a:lvl1pPr>
          </a:lstStyle>
          <a:p>
            <a:r>
              <a:rPr lang="nn-NO" noProof="0"/>
              <a:t>Klikk på ikonet for å legge til et diagram</a:t>
            </a:r>
          </a:p>
        </p:txBody>
      </p:sp>
      <p:sp>
        <p:nvSpPr>
          <p:cNvPr id="7" name="Plassholder for tittel 1">
            <a:extLst>
              <a:ext uri="{FF2B5EF4-FFF2-40B4-BE49-F238E27FC236}">
                <a16:creationId xmlns:a16="http://schemas.microsoft.com/office/drawing/2014/main" id="{3BAE0802-FA3A-2042-BEED-C1ED1C934B09}"/>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3823489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t diagram">
    <p:spTree>
      <p:nvGrpSpPr>
        <p:cNvPr id="1" name=""/>
        <p:cNvGrpSpPr/>
        <p:nvPr/>
      </p:nvGrpSpPr>
      <p:grpSpPr>
        <a:xfrm>
          <a:off x="0" y="0"/>
          <a:ext cx="0" cy="0"/>
          <a:chOff x="0" y="0"/>
          <a:chExt cx="0" cy="0"/>
        </a:xfrm>
      </p:grpSpPr>
      <p:sp>
        <p:nvSpPr>
          <p:cNvPr id="5" name="Plassholder for diagram 2">
            <a:extLst>
              <a:ext uri="{FF2B5EF4-FFF2-40B4-BE49-F238E27FC236}">
                <a16:creationId xmlns:a16="http://schemas.microsoft.com/office/drawing/2014/main" id="{17BB4B94-1915-B04A-9724-E452E08AE964}"/>
              </a:ext>
            </a:extLst>
          </p:cNvPr>
          <p:cNvSpPr>
            <a:spLocks noGrp="1"/>
          </p:cNvSpPr>
          <p:nvPr>
            <p:ph type="chart" sz="quarter" idx="10" hasCustomPrompt="1"/>
          </p:nvPr>
        </p:nvSpPr>
        <p:spPr>
          <a:xfrm>
            <a:off x="451413" y="1797999"/>
            <a:ext cx="9606987" cy="4742477"/>
          </a:xfrm>
          <a:noFill/>
          <a:ln>
            <a:noFill/>
          </a:ln>
        </p:spPr>
        <p:txBody>
          <a:bodyPr bIns="720000" anchor="ctr" anchorCtr="1"/>
          <a:lstStyle>
            <a:lvl1pPr>
              <a:buNone/>
              <a:defRPr sz="2000" i="1">
                <a:ln>
                  <a:noFill/>
                </a:ln>
              </a:defRPr>
            </a:lvl1pPr>
          </a:lstStyle>
          <a:p>
            <a:r>
              <a:rPr lang="nn-NO" noProof="0"/>
              <a:t>Klikk på ikonet for å legge til et diagram</a:t>
            </a:r>
          </a:p>
        </p:txBody>
      </p:sp>
      <p:sp>
        <p:nvSpPr>
          <p:cNvPr id="6" name="Plassholder for tittel 1">
            <a:extLst>
              <a:ext uri="{FF2B5EF4-FFF2-40B4-BE49-F238E27FC236}">
                <a16:creationId xmlns:a16="http://schemas.microsoft.com/office/drawing/2014/main" id="{637331CD-5650-F74F-963A-CF9FC612535C}"/>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3971041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apittelinndeling">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360B3228-21E7-364A-98E8-3BBF0BC4051D}"/>
              </a:ext>
            </a:extLst>
          </p:cNvPr>
          <p:cNvSpPr>
            <a:spLocks noGrp="1"/>
          </p:cNvSpPr>
          <p:nvPr>
            <p:ph type="subTitle" idx="1" hasCustomPrompt="1"/>
          </p:nvPr>
        </p:nvSpPr>
        <p:spPr>
          <a:xfrm>
            <a:off x="370800" y="1503985"/>
            <a:ext cx="5180507" cy="3507130"/>
          </a:xfrm>
        </p:spPr>
        <p:txBody>
          <a:bodyPr vert="horz" lIns="0" tIns="0" anchor="t" anchorCtr="0">
            <a:normAutofit/>
          </a:bodyPr>
          <a:lstStyle>
            <a:lvl1pPr marL="0" indent="0" algn="l">
              <a:buNone/>
              <a:defRPr sz="5000" b="1" spc="-150">
                <a:solidFill>
                  <a:srgbClr val="440C1A"/>
                </a:solidFill>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a:t>Klikk for å legge til navn på nytt kapittel</a:t>
            </a:r>
          </a:p>
        </p:txBody>
      </p:sp>
      <p:pic>
        <p:nvPicPr>
          <p:cNvPr id="5" name="Bilde 4">
            <a:extLst>
              <a:ext uri="{FF2B5EF4-FFF2-40B4-BE49-F238E27FC236}">
                <a16:creationId xmlns:a16="http://schemas.microsoft.com/office/drawing/2014/main" id="{AA212235-92C7-0142-86EF-D198DAB151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0800" y="5900671"/>
            <a:ext cx="2849787" cy="624820"/>
          </a:xfrm>
          <a:prstGeom prst="rect">
            <a:avLst/>
          </a:prstGeom>
        </p:spPr>
      </p:pic>
      <p:pic>
        <p:nvPicPr>
          <p:cNvPr id="6" name="Bilde 5" descr="Et bilde som inneholder kart&#10;&#10;Automatisk generert beskrivelse">
            <a:extLst>
              <a:ext uri="{FF2B5EF4-FFF2-40B4-BE49-F238E27FC236}">
                <a16:creationId xmlns:a16="http://schemas.microsoft.com/office/drawing/2014/main" id="{88D076B8-DC24-5041-B46A-7D0EA4AE424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37"/>
          <a:stretch/>
        </p:blipFill>
        <p:spPr>
          <a:xfrm>
            <a:off x="6643867" y="-19794"/>
            <a:ext cx="5551308" cy="6545285"/>
          </a:xfrm>
          <a:prstGeom prst="rect">
            <a:avLst/>
          </a:prstGeom>
        </p:spPr>
      </p:pic>
    </p:spTree>
    <p:extLst>
      <p:ext uri="{BB962C8B-B14F-4D97-AF65-F5344CB8AC3E}">
        <p14:creationId xmlns:p14="http://schemas.microsoft.com/office/powerpoint/2010/main" val="2957857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iste lysark">
    <p:bg>
      <p:bgPr>
        <a:solidFill>
          <a:srgbClr val="F2EBDD"/>
        </a:solidFill>
        <a:effectLst/>
      </p:bgPr>
    </p:bg>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B585F6C6-F177-E247-8C62-2338E01EDEE6}"/>
              </a:ext>
            </a:extLst>
          </p:cNvPr>
          <p:cNvSpPr txBox="1"/>
          <p:nvPr userDrawn="1"/>
        </p:nvSpPr>
        <p:spPr>
          <a:xfrm>
            <a:off x="477078" y="506102"/>
            <a:ext cx="10680992" cy="3426579"/>
          </a:xfrm>
          <a:prstGeom prst="rect">
            <a:avLst/>
          </a:prstGeom>
          <a:noFill/>
        </p:spPr>
        <p:txBody>
          <a:bodyPr wrap="square" rtlCol="0">
            <a:spAutoFit/>
          </a:bodyPr>
          <a:lstStyle/>
          <a:p>
            <a:pPr>
              <a:lnSpc>
                <a:spcPts val="13000"/>
              </a:lnSpc>
            </a:pPr>
            <a:r>
              <a:rPr lang="nb-NO" sz="11000" b="1" i="0" spc="-300" noProof="0">
                <a:solidFill>
                  <a:srgbClr val="EB4040"/>
                </a:solidFill>
                <a:latin typeface="Arial" panose="020B0604020202020204" pitchFamily="34" charset="0"/>
                <a:cs typeface="Arial" panose="020B0604020202020204" pitchFamily="34" charset="0"/>
              </a:rPr>
              <a:t>For de mange</a:t>
            </a:r>
          </a:p>
          <a:p>
            <a:pPr>
              <a:lnSpc>
                <a:spcPts val="13000"/>
              </a:lnSpc>
            </a:pPr>
            <a:r>
              <a:rPr lang="nb-NO" sz="11000" b="1" i="0" spc="-300" noProof="0">
                <a:solidFill>
                  <a:srgbClr val="EB4040"/>
                </a:solidFill>
                <a:latin typeface="Arial" panose="020B0604020202020204" pitchFamily="34" charset="0"/>
                <a:cs typeface="Arial" panose="020B0604020202020204" pitchFamily="34" charset="0"/>
              </a:rPr>
              <a:t>– ikke for de få</a:t>
            </a:r>
          </a:p>
        </p:txBody>
      </p:sp>
      <p:sp>
        <p:nvSpPr>
          <p:cNvPr id="9" name="TekstSylinder 8">
            <a:extLst>
              <a:ext uri="{FF2B5EF4-FFF2-40B4-BE49-F238E27FC236}">
                <a16:creationId xmlns:a16="http://schemas.microsoft.com/office/drawing/2014/main" id="{2A551AA8-C8F2-2143-8B9E-6D16AFD41667}"/>
              </a:ext>
            </a:extLst>
          </p:cNvPr>
          <p:cNvSpPr txBox="1"/>
          <p:nvPr userDrawn="1"/>
        </p:nvSpPr>
        <p:spPr>
          <a:xfrm>
            <a:off x="477078" y="5891820"/>
            <a:ext cx="4081670" cy="461665"/>
          </a:xfrm>
          <a:prstGeom prst="rect">
            <a:avLst/>
          </a:prstGeom>
          <a:noFill/>
        </p:spPr>
        <p:txBody>
          <a:bodyPr wrap="square" rtlCol="0">
            <a:spAutoFit/>
          </a:bodyPr>
          <a:lstStyle/>
          <a:p>
            <a:r>
              <a:rPr lang="nb-NO" sz="2400" b="0" i="0" noProof="0" err="1">
                <a:solidFill>
                  <a:srgbClr val="440C1A"/>
                </a:solidFill>
                <a:latin typeface="Arial" panose="020B0604020202020204" pitchFamily="34" charset="0"/>
                <a:cs typeface="Arial" panose="020B0604020202020204" pitchFamily="34" charset="0"/>
              </a:rPr>
              <a:t>sv.no</a:t>
            </a:r>
            <a:r>
              <a:rPr lang="nb-NO" sz="2400" b="0" i="0" noProof="0">
                <a:solidFill>
                  <a:srgbClr val="440C1A"/>
                </a:solidFill>
                <a:latin typeface="Arial" panose="020B0604020202020204" pitchFamily="34" charset="0"/>
                <a:cs typeface="Arial" panose="020B0604020202020204" pitchFamily="34" charset="0"/>
              </a:rPr>
              <a:t>/bli-medlem</a:t>
            </a:r>
          </a:p>
        </p:txBody>
      </p:sp>
      <p:pic>
        <p:nvPicPr>
          <p:cNvPr id="11" name="Bilde 10">
            <a:extLst>
              <a:ext uri="{FF2B5EF4-FFF2-40B4-BE49-F238E27FC236}">
                <a16:creationId xmlns:a16="http://schemas.microsoft.com/office/drawing/2014/main" id="{C941E266-5076-2043-AA6B-32B30E5FD4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76497" y="4791385"/>
            <a:ext cx="2641600" cy="1562100"/>
          </a:xfrm>
          <a:prstGeom prst="rect">
            <a:avLst/>
          </a:prstGeom>
        </p:spPr>
      </p:pic>
    </p:spTree>
    <p:extLst>
      <p:ext uri="{BB962C8B-B14F-4D97-AF65-F5344CB8AC3E}">
        <p14:creationId xmlns:p14="http://schemas.microsoft.com/office/powerpoint/2010/main" val="3126291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orside lys grønn">
    <p:bg>
      <p:bgRef idx="1001">
        <a:schemeClr val="bg2"/>
      </p:bgRef>
    </p:bg>
    <p:spTree>
      <p:nvGrpSpPr>
        <p:cNvPr id="1" name=""/>
        <p:cNvGrpSpPr/>
        <p:nvPr/>
      </p:nvGrpSpPr>
      <p:grpSpPr>
        <a:xfrm>
          <a:off x="0" y="0"/>
          <a:ext cx="0" cy="0"/>
          <a:chOff x="0" y="0"/>
          <a:chExt cx="0" cy="0"/>
        </a:xfrm>
      </p:grpSpPr>
      <p:sp>
        <p:nvSpPr>
          <p:cNvPr id="11" name="Plassholder for bilde 1">
            <a:extLst>
              <a:ext uri="{FF2B5EF4-FFF2-40B4-BE49-F238E27FC236}">
                <a16:creationId xmlns:a16="http://schemas.microsoft.com/office/drawing/2014/main" id="{26D534F6-2EF6-B644-9AC0-57AF1243E73C}"/>
              </a:ext>
            </a:extLst>
          </p:cNvPr>
          <p:cNvSpPr>
            <a:spLocks noGrp="1"/>
          </p:cNvSpPr>
          <p:nvPr>
            <p:ph type="pic" sz="quarter" idx="13" hasCustomPrompt="1"/>
          </p:nvPr>
        </p:nvSpPr>
        <p:spPr>
          <a:xfrm>
            <a:off x="6643975" y="0"/>
            <a:ext cx="5551200" cy="65268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b-NO" noProof="0"/>
              <a:t>Klikk på ikonet for å endre </a:t>
            </a:r>
            <a:r>
              <a:rPr lang="nb-NO" noProof="0" err="1"/>
              <a:t>biletet</a:t>
            </a:r>
            <a:endParaRPr lang="nn-NO" noProof="0"/>
          </a:p>
        </p:txBody>
      </p:sp>
      <p:pic>
        <p:nvPicPr>
          <p:cNvPr id="8" name="Bilde 7" descr="Et bilde som inneholder person, mann, innendørs, holder&#10;&#10;Automatisk generert beskrivelse">
            <a:extLst>
              <a:ext uri="{FF2B5EF4-FFF2-40B4-BE49-F238E27FC236}">
                <a16:creationId xmlns:a16="http://schemas.microsoft.com/office/drawing/2014/main" id="{5A618BEE-D740-A340-B645-9A52F512B9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487" b="2318"/>
          <a:stretch/>
        </p:blipFill>
        <p:spPr>
          <a:xfrm>
            <a:off x="6643974" y="0"/>
            <a:ext cx="5551201" cy="6525644"/>
          </a:xfrm>
          <a:prstGeom prst="rect">
            <a:avLst/>
          </a:prstGeom>
        </p:spPr>
      </p:pic>
      <p:sp>
        <p:nvSpPr>
          <p:cNvPr id="10" name="Tittel 2">
            <a:extLst>
              <a:ext uri="{FF2B5EF4-FFF2-40B4-BE49-F238E27FC236}">
                <a16:creationId xmlns:a16="http://schemas.microsoft.com/office/drawing/2014/main" id="{95AB8952-77FE-594D-9F8C-4C7C5BA9C8D3}"/>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000" b="1">
                <a:solidFill>
                  <a:srgbClr val="253325"/>
                </a:solidFill>
                <a:latin typeface="Arial" panose="020B0604020202020204" pitchFamily="34" charset="0"/>
                <a:cs typeface="Arial" panose="020B0604020202020204" pitchFamily="34" charset="0"/>
              </a:defRPr>
            </a:lvl1pPr>
          </a:lstStyle>
          <a:p>
            <a:r>
              <a:rPr lang="nb-NO" noProof="0"/>
              <a:t>Legg til tittel (inntil tre linjer)</a:t>
            </a:r>
          </a:p>
        </p:txBody>
      </p:sp>
      <p:sp>
        <p:nvSpPr>
          <p:cNvPr id="13" name="Plassholder for innhold 2">
            <a:extLst>
              <a:ext uri="{FF2B5EF4-FFF2-40B4-BE49-F238E27FC236}">
                <a16:creationId xmlns:a16="http://schemas.microsoft.com/office/drawing/2014/main" id="{6621D253-0ADA-784B-826B-4A488DAFE05D}"/>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rgbClr val="253325"/>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a:t>Legg til navn på foredragsholder (1 linje)</a:t>
            </a:r>
          </a:p>
        </p:txBody>
      </p:sp>
      <p:pic>
        <p:nvPicPr>
          <p:cNvPr id="17" name="Bilde 16">
            <a:extLst>
              <a:ext uri="{FF2B5EF4-FFF2-40B4-BE49-F238E27FC236}">
                <a16:creationId xmlns:a16="http://schemas.microsoft.com/office/drawing/2014/main" id="{442CA53F-CE76-9745-92DD-EE50BACDD05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
        <p:nvSpPr>
          <p:cNvPr id="18" name="Undertittel 2">
            <a:extLst>
              <a:ext uri="{FF2B5EF4-FFF2-40B4-BE49-F238E27FC236}">
                <a16:creationId xmlns:a16="http://schemas.microsoft.com/office/drawing/2014/main" id="{57BAD236-BA49-C44D-8D38-D5C49D4CEB13}"/>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rgbClr val="253325"/>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a:t>Legg til tid og sted for foredraget (inntil to linjer)</a:t>
            </a:r>
          </a:p>
        </p:txBody>
      </p:sp>
    </p:spTree>
    <p:extLst>
      <p:ext uri="{BB962C8B-B14F-4D97-AF65-F5344CB8AC3E}">
        <p14:creationId xmlns:p14="http://schemas.microsoft.com/office/powerpoint/2010/main" val="171217414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Innhold lys grønn">
    <p:bg>
      <p:bgPr>
        <a:solidFill>
          <a:srgbClr val="EFEFEF"/>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 y="483981"/>
            <a:ext cx="8468125" cy="763200"/>
          </a:xfrm>
          <a:prstGeom prst="rect">
            <a:avLst/>
          </a:prstGeom>
          <a:solidFill>
            <a:srgbClr val="539760"/>
          </a:solidFill>
        </p:spPr>
        <p:txBody>
          <a:bodyPr/>
          <a:lstStyle>
            <a:lvl1pPr>
              <a:defRPr>
                <a:solidFill>
                  <a:srgbClr val="EFEFEF"/>
                </a:solidFill>
              </a:defRPr>
            </a:lvl1pPr>
          </a:lstStyle>
          <a:p>
            <a:r>
              <a:rPr lang="nb-NO"/>
              <a:t>Klikk for å legge til tittel</a:t>
            </a:r>
          </a:p>
        </p:txBody>
      </p:sp>
      <p:sp>
        <p:nvSpPr>
          <p:cNvPr id="3" name="Plassholder for innhold 2"/>
          <p:cNvSpPr>
            <a:spLocks noGrp="1"/>
          </p:cNvSpPr>
          <p:nvPr>
            <p:ph idx="1" hasCustomPrompt="1"/>
          </p:nvPr>
        </p:nvSpPr>
        <p:spPr>
          <a:xfrm>
            <a:off x="544009" y="1794076"/>
            <a:ext cx="9598131" cy="4757195"/>
          </a:xfrm>
        </p:spPr>
        <p:txBody>
          <a:bodyPr/>
          <a:lstStyle>
            <a:lvl1pPr>
              <a:buClr>
                <a:srgbClr val="539760"/>
              </a:buClr>
              <a:defRPr>
                <a:solidFill>
                  <a:srgbClr val="253325"/>
                </a:solidFill>
              </a:defRPr>
            </a:lvl1pPr>
            <a:lvl2pPr>
              <a:defRPr>
                <a:solidFill>
                  <a:srgbClr val="253325"/>
                </a:solidFill>
              </a:defRPr>
            </a:lvl2pPr>
            <a:lvl3pPr>
              <a:defRPr sz="2600">
                <a:solidFill>
                  <a:srgbClr val="253325"/>
                </a:solidFill>
              </a:defRPr>
            </a:lvl3pPr>
            <a:lvl4pPr>
              <a:defRPr>
                <a:solidFill>
                  <a:srgbClr val="253325"/>
                </a:solidFill>
              </a:defRPr>
            </a:lvl4pPr>
            <a:lvl5pPr>
              <a:defRPr>
                <a:solidFill>
                  <a:srgbClr val="253325"/>
                </a:solidFill>
              </a:defRPr>
            </a:lvl5pPr>
            <a:lvl6pPr>
              <a:defRPr>
                <a:solidFill>
                  <a:srgbClr val="253325"/>
                </a:solidFill>
              </a:defRPr>
            </a:lvl6pPr>
            <a:lvl7pPr>
              <a:defRPr>
                <a:solidFill>
                  <a:srgbClr val="253325"/>
                </a:solidFill>
              </a:defRPr>
            </a:lvl7pPr>
            <a:lvl8pPr>
              <a:defRPr>
                <a:solidFill>
                  <a:srgbClr val="253325"/>
                </a:solidFill>
              </a:defRPr>
            </a:lvl8pPr>
            <a:lvl9pPr>
              <a:defRPr>
                <a:solidFill>
                  <a:srgbClr val="253325"/>
                </a:solidFill>
              </a:defRPr>
            </a:lvl9pPr>
          </a:lstStyle>
          <a:p>
            <a:pPr lvl="0"/>
            <a:r>
              <a:rPr lang="nb-NO"/>
              <a:t>Klikk for å legge til tekst</a:t>
            </a:r>
          </a:p>
        </p:txBody>
      </p:sp>
      <p:pic>
        <p:nvPicPr>
          <p:cNvPr id="5" name="Bilde 4">
            <a:extLst>
              <a:ext uri="{FF2B5EF4-FFF2-40B4-BE49-F238E27FC236}">
                <a16:creationId xmlns:a16="http://schemas.microsoft.com/office/drawing/2014/main" id="{E3A75D69-078E-8147-B085-E98AA18442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73200" y="529199"/>
            <a:ext cx="2872800" cy="629866"/>
          </a:xfrm>
          <a:prstGeom prst="rect">
            <a:avLst/>
          </a:prstGeom>
        </p:spPr>
      </p:pic>
    </p:spTree>
    <p:extLst>
      <p:ext uri="{BB962C8B-B14F-4D97-AF65-F5344CB8AC3E}">
        <p14:creationId xmlns:p14="http://schemas.microsoft.com/office/powerpoint/2010/main" val="4054313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orside mørk rød">
    <p:bg>
      <p:bgPr>
        <a:solidFill>
          <a:srgbClr val="440C1A"/>
        </a:solidFill>
        <a:effectLst/>
      </p:bgPr>
    </p:bg>
    <p:spTree>
      <p:nvGrpSpPr>
        <p:cNvPr id="1" name=""/>
        <p:cNvGrpSpPr/>
        <p:nvPr/>
      </p:nvGrpSpPr>
      <p:grpSpPr>
        <a:xfrm>
          <a:off x="0" y="0"/>
          <a:ext cx="0" cy="0"/>
          <a:chOff x="0" y="0"/>
          <a:chExt cx="0" cy="0"/>
        </a:xfrm>
      </p:grpSpPr>
      <p:sp>
        <p:nvSpPr>
          <p:cNvPr id="17" name="Plassholder for bilde 1"/>
          <p:cNvSpPr>
            <a:spLocks noGrp="1"/>
          </p:cNvSpPr>
          <p:nvPr>
            <p:ph type="pic" sz="quarter" idx="13" hasCustomPrompt="1"/>
          </p:nvPr>
        </p:nvSpPr>
        <p:spPr>
          <a:xfrm>
            <a:off x="487890" y="8400"/>
            <a:ext cx="11710800" cy="40572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n-NO" noProof="0"/>
              <a:t>Klikk på ikonet for å endre biletet</a:t>
            </a:r>
          </a:p>
        </p:txBody>
      </p:sp>
      <p:sp>
        <p:nvSpPr>
          <p:cNvPr id="9" name="Undertittel 2">
            <a:extLst>
              <a:ext uri="{FF2B5EF4-FFF2-40B4-BE49-F238E27FC236}">
                <a16:creationId xmlns:a16="http://schemas.microsoft.com/office/drawing/2014/main" id="{87BEF500-E910-8A45-BBF8-65EF6B3BB1D4}"/>
              </a:ext>
            </a:extLst>
          </p:cNvPr>
          <p:cNvSpPr>
            <a:spLocks noGrp="1"/>
          </p:cNvSpPr>
          <p:nvPr>
            <p:ph type="subTitle" idx="1" hasCustomPrompt="1"/>
          </p:nvPr>
        </p:nvSpPr>
        <p:spPr>
          <a:xfrm>
            <a:off x="487890" y="5762611"/>
            <a:ext cx="9557258" cy="387798"/>
          </a:xfrm>
        </p:spPr>
        <p:txBody>
          <a:bodyPr wrap="square" lIns="0">
            <a:spAutoFit/>
          </a:bodyPr>
          <a:lstStyle>
            <a:lvl1pPr marL="0" indent="0" algn="l">
              <a:buNone/>
              <a:defRPr sz="2800" b="1" i="0" spc="0">
                <a:solidFill>
                  <a:srgbClr val="F2EBDD"/>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a:t>Klikk for å legge til tid og sted for foredraget (1 linje)</a:t>
            </a:r>
          </a:p>
        </p:txBody>
      </p:sp>
      <p:sp>
        <p:nvSpPr>
          <p:cNvPr id="7" name="Plassholder for innhold 2">
            <a:extLst>
              <a:ext uri="{FF2B5EF4-FFF2-40B4-BE49-F238E27FC236}">
                <a16:creationId xmlns:a16="http://schemas.microsoft.com/office/drawing/2014/main" id="{5DD842C2-2465-CD4E-9F0A-ABF730610906}"/>
              </a:ext>
            </a:extLst>
          </p:cNvPr>
          <p:cNvSpPr>
            <a:spLocks noGrp="1"/>
          </p:cNvSpPr>
          <p:nvPr>
            <p:ph idx="14" hasCustomPrompt="1"/>
          </p:nvPr>
        </p:nvSpPr>
        <p:spPr>
          <a:xfrm>
            <a:off x="487890" y="6183657"/>
            <a:ext cx="9557258" cy="333875"/>
          </a:xfrm>
        </p:spPr>
        <p:txBody>
          <a:bodyPr anchor="b" anchorCtr="0"/>
          <a:lstStyle>
            <a:lvl1pPr>
              <a:buClr>
                <a:srgbClr val="539760"/>
              </a:buClr>
              <a:buNone/>
              <a:defRPr sz="2000" i="0" spc="0">
                <a:solidFill>
                  <a:srgbClr val="F2EBDD"/>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a:t>Klikk for å legge til navn og rolle på foredragsholder (1 linje)</a:t>
            </a:r>
          </a:p>
        </p:txBody>
      </p:sp>
      <p:pic>
        <p:nvPicPr>
          <p:cNvPr id="3" name="Bilde 2" descr="Et bilde som inneholder gress, utendørs, person, felt&#10;&#10;Automatisk generert beskrivelse">
            <a:extLst>
              <a:ext uri="{FF2B5EF4-FFF2-40B4-BE49-F238E27FC236}">
                <a16:creationId xmlns:a16="http://schemas.microsoft.com/office/drawing/2014/main" id="{4806FC82-5873-8347-AA29-1EB5E7E22F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7890" y="11719"/>
            <a:ext cx="11709108" cy="4057508"/>
          </a:xfrm>
          <a:prstGeom prst="rect">
            <a:avLst/>
          </a:prstGeom>
        </p:spPr>
      </p:pic>
      <p:sp>
        <p:nvSpPr>
          <p:cNvPr id="6" name="Tittel 2">
            <a:extLst>
              <a:ext uri="{FF2B5EF4-FFF2-40B4-BE49-F238E27FC236}">
                <a16:creationId xmlns:a16="http://schemas.microsoft.com/office/drawing/2014/main" id="{B9FEFB67-430E-084A-8070-1C573CF8585C}"/>
              </a:ext>
            </a:extLst>
          </p:cNvPr>
          <p:cNvSpPr>
            <a:spLocks noGrp="1"/>
          </p:cNvSpPr>
          <p:nvPr>
            <p:ph type="ctrTitle" hasCustomPrompt="1"/>
          </p:nvPr>
        </p:nvSpPr>
        <p:spPr>
          <a:xfrm>
            <a:off x="487890" y="3874802"/>
            <a:ext cx="11707284" cy="1872307"/>
          </a:xfrm>
          <a:prstGeom prst="rect">
            <a:avLst/>
          </a:prstGeom>
          <a:solidFill>
            <a:srgbClr val="253325">
              <a:alpha val="0"/>
            </a:srgbClr>
          </a:solidFill>
        </p:spPr>
        <p:txBody>
          <a:bodyPr wrap="square" lIns="0" anchor="t" anchorCtr="0">
            <a:noAutofit/>
          </a:bodyPr>
          <a:lstStyle>
            <a:lvl1pPr>
              <a:lnSpc>
                <a:spcPts val="7300"/>
              </a:lnSpc>
              <a:defRPr sz="7000" b="1" spc="0">
                <a:solidFill>
                  <a:srgbClr val="F2EBDD"/>
                </a:solidFill>
              </a:defRPr>
            </a:lvl1pPr>
          </a:lstStyle>
          <a:p>
            <a:r>
              <a:rPr lang="nb-NO" noProof="0"/>
              <a:t>Klikk for å legge til tittel (inntil to linjer)</a:t>
            </a:r>
          </a:p>
        </p:txBody>
      </p:sp>
      <p:pic>
        <p:nvPicPr>
          <p:cNvPr id="11" name="Bilde 10">
            <a:extLst>
              <a:ext uri="{FF2B5EF4-FFF2-40B4-BE49-F238E27FC236}">
                <a16:creationId xmlns:a16="http://schemas.microsoft.com/office/drawing/2014/main" id="{46800706-7B1B-7746-881F-626D52BAACA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45233" y="5771222"/>
            <a:ext cx="1262052" cy="746310"/>
          </a:xfrm>
          <a:prstGeom prst="rect">
            <a:avLst/>
          </a:prstGeom>
        </p:spPr>
      </p:pic>
    </p:spTree>
    <p:extLst>
      <p:ext uri="{BB962C8B-B14F-4D97-AF65-F5344CB8AC3E}">
        <p14:creationId xmlns:p14="http://schemas.microsoft.com/office/powerpoint/2010/main" val="382214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nhold mørk rød">
    <p:bg>
      <p:bgPr>
        <a:solidFill>
          <a:srgbClr val="440C1A"/>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6E2203E-71A7-AB47-8948-D339216886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41473" y="536182"/>
            <a:ext cx="2934738" cy="643445"/>
          </a:xfrm>
          <a:prstGeom prst="rect">
            <a:avLst/>
          </a:prstGeom>
        </p:spPr>
      </p:pic>
      <p:sp>
        <p:nvSpPr>
          <p:cNvPr id="6" name="Plassholder for innhold 2">
            <a:extLst>
              <a:ext uri="{FF2B5EF4-FFF2-40B4-BE49-F238E27FC236}">
                <a16:creationId xmlns:a16="http://schemas.microsoft.com/office/drawing/2014/main" id="{73E057A0-C139-8441-98B2-045307FA8AB3}"/>
              </a:ext>
            </a:extLst>
          </p:cNvPr>
          <p:cNvSpPr>
            <a:spLocks noGrp="1"/>
          </p:cNvSpPr>
          <p:nvPr>
            <p:ph idx="1" hasCustomPrompt="1"/>
          </p:nvPr>
        </p:nvSpPr>
        <p:spPr>
          <a:xfrm>
            <a:off x="451412" y="1794077"/>
            <a:ext cx="9653287" cy="4734046"/>
          </a:xfrm>
        </p:spPr>
        <p:txBody>
          <a:bodyPr/>
          <a:lstStyle>
            <a:lvl1pPr>
              <a:defRPr>
                <a:solidFill>
                  <a:srgbClr val="F2EBDD"/>
                </a:solidFill>
              </a:defRPr>
            </a:lvl1pPr>
            <a:lvl2pPr>
              <a:defRPr>
                <a:solidFill>
                  <a:srgbClr val="F2EBDD"/>
                </a:solidFill>
              </a:defRPr>
            </a:lvl2pPr>
            <a:lvl3pPr>
              <a:defRPr sz="2600">
                <a:solidFill>
                  <a:srgbClr val="F2EBDD"/>
                </a:solidFill>
              </a:defRPr>
            </a:lvl3pPr>
            <a:lvl4pPr>
              <a:defRPr>
                <a:solidFill>
                  <a:srgbClr val="F2EBDD"/>
                </a:solidFill>
              </a:defRPr>
            </a:lvl4pPr>
            <a:lvl5pPr>
              <a:defRPr>
                <a:solidFill>
                  <a:srgbClr val="F2EBDD"/>
                </a:solidFill>
              </a:defRPr>
            </a:lvl5pPr>
            <a:lvl6pPr>
              <a:defRPr>
                <a:solidFill>
                  <a:srgbClr val="F2EBDD"/>
                </a:solidFill>
              </a:defRPr>
            </a:lvl6pPr>
            <a:lvl7pPr>
              <a:defRPr>
                <a:solidFill>
                  <a:srgbClr val="F2EBDD"/>
                </a:solidFill>
              </a:defRPr>
            </a:lvl7pPr>
            <a:lvl8pPr>
              <a:defRPr>
                <a:solidFill>
                  <a:srgbClr val="F2EBDD"/>
                </a:solidFill>
              </a:defRPr>
            </a:lvl8pPr>
            <a:lvl9pPr>
              <a:defRPr>
                <a:solidFill>
                  <a:srgbClr val="F2EBDD"/>
                </a:solidFill>
              </a:defRPr>
            </a:lvl9pPr>
          </a:lstStyle>
          <a:p>
            <a:pPr lvl="0"/>
            <a:r>
              <a:rPr lang="nb-NO"/>
              <a:t>Klikk for å legge til tekst</a:t>
            </a:r>
          </a:p>
        </p:txBody>
      </p:sp>
      <p:sp>
        <p:nvSpPr>
          <p:cNvPr id="8" name="Tittel 1">
            <a:extLst>
              <a:ext uri="{FF2B5EF4-FFF2-40B4-BE49-F238E27FC236}">
                <a16:creationId xmlns:a16="http://schemas.microsoft.com/office/drawing/2014/main" id="{EFD7F92B-B712-C541-A6AF-8BF5AF1382A3}"/>
              </a:ext>
            </a:extLst>
          </p:cNvPr>
          <p:cNvSpPr>
            <a:spLocks noGrp="1"/>
          </p:cNvSpPr>
          <p:nvPr>
            <p:ph type="title" hasCustomPrompt="1"/>
          </p:nvPr>
        </p:nvSpPr>
        <p:spPr>
          <a:xfrm>
            <a:off x="0" y="483981"/>
            <a:ext cx="8468126" cy="763200"/>
          </a:xfrm>
          <a:prstGeom prst="rect">
            <a:avLst/>
          </a:prstGeom>
          <a:solidFill>
            <a:srgbClr val="EB4040"/>
          </a:solidFill>
        </p:spPr>
        <p:txBody>
          <a:bodyPr/>
          <a:lstStyle>
            <a:lvl1pPr>
              <a:defRPr>
                <a:solidFill>
                  <a:srgbClr val="F2EBDD"/>
                </a:solidFill>
              </a:defRPr>
            </a:lvl1pPr>
          </a:lstStyle>
          <a:p>
            <a:r>
              <a:rPr lang="nb-NO"/>
              <a:t>Klikk for å legge til tittel</a:t>
            </a:r>
          </a:p>
        </p:txBody>
      </p:sp>
    </p:spTree>
    <p:extLst>
      <p:ext uri="{BB962C8B-B14F-4D97-AF65-F5344CB8AC3E}">
        <p14:creationId xmlns:p14="http://schemas.microsoft.com/office/powerpoint/2010/main" val="2585100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orside mørk grønn">
    <p:bg>
      <p:bgPr>
        <a:solidFill>
          <a:srgbClr val="253325"/>
        </a:solidFill>
        <a:effectLst/>
      </p:bgPr>
    </p:bg>
    <p:spTree>
      <p:nvGrpSpPr>
        <p:cNvPr id="1" name=""/>
        <p:cNvGrpSpPr/>
        <p:nvPr/>
      </p:nvGrpSpPr>
      <p:grpSpPr>
        <a:xfrm>
          <a:off x="0" y="0"/>
          <a:ext cx="0" cy="0"/>
          <a:chOff x="0" y="0"/>
          <a:chExt cx="0" cy="0"/>
        </a:xfrm>
      </p:grpSpPr>
      <p:sp>
        <p:nvSpPr>
          <p:cNvPr id="17" name="Plassholder for bilde 1"/>
          <p:cNvSpPr>
            <a:spLocks noGrp="1"/>
          </p:cNvSpPr>
          <p:nvPr>
            <p:ph type="pic" sz="quarter" idx="13" hasCustomPrompt="1"/>
          </p:nvPr>
        </p:nvSpPr>
        <p:spPr>
          <a:xfrm>
            <a:off x="487890" y="8400"/>
            <a:ext cx="11710800" cy="40572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n-NO" noProof="0"/>
              <a:t>Klikk på ikonet for å endre biletet</a:t>
            </a:r>
          </a:p>
        </p:txBody>
      </p:sp>
      <p:pic>
        <p:nvPicPr>
          <p:cNvPr id="8" name="Bilde 7" descr="Et bilde som inneholder person, bygning, mann, stående&#10;&#10;Automatisk generert beskrivelse">
            <a:extLst>
              <a:ext uri="{FF2B5EF4-FFF2-40B4-BE49-F238E27FC236}">
                <a16:creationId xmlns:a16="http://schemas.microsoft.com/office/drawing/2014/main" id="{D8996D16-F5F1-7849-BFC7-3FDBF79973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69" t="-175" r="1952" b="175"/>
          <a:stretch/>
        </p:blipFill>
        <p:spPr>
          <a:xfrm>
            <a:off x="484374" y="-4112"/>
            <a:ext cx="11710800" cy="4082223"/>
          </a:xfrm>
          <a:prstGeom prst="rect">
            <a:avLst/>
          </a:prstGeom>
        </p:spPr>
      </p:pic>
      <p:sp>
        <p:nvSpPr>
          <p:cNvPr id="14" name="Undertittel 2">
            <a:extLst>
              <a:ext uri="{FF2B5EF4-FFF2-40B4-BE49-F238E27FC236}">
                <a16:creationId xmlns:a16="http://schemas.microsoft.com/office/drawing/2014/main" id="{3AB82720-8AA9-E446-83F6-41633D048B84}"/>
              </a:ext>
            </a:extLst>
          </p:cNvPr>
          <p:cNvSpPr>
            <a:spLocks noGrp="1"/>
          </p:cNvSpPr>
          <p:nvPr>
            <p:ph type="subTitle" idx="1" hasCustomPrompt="1"/>
          </p:nvPr>
        </p:nvSpPr>
        <p:spPr>
          <a:xfrm>
            <a:off x="487890" y="5762611"/>
            <a:ext cx="9557258" cy="387798"/>
          </a:xfrm>
        </p:spPr>
        <p:txBody>
          <a:bodyPr wrap="square" lIns="0">
            <a:spAutoFit/>
          </a:bodyPr>
          <a:lstStyle>
            <a:lvl1pPr marL="0" indent="0" algn="l">
              <a:buNone/>
              <a:defRPr sz="2800" b="1" i="0" spc="0">
                <a:solidFill>
                  <a:srgbClr val="EFEFEF"/>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noProof="0"/>
              <a:t>Klikk for å legge til tid og sted for foredraget (1 linje)</a:t>
            </a:r>
          </a:p>
        </p:txBody>
      </p:sp>
      <p:sp>
        <p:nvSpPr>
          <p:cNvPr id="15" name="Plassholder for innhold 2">
            <a:extLst>
              <a:ext uri="{FF2B5EF4-FFF2-40B4-BE49-F238E27FC236}">
                <a16:creationId xmlns:a16="http://schemas.microsoft.com/office/drawing/2014/main" id="{88FE3AE7-7B6E-B14F-BFD4-CF53D54897B3}"/>
              </a:ext>
            </a:extLst>
          </p:cNvPr>
          <p:cNvSpPr>
            <a:spLocks noGrp="1"/>
          </p:cNvSpPr>
          <p:nvPr>
            <p:ph idx="14" hasCustomPrompt="1"/>
          </p:nvPr>
        </p:nvSpPr>
        <p:spPr>
          <a:xfrm>
            <a:off x="487890" y="6183657"/>
            <a:ext cx="9557258" cy="333875"/>
          </a:xfrm>
        </p:spPr>
        <p:txBody>
          <a:bodyPr anchor="b" anchorCtr="0"/>
          <a:lstStyle>
            <a:lvl1pPr>
              <a:buClr>
                <a:srgbClr val="539760"/>
              </a:buClr>
              <a:buNone/>
              <a:defRPr sz="2000" i="0" spc="0">
                <a:solidFill>
                  <a:srgbClr val="EFEFE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a:t>Klikk for å legge til navn og rolle på foredragsholder (1 linje)</a:t>
            </a:r>
          </a:p>
        </p:txBody>
      </p:sp>
      <p:sp>
        <p:nvSpPr>
          <p:cNvPr id="16" name="Tittel 2">
            <a:extLst>
              <a:ext uri="{FF2B5EF4-FFF2-40B4-BE49-F238E27FC236}">
                <a16:creationId xmlns:a16="http://schemas.microsoft.com/office/drawing/2014/main" id="{DCD7FE7B-53BC-B84B-9ADE-9F9090B2C714}"/>
              </a:ext>
            </a:extLst>
          </p:cNvPr>
          <p:cNvSpPr>
            <a:spLocks noGrp="1"/>
          </p:cNvSpPr>
          <p:nvPr>
            <p:ph type="ctrTitle" hasCustomPrompt="1"/>
          </p:nvPr>
        </p:nvSpPr>
        <p:spPr>
          <a:xfrm>
            <a:off x="487890" y="3874802"/>
            <a:ext cx="11707284" cy="1872307"/>
          </a:xfrm>
          <a:prstGeom prst="rect">
            <a:avLst/>
          </a:prstGeom>
          <a:solidFill>
            <a:srgbClr val="253325">
              <a:alpha val="0"/>
            </a:srgbClr>
          </a:solidFill>
        </p:spPr>
        <p:txBody>
          <a:bodyPr wrap="square" lIns="0" anchor="t" anchorCtr="0">
            <a:noAutofit/>
          </a:bodyPr>
          <a:lstStyle>
            <a:lvl1pPr>
              <a:lnSpc>
                <a:spcPts val="7300"/>
              </a:lnSpc>
              <a:defRPr sz="7000" b="1" spc="0">
                <a:solidFill>
                  <a:srgbClr val="EFEFEF"/>
                </a:solidFill>
              </a:defRPr>
            </a:lvl1pPr>
          </a:lstStyle>
          <a:p>
            <a:r>
              <a:rPr lang="nb-NO" noProof="0"/>
              <a:t>Klikk for å legge til tittel (inntil to linjer)</a:t>
            </a:r>
          </a:p>
        </p:txBody>
      </p:sp>
      <p:pic>
        <p:nvPicPr>
          <p:cNvPr id="18" name="Bilde 17">
            <a:extLst>
              <a:ext uri="{FF2B5EF4-FFF2-40B4-BE49-F238E27FC236}">
                <a16:creationId xmlns:a16="http://schemas.microsoft.com/office/drawing/2014/main" id="{49C075CE-036F-9647-8B30-860D95D2135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45233" y="5771222"/>
            <a:ext cx="1262052" cy="746310"/>
          </a:xfrm>
          <a:prstGeom prst="rect">
            <a:avLst/>
          </a:prstGeom>
        </p:spPr>
      </p:pic>
    </p:spTree>
    <p:extLst>
      <p:ext uri="{BB962C8B-B14F-4D97-AF65-F5344CB8AC3E}">
        <p14:creationId xmlns:p14="http://schemas.microsoft.com/office/powerpoint/2010/main" val="4170503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nhold lys rød">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49E4B07C-82BE-0B41-AB98-77BE3A2D1D74}"/>
              </a:ext>
            </a:extLst>
          </p:cNvPr>
          <p:cNvSpPr>
            <a:spLocks noGrp="1"/>
          </p:cNvSpPr>
          <p:nvPr>
            <p:ph idx="1" hasCustomPrompt="1"/>
          </p:nvPr>
        </p:nvSpPr>
        <p:spPr>
          <a:xfrm>
            <a:off x="451412" y="1782501"/>
            <a:ext cx="9664861" cy="4734046"/>
          </a:xfrm>
        </p:spPr>
        <p:txBody>
          <a:bodyPr/>
          <a:lstStyle>
            <a:lvl1pPr>
              <a:defRPr b="0" i="0">
                <a:solidFill>
                  <a:srgbClr val="440C1A"/>
                </a:solidFill>
                <a:latin typeface="Arial" panose="020B0604020202020204" pitchFamily="34" charset="0"/>
                <a:cs typeface="Arial" panose="020B0604020202020204" pitchFamily="34" charset="0"/>
              </a:defRPr>
            </a:lvl1pPr>
            <a:lvl2pPr>
              <a:defRPr>
                <a:solidFill>
                  <a:srgbClr val="440C1A"/>
                </a:solidFill>
              </a:defRPr>
            </a:lvl2pPr>
            <a:lvl3pPr>
              <a:defRPr sz="2600">
                <a:solidFill>
                  <a:srgbClr val="440C1A"/>
                </a:solidFill>
              </a:defRPr>
            </a:lvl3pPr>
            <a:lvl4pPr>
              <a:defRPr>
                <a:solidFill>
                  <a:srgbClr val="440C1A"/>
                </a:solidFill>
              </a:defRPr>
            </a:lvl4pPr>
            <a:lvl5pPr>
              <a:defRPr>
                <a:solidFill>
                  <a:srgbClr val="440C1A"/>
                </a:solidFill>
              </a:defRPr>
            </a:lvl5pPr>
            <a:lvl6pPr>
              <a:buNone/>
              <a:defRPr>
                <a:solidFill>
                  <a:srgbClr val="440C1A"/>
                </a:solidFill>
              </a:defRPr>
            </a:lvl6pPr>
          </a:lstStyle>
          <a:p>
            <a:pPr lvl="0"/>
            <a:r>
              <a:rPr lang="nb-NO"/>
              <a:t>Klikk for å legge til tekst</a:t>
            </a:r>
          </a:p>
        </p:txBody>
      </p:sp>
      <p:sp>
        <p:nvSpPr>
          <p:cNvPr id="5" name="Plassholder for tittel 1">
            <a:extLst>
              <a:ext uri="{FF2B5EF4-FFF2-40B4-BE49-F238E27FC236}">
                <a16:creationId xmlns:a16="http://schemas.microsoft.com/office/drawing/2014/main" id="{3D8584D2-FF71-1349-8C90-E51583B34D8F}"/>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1317538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nnhold mørk grønn">
    <p:bg>
      <p:bgPr>
        <a:solidFill>
          <a:srgbClr val="253325"/>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0" y="483981"/>
            <a:ext cx="8468126" cy="763200"/>
          </a:xfrm>
          <a:prstGeom prst="rect">
            <a:avLst/>
          </a:prstGeom>
          <a:solidFill>
            <a:srgbClr val="539760"/>
          </a:solidFill>
        </p:spPr>
        <p:txBody>
          <a:bodyPr/>
          <a:lstStyle>
            <a:lvl1pPr>
              <a:defRPr>
                <a:solidFill>
                  <a:srgbClr val="EFEFEF"/>
                </a:solidFill>
              </a:defRPr>
            </a:lvl1pPr>
          </a:lstStyle>
          <a:p>
            <a:r>
              <a:rPr lang="nb-NO"/>
              <a:t>Klikk for å legge til tittel</a:t>
            </a:r>
          </a:p>
        </p:txBody>
      </p:sp>
      <p:pic>
        <p:nvPicPr>
          <p:cNvPr id="11" name="Bilde 10">
            <a:extLst>
              <a:ext uri="{FF2B5EF4-FFF2-40B4-BE49-F238E27FC236}">
                <a16:creationId xmlns:a16="http://schemas.microsoft.com/office/drawing/2014/main" id="{0DAA8203-9DCD-3743-8B38-63E87E2984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74825" y="528120"/>
            <a:ext cx="2871548" cy="629591"/>
          </a:xfrm>
          <a:prstGeom prst="rect">
            <a:avLst/>
          </a:prstGeom>
        </p:spPr>
      </p:pic>
      <p:sp>
        <p:nvSpPr>
          <p:cNvPr id="5" name="Plassholder for innhold 2">
            <a:extLst>
              <a:ext uri="{FF2B5EF4-FFF2-40B4-BE49-F238E27FC236}">
                <a16:creationId xmlns:a16="http://schemas.microsoft.com/office/drawing/2014/main" id="{4111DCA9-20CE-1242-9B52-473842A3B571}"/>
              </a:ext>
            </a:extLst>
          </p:cNvPr>
          <p:cNvSpPr>
            <a:spLocks noGrp="1"/>
          </p:cNvSpPr>
          <p:nvPr>
            <p:ph idx="1" hasCustomPrompt="1"/>
          </p:nvPr>
        </p:nvSpPr>
        <p:spPr>
          <a:xfrm>
            <a:off x="451412" y="1782501"/>
            <a:ext cx="9653287" cy="4734046"/>
          </a:xfrm>
        </p:spPr>
        <p:txBody>
          <a:bodyPr/>
          <a:lstStyle>
            <a:lvl1pPr>
              <a:buClr>
                <a:srgbClr val="539760"/>
              </a:buClr>
              <a:defRPr>
                <a:solidFill>
                  <a:srgbClr val="EFEFEF"/>
                </a:solidFill>
              </a:defRPr>
            </a:lvl1pPr>
            <a:lvl2pPr>
              <a:defRPr>
                <a:solidFill>
                  <a:srgbClr val="EFEFEF"/>
                </a:solidFill>
              </a:defRPr>
            </a:lvl2pPr>
            <a:lvl3pPr>
              <a:defRPr>
                <a:solidFill>
                  <a:srgbClr val="EFEFEF"/>
                </a:solidFill>
              </a:defRPr>
            </a:lvl3pPr>
            <a:lvl4pPr>
              <a:defRPr>
                <a:solidFill>
                  <a:srgbClr val="EFEFEF"/>
                </a:solidFill>
              </a:defRPr>
            </a:lvl4pPr>
            <a:lvl5pPr>
              <a:defRPr>
                <a:solidFill>
                  <a:srgbClr val="EFEFEF"/>
                </a:solidFill>
              </a:defRPr>
            </a:lvl5pPr>
            <a:lvl6pPr>
              <a:defRPr>
                <a:solidFill>
                  <a:srgbClr val="EFEFEF"/>
                </a:solidFill>
              </a:defRPr>
            </a:lvl6pPr>
            <a:lvl7pPr>
              <a:defRPr>
                <a:solidFill>
                  <a:srgbClr val="EFEFEF"/>
                </a:solidFill>
              </a:defRPr>
            </a:lvl7pPr>
            <a:lvl8pPr>
              <a:defRPr>
                <a:solidFill>
                  <a:srgbClr val="EFEFEF"/>
                </a:solidFill>
              </a:defRPr>
            </a:lvl8pPr>
            <a:lvl9pPr>
              <a:defRPr>
                <a:solidFill>
                  <a:srgbClr val="EFEFEF"/>
                </a:solidFill>
              </a:defRPr>
            </a:lvl9pPr>
          </a:lstStyle>
          <a:p>
            <a:pPr lvl="0"/>
            <a:r>
              <a:rPr lang="nb-NO"/>
              <a:t>Klikk for å legge til tekst</a:t>
            </a:r>
          </a:p>
        </p:txBody>
      </p:sp>
    </p:spTree>
    <p:extLst>
      <p:ext uri="{BB962C8B-B14F-4D97-AF65-F5344CB8AC3E}">
        <p14:creationId xmlns:p14="http://schemas.microsoft.com/office/powerpoint/2010/main" val="40373543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koleringsforside">
    <p:bg>
      <p:bgPr>
        <a:solidFill>
          <a:schemeClr val="tx1"/>
        </a:solidFill>
        <a:effectLst/>
      </p:bgPr>
    </p:bg>
    <p:spTree>
      <p:nvGrpSpPr>
        <p:cNvPr id="1" name=""/>
        <p:cNvGrpSpPr/>
        <p:nvPr/>
      </p:nvGrpSpPr>
      <p:grpSpPr>
        <a:xfrm>
          <a:off x="0" y="0"/>
          <a:ext cx="0" cy="0"/>
          <a:chOff x="0" y="0"/>
          <a:chExt cx="0" cy="0"/>
        </a:xfrm>
      </p:grpSpPr>
      <p:sp>
        <p:nvSpPr>
          <p:cNvPr id="10" name="Tittel 2">
            <a:extLst>
              <a:ext uri="{FF2B5EF4-FFF2-40B4-BE49-F238E27FC236}">
                <a16:creationId xmlns:a16="http://schemas.microsoft.com/office/drawing/2014/main" id="{95AB8952-77FE-594D-9F8C-4C7C5BA9C8D3}"/>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800" b="1">
                <a:solidFill>
                  <a:schemeClr val="bg1"/>
                </a:solidFill>
                <a:latin typeface="Arial" panose="020B0604020202020204" pitchFamily="34" charset="0"/>
                <a:cs typeface="Arial" panose="020B0604020202020204" pitchFamily="34" charset="0"/>
              </a:defRPr>
            </a:lvl1pPr>
          </a:lstStyle>
          <a:p>
            <a:r>
              <a:rPr lang="nb-NO"/>
              <a:t>Legg til tittel (inntil tre linjer)</a:t>
            </a:r>
            <a:endParaRPr lang="nn-NO"/>
          </a:p>
        </p:txBody>
      </p:sp>
      <p:sp>
        <p:nvSpPr>
          <p:cNvPr id="13" name="Plassholder for innhold 2">
            <a:extLst>
              <a:ext uri="{FF2B5EF4-FFF2-40B4-BE49-F238E27FC236}">
                <a16:creationId xmlns:a16="http://schemas.microsoft.com/office/drawing/2014/main" id="{6621D253-0ADA-784B-826B-4A488DAFE05D}"/>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chemeClr val="bg1"/>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a:t>Legg til </a:t>
            </a:r>
            <a:r>
              <a:rPr lang="nn-NO" noProof="0" err="1"/>
              <a:t>navn</a:t>
            </a:r>
            <a:r>
              <a:rPr lang="nn-NO" noProof="0"/>
              <a:t> på </a:t>
            </a:r>
            <a:r>
              <a:rPr lang="nn-NO" noProof="0" err="1"/>
              <a:t>kursholder</a:t>
            </a:r>
            <a:r>
              <a:rPr lang="nn-NO" noProof="0"/>
              <a:t> (1 linje)</a:t>
            </a:r>
          </a:p>
        </p:txBody>
      </p:sp>
      <p:pic>
        <p:nvPicPr>
          <p:cNvPr id="17" name="Bilde 16">
            <a:extLst>
              <a:ext uri="{FF2B5EF4-FFF2-40B4-BE49-F238E27FC236}">
                <a16:creationId xmlns:a16="http://schemas.microsoft.com/office/drawing/2014/main" id="{442CA53F-CE76-9745-92DD-EE50BACDD05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
        <p:nvSpPr>
          <p:cNvPr id="8" name="Undertittel 2">
            <a:extLst>
              <a:ext uri="{FF2B5EF4-FFF2-40B4-BE49-F238E27FC236}">
                <a16:creationId xmlns:a16="http://schemas.microsoft.com/office/drawing/2014/main" id="{06753A9A-86BE-4D47-8886-7ED8F4ACDA1D}"/>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chemeClr val="bg1"/>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a:t>Legg til tid og sted for skoleringa (inntil to linjer)</a:t>
            </a:r>
          </a:p>
        </p:txBody>
      </p:sp>
      <p:pic>
        <p:nvPicPr>
          <p:cNvPr id="5" name="Bilde 4" descr="Et bilde som inneholder tekst&#10;&#10;Automatisk generert beskrivelse">
            <a:extLst>
              <a:ext uri="{FF2B5EF4-FFF2-40B4-BE49-F238E27FC236}">
                <a16:creationId xmlns:a16="http://schemas.microsoft.com/office/drawing/2014/main" id="{F16C1560-4686-D14D-B545-04C53A06B9E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354"/>
          <a:stretch/>
        </p:blipFill>
        <p:spPr>
          <a:xfrm>
            <a:off x="6643974" y="0"/>
            <a:ext cx="5551201" cy="6525643"/>
          </a:xfrm>
          <a:prstGeom prst="rect">
            <a:avLst/>
          </a:prstGeom>
        </p:spPr>
      </p:pic>
    </p:spTree>
    <p:extLst>
      <p:ext uri="{BB962C8B-B14F-4D97-AF65-F5344CB8AC3E}">
        <p14:creationId xmlns:p14="http://schemas.microsoft.com/office/powerpoint/2010/main" val="387168939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og 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7454096" y="1782501"/>
            <a:ext cx="4741080" cy="4742477"/>
          </a:xfrm>
          <a:prstGeom prst="rect">
            <a:avLst/>
          </a:prstGeom>
          <a:solidFill>
            <a:srgbClr val="F2EBDD"/>
          </a:solidFill>
        </p:spPr>
        <p:txBody>
          <a:bodyPr lIns="0" tIns="0" rIns="0" bIns="720000" anchor="ctr" anchorCtr="1"/>
          <a:lstStyle>
            <a:lvl1pPr marL="0" indent="0" algn="ctr">
              <a:buNone/>
              <a:defRPr sz="2000" b="0" i="1">
                <a:latin typeface="Arial" panose="020B0604020202020204" pitchFamily="34" charset="0"/>
                <a:cs typeface="Arial" panose="020B0604020202020204" pitchFamily="34" charset="0"/>
              </a:defRPr>
            </a:lvl1pPr>
          </a:lstStyle>
          <a:p>
            <a:r>
              <a:rPr lang="nb-NO" noProof="0"/>
              <a:t>Klikk på ikonet for å legge til et bilde</a:t>
            </a:r>
            <a:endParaRPr lang="nn-NO" noProof="0"/>
          </a:p>
        </p:txBody>
      </p:sp>
      <p:sp>
        <p:nvSpPr>
          <p:cNvPr id="10" name="Plassholder for tekst 9"/>
          <p:cNvSpPr>
            <a:spLocks noGrp="1"/>
          </p:cNvSpPr>
          <p:nvPr>
            <p:ph type="body" sz="quarter" idx="14" hasCustomPrompt="1"/>
          </p:nvPr>
        </p:nvSpPr>
        <p:spPr>
          <a:xfrm>
            <a:off x="451413" y="1782501"/>
            <a:ext cx="6192455" cy="4742477"/>
          </a:xfrm>
          <a:prstGeom prst="rect">
            <a:avLst/>
          </a:prstGeom>
        </p:spPr>
        <p:txBody>
          <a:bodyPr lIns="0" tIns="0" rIns="0" bIns="0"/>
          <a:lstStyle>
            <a:lvl1pPr>
              <a:spcAft>
                <a:spcPts val="500"/>
              </a:spcAft>
              <a:defRPr/>
            </a:lvl1pPr>
          </a:lstStyle>
          <a:p>
            <a:pPr lvl="0"/>
            <a:r>
              <a:rPr lang="nb-NO"/>
              <a:t>Klikk for å legge til tekst</a:t>
            </a:r>
          </a:p>
        </p:txBody>
      </p:sp>
      <p:sp>
        <p:nvSpPr>
          <p:cNvPr id="6" name="Plassholder for tittel 1">
            <a:extLst>
              <a:ext uri="{FF2B5EF4-FFF2-40B4-BE49-F238E27FC236}">
                <a16:creationId xmlns:a16="http://schemas.microsoft.com/office/drawing/2014/main" id="{B48FEB19-3629-F84D-BE6D-370ADD876171}"/>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538901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e, tekst med overskrift">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1" y="1247182"/>
            <a:ext cx="5150733" cy="5280940"/>
          </a:xfrm>
          <a:prstGeom prst="rect">
            <a:avLst/>
          </a:prstGeom>
          <a:solidFill>
            <a:srgbClr val="F2EBDD"/>
          </a:solidFill>
        </p:spPr>
        <p:txBody>
          <a:bodyPr vert="horz" lIns="0" tIns="0" rIns="0" bIns="720000" anchor="ctr" anchorCtr="1">
            <a:normAutofit/>
          </a:bodyPr>
          <a:lstStyle>
            <a:lvl1pPr marL="0" indent="0" algn="ctr">
              <a:buNone/>
              <a:defRPr sz="2000" i="1"/>
            </a:lvl1pPr>
          </a:lstStyle>
          <a:p>
            <a:r>
              <a:rPr lang="nb-NO" noProof="0"/>
              <a:t>Klikk på ikonet for å legge til et bilde</a:t>
            </a:r>
            <a:endParaRPr lang="nn-NO" noProof="0"/>
          </a:p>
        </p:txBody>
      </p:sp>
      <p:sp>
        <p:nvSpPr>
          <p:cNvPr id="10" name="Plassholder for tekst 9"/>
          <p:cNvSpPr>
            <a:spLocks noGrp="1"/>
          </p:cNvSpPr>
          <p:nvPr>
            <p:ph type="body" sz="quarter" idx="14" hasCustomPrompt="1"/>
          </p:nvPr>
        </p:nvSpPr>
        <p:spPr>
          <a:xfrm>
            <a:off x="5555848" y="2634712"/>
            <a:ext cx="6304334" cy="3893409"/>
          </a:xfrm>
          <a:prstGeom prst="rect">
            <a:avLst/>
          </a:prstGeom>
        </p:spPr>
        <p:txBody>
          <a:bodyPr lIns="0" tIns="0" rIns="0" bIns="0"/>
          <a:lstStyle>
            <a:lvl1pPr>
              <a:defRPr sz="2800"/>
            </a:lvl1pPr>
          </a:lstStyle>
          <a:p>
            <a:pPr lvl="0"/>
            <a:r>
              <a:rPr lang="nb-NO"/>
              <a:t>Klikk for å legge til tekst</a:t>
            </a:r>
          </a:p>
        </p:txBody>
      </p:sp>
      <p:sp>
        <p:nvSpPr>
          <p:cNvPr id="8" name="Plassholder for tekst 7"/>
          <p:cNvSpPr>
            <a:spLocks noGrp="1"/>
          </p:cNvSpPr>
          <p:nvPr>
            <p:ph type="body" sz="quarter" idx="15" hasCustomPrompt="1"/>
          </p:nvPr>
        </p:nvSpPr>
        <p:spPr>
          <a:xfrm>
            <a:off x="5555848" y="1611685"/>
            <a:ext cx="6304334" cy="417358"/>
          </a:xfrm>
        </p:spPr>
        <p:txBody>
          <a:bodyPr wrap="square">
            <a:spAutoFit/>
          </a:bodyPr>
          <a:lstStyle>
            <a:lvl1pPr marL="0" indent="0">
              <a:buNone/>
              <a:defRPr sz="3000" b="1" i="0" spc="0">
                <a:solidFill>
                  <a:srgbClr val="440C1A"/>
                </a:solidFill>
                <a:latin typeface="Arial" panose="020B0604020202020204" pitchFamily="34" charset="0"/>
                <a:cs typeface="Arial" panose="020B0604020202020204" pitchFamily="34" charset="0"/>
              </a:defRPr>
            </a:lvl1pPr>
          </a:lstStyle>
          <a:p>
            <a:pPr lvl="0"/>
            <a:r>
              <a:rPr lang="nb-NO"/>
              <a:t>Underoverskrift</a:t>
            </a:r>
          </a:p>
        </p:txBody>
      </p:sp>
      <p:sp>
        <p:nvSpPr>
          <p:cNvPr id="7" name="Plassholder for tittel 1">
            <a:extLst>
              <a:ext uri="{FF2B5EF4-FFF2-40B4-BE49-F238E27FC236}">
                <a16:creationId xmlns:a16="http://schemas.microsoft.com/office/drawing/2014/main" id="{D1856A3E-480B-AE4A-83E5-6655FBF0C076}"/>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3150580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uten tittel">
    <p:bg>
      <p:bgPr>
        <a:solidFill>
          <a:srgbClr val="F2EBDD"/>
        </a:solidFill>
        <a:effectLst/>
      </p:bgPr>
    </p:bg>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B5F15C57-2E72-7549-BBF9-B81ED5E3B3A9}"/>
              </a:ext>
            </a:extLst>
          </p:cNvPr>
          <p:cNvSpPr>
            <a:spLocks noGrp="1"/>
          </p:cNvSpPr>
          <p:nvPr>
            <p:ph idx="1" hasCustomPrompt="1"/>
          </p:nvPr>
        </p:nvSpPr>
        <p:spPr>
          <a:xfrm>
            <a:off x="277792" y="1782502"/>
            <a:ext cx="9826907" cy="4734046"/>
          </a:xfrm>
        </p:spPr>
        <p:txBody>
          <a:bodyPr/>
          <a:lstStyle>
            <a:lvl1pPr>
              <a:defRPr>
                <a:solidFill>
                  <a:srgbClr val="440C1A"/>
                </a:solidFill>
              </a:defRPr>
            </a:lvl1pPr>
          </a:lstStyle>
          <a:p>
            <a:pPr lvl="0"/>
            <a:r>
              <a:rPr lang="nb-NO"/>
              <a:t>Klikk for å legge til tekst</a:t>
            </a:r>
          </a:p>
        </p:txBody>
      </p:sp>
    </p:spTree>
    <p:extLst>
      <p:ext uri="{BB962C8B-B14F-4D97-AF65-F5344CB8AC3E}">
        <p14:creationId xmlns:p14="http://schemas.microsoft.com/office/powerpoint/2010/main" val="3942539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 innholdsdeler med overskrift">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273250" y="1733418"/>
            <a:ext cx="5521124" cy="389530"/>
          </a:xfrm>
        </p:spPr>
        <p:txBody>
          <a:bodyPr anchor="t">
            <a:spAutoFit/>
          </a:bodyPr>
          <a:lstStyle>
            <a:lvl1pPr marL="0" indent="0">
              <a:buNone/>
              <a:defRPr sz="2800" b="1" i="0" spc="0">
                <a:latin typeface="Arial" panose="020B0604020202020204" pitchFamily="34" charset="0"/>
                <a:cs typeface="Arial" panose="020B0604020202020204" pitchFamily="34" charset="0"/>
              </a:defRPr>
            </a:lvl1pPr>
            <a:lvl2pPr marL="457222" indent="0">
              <a:buNone/>
              <a:defRPr sz="2000" b="1"/>
            </a:lvl2pPr>
            <a:lvl3pPr marL="914445" indent="0">
              <a:buNone/>
              <a:defRPr sz="1800"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59" indent="0">
              <a:buNone/>
              <a:defRPr sz="1600" b="1"/>
            </a:lvl8pPr>
            <a:lvl9pPr marL="3657782" indent="0">
              <a:buNone/>
              <a:defRPr sz="1600" b="1"/>
            </a:lvl9pPr>
          </a:lstStyle>
          <a:p>
            <a:pPr lvl="0"/>
            <a:r>
              <a:rPr lang="nb-NO"/>
              <a:t>Klikk for å legge til overskrift</a:t>
            </a:r>
          </a:p>
        </p:txBody>
      </p:sp>
      <p:sp>
        <p:nvSpPr>
          <p:cNvPr id="7" name="Plassholder for innhold 2">
            <a:extLst>
              <a:ext uri="{FF2B5EF4-FFF2-40B4-BE49-F238E27FC236}">
                <a16:creationId xmlns:a16="http://schemas.microsoft.com/office/drawing/2014/main" id="{2CCFFD7D-3DA4-5D4B-9EC3-56CA23301665}"/>
              </a:ext>
            </a:extLst>
          </p:cNvPr>
          <p:cNvSpPr>
            <a:spLocks noGrp="1"/>
          </p:cNvSpPr>
          <p:nvPr>
            <p:ph sz="half" idx="10" hasCustomPrompt="1"/>
          </p:nvPr>
        </p:nvSpPr>
        <p:spPr>
          <a:xfrm>
            <a:off x="273251" y="2696902"/>
            <a:ext cx="5521123" cy="3831220"/>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9" name="Plassholder for innhold 2">
            <a:extLst>
              <a:ext uri="{FF2B5EF4-FFF2-40B4-BE49-F238E27FC236}">
                <a16:creationId xmlns:a16="http://schemas.microsoft.com/office/drawing/2014/main" id="{AE7E9A8C-3F3B-3A4A-BCBB-8324DDEDF9B8}"/>
              </a:ext>
            </a:extLst>
          </p:cNvPr>
          <p:cNvSpPr>
            <a:spLocks noGrp="1"/>
          </p:cNvSpPr>
          <p:nvPr>
            <p:ph sz="half" idx="12" hasCustomPrompt="1"/>
          </p:nvPr>
        </p:nvSpPr>
        <p:spPr>
          <a:xfrm>
            <a:off x="6400799" y="2696901"/>
            <a:ext cx="5521125" cy="3831220"/>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10" name="Plassholder for tekst 2">
            <a:extLst>
              <a:ext uri="{FF2B5EF4-FFF2-40B4-BE49-F238E27FC236}">
                <a16:creationId xmlns:a16="http://schemas.microsoft.com/office/drawing/2014/main" id="{A41C28C8-5B67-734A-9F47-54265E842414}"/>
              </a:ext>
            </a:extLst>
          </p:cNvPr>
          <p:cNvSpPr>
            <a:spLocks noGrp="1"/>
          </p:cNvSpPr>
          <p:nvPr>
            <p:ph type="body" idx="13" hasCustomPrompt="1"/>
          </p:nvPr>
        </p:nvSpPr>
        <p:spPr>
          <a:xfrm>
            <a:off x="6400800" y="1733418"/>
            <a:ext cx="5521124" cy="389530"/>
          </a:xfrm>
        </p:spPr>
        <p:txBody>
          <a:bodyPr anchor="t">
            <a:spAutoFit/>
          </a:bodyPr>
          <a:lstStyle>
            <a:lvl1pPr marL="0" indent="0">
              <a:buNone/>
              <a:defRPr lang="nb-NO" sz="2800" b="1" i="0" kern="1200" spc="0" dirty="0">
                <a:solidFill>
                  <a:srgbClr val="440C1A"/>
                </a:solidFill>
                <a:latin typeface="Arial" panose="020B0604020202020204" pitchFamily="34" charset="0"/>
                <a:ea typeface="+mn-ea"/>
                <a:cs typeface="Arial" panose="020B0604020202020204" pitchFamily="34" charset="0"/>
              </a:defRPr>
            </a:lvl1pPr>
            <a:lvl2pPr marL="457222" indent="0">
              <a:buNone/>
              <a:defRPr sz="2000" b="1"/>
            </a:lvl2pPr>
            <a:lvl3pPr marL="914445" indent="0">
              <a:buNone/>
              <a:defRPr sz="1800"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59" indent="0">
              <a:buNone/>
              <a:defRPr sz="1600" b="1"/>
            </a:lvl8pPr>
            <a:lvl9pPr marL="3657782" indent="0">
              <a:buNone/>
              <a:defRPr sz="1600" b="1"/>
            </a:lvl9pPr>
          </a:lstStyle>
          <a:p>
            <a:pPr marL="0" lvl="0" indent="0" algn="l" defTabSz="914445" rtl="0" eaLnBrk="1" latinLnBrk="0" hangingPunct="1">
              <a:lnSpc>
                <a:spcPct val="90000"/>
              </a:lnSpc>
              <a:spcBef>
                <a:spcPts val="1000"/>
              </a:spcBef>
              <a:buClr>
                <a:srgbClr val="EB4040"/>
              </a:buClr>
              <a:buFont typeface="Calibri" panose="020F0502020204030204" pitchFamily="34" charset="0"/>
              <a:buNone/>
            </a:pPr>
            <a:r>
              <a:rPr lang="nb-NO"/>
              <a:t>Klikk for å legge til overskrift</a:t>
            </a:r>
          </a:p>
        </p:txBody>
      </p:sp>
      <p:sp>
        <p:nvSpPr>
          <p:cNvPr id="8" name="Plassholder for tittel 1">
            <a:extLst>
              <a:ext uri="{FF2B5EF4-FFF2-40B4-BE49-F238E27FC236}">
                <a16:creationId xmlns:a16="http://schemas.microsoft.com/office/drawing/2014/main" id="{B4D4FE24-5C2D-2F44-B48A-A45D380A7E97}"/>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1397356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nholdsdeler uten overskrift">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277793"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5" name="Plassholder for innhold 2">
            <a:extLst>
              <a:ext uri="{FF2B5EF4-FFF2-40B4-BE49-F238E27FC236}">
                <a16:creationId xmlns:a16="http://schemas.microsoft.com/office/drawing/2014/main" id="{06DE4427-363B-8546-ABF3-F79AE29ADDCB}"/>
              </a:ext>
            </a:extLst>
          </p:cNvPr>
          <p:cNvSpPr>
            <a:spLocks noGrp="1"/>
          </p:cNvSpPr>
          <p:nvPr>
            <p:ph sz="half" idx="10" hasCustomPrompt="1"/>
          </p:nvPr>
        </p:nvSpPr>
        <p:spPr>
          <a:xfrm>
            <a:off x="6458674" y="1782502"/>
            <a:ext cx="5458708" cy="4734046"/>
          </a:xfrm>
        </p:spPr>
        <p:txBody>
          <a:bodyPr/>
          <a:lstStyle>
            <a:lvl1pPr>
              <a:defRPr sz="2800">
                <a:latin typeface="Arial" panose="020B0604020202020204" pitchFamily="34" charset="0"/>
                <a:cs typeface="Arial" panose="020B0604020202020204" pitchFamily="34" charset="0"/>
              </a:defRPr>
            </a:lvl1pPr>
          </a:lstStyle>
          <a:p>
            <a:pPr lvl="0"/>
            <a:r>
              <a:rPr lang="nb-NO"/>
              <a:t>Klikk for å legge til tekst</a:t>
            </a:r>
          </a:p>
        </p:txBody>
      </p:sp>
      <p:sp>
        <p:nvSpPr>
          <p:cNvPr id="7" name="Plassholder for tittel 1">
            <a:extLst>
              <a:ext uri="{FF2B5EF4-FFF2-40B4-BE49-F238E27FC236}">
                <a16:creationId xmlns:a16="http://schemas.microsoft.com/office/drawing/2014/main" id="{B676D1E4-BDED-7149-8A12-8E851F24DAB2}"/>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3513330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3453062" y="1708484"/>
            <a:ext cx="5015064" cy="4839815"/>
          </a:xfrm>
          <a:prstGeom prst="rect">
            <a:avLst/>
          </a:prstGeom>
          <a:solidFill>
            <a:srgbClr val="F2EBDD"/>
          </a:solidFill>
        </p:spPr>
        <p:txBody>
          <a:bodyPr lIns="0" tIns="0" rIns="0" bIns="720000" anchor="ctr" anchorCtr="1"/>
          <a:lstStyle>
            <a:lvl1pPr marL="0" indent="0" algn="ctr">
              <a:buNone/>
              <a:defRPr sz="2000" i="1"/>
            </a:lvl1pPr>
          </a:lstStyle>
          <a:p>
            <a:r>
              <a:rPr lang="nb-NO" noProof="0"/>
              <a:t>Klikk på ikonet for å legge til et bilde</a:t>
            </a:r>
            <a:endParaRPr lang="nn-NO" noProof="0"/>
          </a:p>
        </p:txBody>
      </p:sp>
      <p:sp>
        <p:nvSpPr>
          <p:cNvPr id="4" name="Plassholder for tittel 1">
            <a:extLst>
              <a:ext uri="{FF2B5EF4-FFF2-40B4-BE49-F238E27FC236}">
                <a16:creationId xmlns:a16="http://schemas.microsoft.com/office/drawing/2014/main" id="{20AE2322-DE5A-0444-AF2F-09D8B32181BC}"/>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3340780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2" name="Plassholder for bilde 1"/>
          <p:cNvSpPr>
            <a:spLocks noGrp="1"/>
          </p:cNvSpPr>
          <p:nvPr>
            <p:ph type="pic" sz="quarter" idx="13"/>
          </p:nvPr>
        </p:nvSpPr>
        <p:spPr>
          <a:xfrm>
            <a:off x="2054579" y="1793790"/>
            <a:ext cx="10140596" cy="4742477"/>
          </a:xfrm>
          <a:prstGeom prst="rect">
            <a:avLst/>
          </a:prstGeom>
          <a:solidFill>
            <a:srgbClr val="F2EBDD"/>
          </a:solidFill>
        </p:spPr>
        <p:txBody>
          <a:bodyPr lIns="0" tIns="0" rIns="0" bIns="720000" anchor="ctr" anchorCtr="1"/>
          <a:lstStyle>
            <a:lvl1pPr marL="0" indent="0" algn="ctr">
              <a:buNone/>
              <a:defRPr sz="2000" i="1"/>
            </a:lvl1pPr>
          </a:lstStyle>
          <a:p>
            <a:r>
              <a:rPr lang="nb-NO" noProof="0"/>
              <a:t>Klikk på ikonet for å legge til et bilde</a:t>
            </a:r>
            <a:endParaRPr lang="nn-NO" noProof="0"/>
          </a:p>
        </p:txBody>
      </p:sp>
      <p:sp>
        <p:nvSpPr>
          <p:cNvPr id="5" name="Plassholder for tittel 1">
            <a:extLst>
              <a:ext uri="{FF2B5EF4-FFF2-40B4-BE49-F238E27FC236}">
                <a16:creationId xmlns:a16="http://schemas.microsoft.com/office/drawing/2014/main" id="{32F41428-9925-9141-9582-2651E7AE55AE}"/>
              </a:ext>
            </a:extLst>
          </p:cNvPr>
          <p:cNvSpPr>
            <a:spLocks noGrp="1"/>
          </p:cNvSpPr>
          <p:nvPr>
            <p:ph type="title" hasCustomPrompt="1"/>
          </p:nvPr>
        </p:nvSpPr>
        <p:spPr>
          <a:xfrm>
            <a:off x="-1" y="483981"/>
            <a:ext cx="8468127" cy="763200"/>
          </a:xfrm>
          <a:prstGeom prst="rect">
            <a:avLst/>
          </a:prstGeom>
          <a:solidFill>
            <a:srgbClr val="EB4040"/>
          </a:solidFill>
          <a:ln w="12700" cap="rnd">
            <a:noFill/>
          </a:ln>
        </p:spPr>
        <p:txBody>
          <a:bodyPr vert="horz" lIns="360000" tIns="0" rIns="360000" bIns="0" rtlCol="0" anchor="ctr" anchorCtr="0">
            <a:normAutofit/>
          </a:bodyPr>
          <a:lstStyle/>
          <a:p>
            <a:r>
              <a:rPr lang="nb-NO"/>
              <a:t>Klikk for å legge til tittel</a:t>
            </a:r>
          </a:p>
        </p:txBody>
      </p:sp>
    </p:spTree>
    <p:extLst>
      <p:ext uri="{BB962C8B-B14F-4D97-AF65-F5344CB8AC3E}">
        <p14:creationId xmlns:p14="http://schemas.microsoft.com/office/powerpoint/2010/main" val="332616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2EBDD"/>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 y="483981"/>
            <a:ext cx="8468127" cy="764051"/>
          </a:xfrm>
          <a:prstGeom prst="rect">
            <a:avLst/>
          </a:prstGeom>
          <a:solidFill>
            <a:srgbClr val="EB4040"/>
          </a:solidFill>
          <a:ln w="12700" cap="rnd">
            <a:noFill/>
          </a:ln>
        </p:spPr>
        <p:txBody>
          <a:bodyPr vert="horz" lIns="360000" tIns="0" rIns="360000" bIns="0" rtlCol="0" anchor="ctr" anchorCtr="0">
            <a:normAutofit/>
          </a:bodyPr>
          <a:lstStyle/>
          <a:p>
            <a:r>
              <a:rPr lang="nb-NO" noProof="0"/>
              <a:t>Klikk for å legge til tittel</a:t>
            </a:r>
          </a:p>
        </p:txBody>
      </p:sp>
      <p:sp>
        <p:nvSpPr>
          <p:cNvPr id="3" name="Plassholder for tekst 2"/>
          <p:cNvSpPr>
            <a:spLocks noGrp="1"/>
          </p:cNvSpPr>
          <p:nvPr>
            <p:ph type="body" idx="1"/>
          </p:nvPr>
        </p:nvSpPr>
        <p:spPr>
          <a:xfrm>
            <a:off x="451413" y="1782501"/>
            <a:ext cx="9653286" cy="4665571"/>
          </a:xfrm>
          <a:prstGeom prst="rect">
            <a:avLst/>
          </a:prstGeom>
        </p:spPr>
        <p:txBody>
          <a:bodyPr vert="horz" lIns="0" tIns="0" rIns="0" bIns="0" rtlCol="0">
            <a:normAutofit/>
          </a:bodyPr>
          <a:lstStyle/>
          <a:p>
            <a:pPr lvl="0"/>
            <a:r>
              <a:rPr lang="nb-NO" noProof="0"/>
              <a:t>Klikk for å legge til tekst</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4" name="Plassholder for dato 3"/>
          <p:cNvSpPr>
            <a:spLocks noGrp="1"/>
          </p:cNvSpPr>
          <p:nvPr>
            <p:ph type="dt" sz="half" idx="2"/>
          </p:nvPr>
        </p:nvSpPr>
        <p:spPr>
          <a:xfrm>
            <a:off x="10357145" y="6448072"/>
            <a:ext cx="846441" cy="184709"/>
          </a:xfrm>
          <a:prstGeom prst="rect">
            <a:avLst/>
          </a:prstGeom>
        </p:spPr>
        <p:txBody>
          <a:bodyPr vert="horz" lIns="0" tIns="0" rIns="0" bIns="0" rtlCol="0" anchor="ctr">
            <a:normAutofit/>
          </a:bodyPr>
          <a:lstStyle>
            <a:lvl1pPr algn="l">
              <a:defRPr sz="1200">
                <a:solidFill>
                  <a:schemeClr val="dk1"/>
                </a:solidFill>
              </a:defRPr>
            </a:lvl1pPr>
          </a:lstStyle>
          <a:p>
            <a:fld id="{983651F3-9B16-40C6-B209-3688FC9C95F6}" type="datetimeFigureOut">
              <a:rPr lang="nb-NO" noProof="0" smtClean="0"/>
              <a:pPr/>
              <a:t>06.03.2023</a:t>
            </a:fld>
            <a:endParaRPr lang="nb-NO" noProof="0"/>
          </a:p>
        </p:txBody>
      </p:sp>
      <p:sp>
        <p:nvSpPr>
          <p:cNvPr id="6" name="Plassholder for lysbildenummer 5"/>
          <p:cNvSpPr>
            <a:spLocks noGrp="1"/>
          </p:cNvSpPr>
          <p:nvPr>
            <p:ph type="sldNum" sz="quarter" idx="4"/>
          </p:nvPr>
        </p:nvSpPr>
        <p:spPr>
          <a:xfrm>
            <a:off x="11591609" y="6448073"/>
            <a:ext cx="308892" cy="184709"/>
          </a:xfrm>
          <a:prstGeom prst="rect">
            <a:avLst/>
          </a:prstGeom>
        </p:spPr>
        <p:txBody>
          <a:bodyPr vert="horz" lIns="0" tIns="0" rIns="0" bIns="0" rtlCol="0" anchor="ctr">
            <a:normAutofit/>
          </a:bodyPr>
          <a:lstStyle>
            <a:lvl1pPr algn="r">
              <a:defRPr sz="1200">
                <a:solidFill>
                  <a:schemeClr val="dk1"/>
                </a:solidFill>
              </a:defRPr>
            </a:lvl1pPr>
          </a:lstStyle>
          <a:p>
            <a:fld id="{5751DFAA-887F-4071-8EAD-E8CA316FCF06}" type="slidenum">
              <a:rPr lang="nb-NO" noProof="0" smtClean="0"/>
              <a:pPr/>
              <a:t>‹#›</a:t>
            </a:fld>
            <a:endParaRPr lang="nb-NO" noProof="0"/>
          </a:p>
        </p:txBody>
      </p:sp>
      <p:pic>
        <p:nvPicPr>
          <p:cNvPr id="9" name="Bilde 8">
            <a:extLst>
              <a:ext uri="{FF2B5EF4-FFF2-40B4-BE49-F238E27FC236}">
                <a16:creationId xmlns:a16="http://schemas.microsoft.com/office/drawing/2014/main" id="{CC5212ED-2CE9-9B40-B55C-C0976D0CB60C}"/>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8785705" y="526248"/>
            <a:ext cx="2849787" cy="624820"/>
          </a:xfrm>
          <a:prstGeom prst="rect">
            <a:avLst/>
          </a:prstGeom>
        </p:spPr>
      </p:pic>
    </p:spTree>
    <p:extLst>
      <p:ext uri="{BB962C8B-B14F-4D97-AF65-F5344CB8AC3E}">
        <p14:creationId xmlns:p14="http://schemas.microsoft.com/office/powerpoint/2010/main" val="149240134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4" r:id="rId21"/>
  </p:sldLayoutIdLst>
  <p:txStyles>
    <p:titleStyle>
      <a:lvl1pPr algn="l" defTabSz="914445" rtl="0" eaLnBrk="1" latinLnBrk="0" hangingPunct="1">
        <a:lnSpc>
          <a:spcPct val="90000"/>
        </a:lnSpc>
        <a:spcBef>
          <a:spcPct val="0"/>
        </a:spcBef>
        <a:buNone/>
        <a:defRPr sz="3800" b="1" i="0" kern="1200" spc="0">
          <a:solidFill>
            <a:srgbClr val="F2EBDD"/>
          </a:solidFill>
          <a:latin typeface="Arial" panose="020B0604020202020204" pitchFamily="34" charset="0"/>
          <a:ea typeface="+mj-ea"/>
          <a:cs typeface="Arial" panose="020B0604020202020204" pitchFamily="34" charset="0"/>
        </a:defRPr>
      </a:lvl1pPr>
    </p:titleStyle>
    <p:bodyStyle>
      <a:lvl1pPr marL="252025" indent="-252025" algn="l" defTabSz="914445" rtl="0" eaLnBrk="1" latinLnBrk="0" hangingPunct="1">
        <a:lnSpc>
          <a:spcPct val="90000"/>
        </a:lnSpc>
        <a:spcBef>
          <a:spcPts val="1000"/>
        </a:spcBef>
        <a:spcAft>
          <a:spcPts val="500"/>
        </a:spcAft>
        <a:buClr>
          <a:srgbClr val="EB4040"/>
        </a:buClr>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1pPr>
      <a:lvl2pPr marL="432043" indent="-216021" algn="l" defTabSz="914445" rtl="0" eaLnBrk="1" latinLnBrk="0" hangingPunct="1">
        <a:lnSpc>
          <a:spcPct val="90000"/>
        </a:lnSpc>
        <a:spcBef>
          <a:spcPts val="500"/>
        </a:spcBef>
        <a:spcAft>
          <a:spcPts val="500"/>
        </a:spcAft>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2pPr>
      <a:lvl3pPr marL="648065" indent="-216021" algn="l" defTabSz="914445" rtl="0" eaLnBrk="1" latinLnBrk="0" hangingPunct="1">
        <a:lnSpc>
          <a:spcPct val="90000"/>
        </a:lnSpc>
        <a:spcBef>
          <a:spcPts val="500"/>
        </a:spcBef>
        <a:spcAft>
          <a:spcPts val="500"/>
        </a:spcAft>
        <a:buFont typeface="Calibri" panose="020F0502020204030204" pitchFamily="34" charset="0"/>
        <a:buChar char="-"/>
        <a:defRPr sz="2700" b="0" i="0" kern="1200">
          <a:solidFill>
            <a:srgbClr val="440C1A"/>
          </a:solidFill>
          <a:latin typeface="Arial" panose="020B0604020202020204" pitchFamily="34" charset="0"/>
          <a:ea typeface="+mn-ea"/>
          <a:cs typeface="Arial" panose="020B0604020202020204" pitchFamily="34" charset="0"/>
        </a:defRPr>
      </a:lvl3pPr>
      <a:lvl4pPr marL="864086" indent="-216021" algn="l" defTabSz="914445" rtl="0" eaLnBrk="1" latinLnBrk="0" hangingPunct="1">
        <a:lnSpc>
          <a:spcPct val="90000"/>
        </a:lnSpc>
        <a:spcBef>
          <a:spcPts val="500"/>
        </a:spcBef>
        <a:spcAft>
          <a:spcPts val="500"/>
        </a:spcAft>
        <a:buFont typeface="Calibri" panose="020F0502020204030204" pitchFamily="34" charset="0"/>
        <a:buChar char="-"/>
        <a:defRPr sz="2400" b="0" i="0" kern="1200">
          <a:solidFill>
            <a:srgbClr val="440C1A"/>
          </a:solidFill>
          <a:latin typeface="Arial" panose="020B0604020202020204" pitchFamily="34" charset="0"/>
          <a:ea typeface="+mn-ea"/>
          <a:cs typeface="Arial" panose="020B0604020202020204" pitchFamily="34" charset="0"/>
        </a:defRPr>
      </a:lvl4pPr>
      <a:lvl5pPr marL="1080108" indent="-216021" algn="l" defTabSz="914445" rtl="0" eaLnBrk="1" latinLnBrk="0" hangingPunct="1">
        <a:lnSpc>
          <a:spcPct val="90000"/>
        </a:lnSpc>
        <a:spcBef>
          <a:spcPts val="500"/>
        </a:spcBef>
        <a:spcAft>
          <a:spcPts val="500"/>
        </a:spcAft>
        <a:buFont typeface="Calibri" panose="020F0502020204030204" pitchFamily="34" charset="0"/>
        <a:buChar char="-"/>
        <a:defRPr sz="2200" b="0" i="0" kern="1200">
          <a:solidFill>
            <a:srgbClr val="440C1A"/>
          </a:solidFill>
          <a:latin typeface="Arial" panose="020B0604020202020204" pitchFamily="34" charset="0"/>
          <a:ea typeface="+mn-ea"/>
          <a:cs typeface="Arial" panose="020B0604020202020204" pitchFamily="34" charset="0"/>
        </a:defRPr>
      </a:lvl5pPr>
      <a:lvl6pPr marL="2514725"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customXml" Target="../ink/ink9.xml"/><Relationship Id="rId18" Type="http://schemas.openxmlformats.org/officeDocument/2006/relationships/customXml" Target="../ink/ink14.xml"/><Relationship Id="rId26" Type="http://schemas.openxmlformats.org/officeDocument/2006/relationships/customXml" Target="../ink/ink21.xml"/><Relationship Id="rId3" Type="http://schemas.openxmlformats.org/officeDocument/2006/relationships/customXml" Target="../ink/ink1.xml"/><Relationship Id="rId21" Type="http://schemas.openxmlformats.org/officeDocument/2006/relationships/customXml" Target="../ink/ink17.xml"/><Relationship Id="rId7" Type="http://schemas.openxmlformats.org/officeDocument/2006/relationships/customXml" Target="../ink/ink3.xml"/><Relationship Id="rId12" Type="http://schemas.openxmlformats.org/officeDocument/2006/relationships/customXml" Target="../ink/ink8.xml"/><Relationship Id="rId17" Type="http://schemas.openxmlformats.org/officeDocument/2006/relationships/customXml" Target="../ink/ink13.xml"/><Relationship Id="rId25" Type="http://schemas.openxmlformats.org/officeDocument/2006/relationships/customXml" Target="../ink/ink20.xml"/><Relationship Id="rId2" Type="http://schemas.openxmlformats.org/officeDocument/2006/relationships/notesSlide" Target="../notesSlides/notesSlide12.xml"/><Relationship Id="rId16" Type="http://schemas.openxmlformats.org/officeDocument/2006/relationships/customXml" Target="../ink/ink12.xml"/><Relationship Id="rId20" Type="http://schemas.openxmlformats.org/officeDocument/2006/relationships/customXml" Target="../ink/ink16.xml"/><Relationship Id="rId1" Type="http://schemas.openxmlformats.org/officeDocument/2006/relationships/slideLayout" Target="../slideLayouts/slideLayout10.xml"/><Relationship Id="rId6" Type="http://schemas.openxmlformats.org/officeDocument/2006/relationships/image" Target="../media/image23.png"/><Relationship Id="rId11" Type="http://schemas.openxmlformats.org/officeDocument/2006/relationships/customXml" Target="../ink/ink7.xml"/><Relationship Id="rId24" Type="http://schemas.openxmlformats.org/officeDocument/2006/relationships/customXml" Target="../ink/ink19.xml"/><Relationship Id="rId5" Type="http://schemas.openxmlformats.org/officeDocument/2006/relationships/customXml" Target="../ink/ink2.xml"/><Relationship Id="rId15" Type="http://schemas.openxmlformats.org/officeDocument/2006/relationships/customXml" Target="../ink/ink11.xml"/><Relationship Id="rId23" Type="http://schemas.openxmlformats.org/officeDocument/2006/relationships/customXml" Target="../ink/ink18.xml"/><Relationship Id="rId28" Type="http://schemas.openxmlformats.org/officeDocument/2006/relationships/image" Target="../media/image26.png"/><Relationship Id="rId10" Type="http://schemas.openxmlformats.org/officeDocument/2006/relationships/customXml" Target="../ink/ink6.xml"/><Relationship Id="rId19" Type="http://schemas.openxmlformats.org/officeDocument/2006/relationships/customXml" Target="../ink/ink15.xml"/><Relationship Id="rId4" Type="http://schemas.openxmlformats.org/officeDocument/2006/relationships/image" Target="../media/image22.png"/><Relationship Id="rId9" Type="http://schemas.openxmlformats.org/officeDocument/2006/relationships/customXml" Target="../ink/ink5.xml"/><Relationship Id="rId14" Type="http://schemas.openxmlformats.org/officeDocument/2006/relationships/customXml" Target="../ink/ink10.xml"/><Relationship Id="rId22" Type="http://schemas.openxmlformats.org/officeDocument/2006/relationships/image" Target="../media/image24.png"/><Relationship Id="rId27"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customXml" Target="../ink/ink2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18/10/relationships/comments" Target="../comments/modernComment_12D_AC77BA72.xml"/><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138_9AFB8D64.xm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sv.no/ressursbanken/" TargetMode="External"/><Relationship Id="rId7"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flickr.com/photos/svparti/albums" TargetMode="External"/><Relationship Id="rId5" Type="http://schemas.openxmlformats.org/officeDocument/2006/relationships/hyperlink" Target="https://www.sv.no/grafisk-profil/" TargetMode="External"/><Relationship Id="rId4" Type="http://schemas.openxmlformats.org/officeDocument/2006/relationships/hyperlink" Target="https://www.sv.no/?ressurs=mediehandbok"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ctrTitle"/>
          </p:nvPr>
        </p:nvSpPr>
        <p:spPr/>
        <p:txBody>
          <a:bodyPr anchor="t"/>
          <a:lstStyle/>
          <a:p>
            <a:pPr>
              <a:lnSpc>
                <a:spcPts val="6200"/>
              </a:lnSpc>
            </a:pPr>
            <a:r>
              <a:rPr lang="nb-NO" sz="5000"/>
              <a:t>Kommunikasjon, profil og media</a:t>
            </a:r>
          </a:p>
        </p:txBody>
      </p:sp>
      <p:sp>
        <p:nvSpPr>
          <p:cNvPr id="4" name="Plassholder for innhold 3">
            <a:extLst>
              <a:ext uri="{FF2B5EF4-FFF2-40B4-BE49-F238E27FC236}">
                <a16:creationId xmlns:a16="http://schemas.microsoft.com/office/drawing/2014/main" id="{B66586F5-50F0-6F43-9B4D-D3A825223C29}"/>
              </a:ext>
            </a:extLst>
          </p:cNvPr>
          <p:cNvSpPr>
            <a:spLocks noGrp="1"/>
          </p:cNvSpPr>
          <p:nvPr>
            <p:ph idx="14"/>
          </p:nvPr>
        </p:nvSpPr>
        <p:spPr/>
        <p:txBody>
          <a:bodyPr/>
          <a:lstStyle/>
          <a:p>
            <a:endParaRPr lang="nn-NO"/>
          </a:p>
        </p:txBody>
      </p:sp>
      <p:sp>
        <p:nvSpPr>
          <p:cNvPr id="2" name="Undertittel 1">
            <a:extLst>
              <a:ext uri="{FF2B5EF4-FFF2-40B4-BE49-F238E27FC236}">
                <a16:creationId xmlns:a16="http://schemas.microsoft.com/office/drawing/2014/main" id="{6978F54C-BB23-D14A-B52E-F3AEF10AF5A1}"/>
              </a:ext>
            </a:extLst>
          </p:cNvPr>
          <p:cNvSpPr>
            <a:spLocks noGrp="1"/>
          </p:cNvSpPr>
          <p:nvPr>
            <p:ph type="subTitle" idx="1"/>
          </p:nvPr>
        </p:nvSpPr>
        <p:spPr>
          <a:xfrm>
            <a:off x="448178" y="4101591"/>
            <a:ext cx="5649409" cy="387798"/>
          </a:xfrm>
        </p:spPr>
        <p:txBody>
          <a:bodyPr/>
          <a:lstStyle/>
          <a:p>
            <a:endParaRPr lang="nn-NO"/>
          </a:p>
        </p:txBody>
      </p:sp>
    </p:spTree>
    <p:extLst>
      <p:ext uri="{BB962C8B-B14F-4D97-AF65-F5344CB8AC3E}">
        <p14:creationId xmlns:p14="http://schemas.microsoft.com/office/powerpoint/2010/main" val="3646037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3BC4D15E-46BE-B14F-A4D2-3BD5C1B0F2FE}"/>
              </a:ext>
            </a:extLst>
          </p:cNvPr>
          <p:cNvSpPr>
            <a:spLocks noGrp="1"/>
          </p:cNvSpPr>
          <p:nvPr>
            <p:ph type="pic" sz="quarter" idx="13"/>
          </p:nvPr>
        </p:nvSpPr>
        <p:spPr/>
      </p:sp>
      <p:sp>
        <p:nvSpPr>
          <p:cNvPr id="3" name="Tittel 2"/>
          <p:cNvSpPr>
            <a:spLocks noGrp="1"/>
          </p:cNvSpPr>
          <p:nvPr>
            <p:ph type="title"/>
          </p:nvPr>
        </p:nvSpPr>
        <p:spPr/>
        <p:txBody>
          <a:bodyPr anchor="ctr">
            <a:normAutofit/>
          </a:bodyPr>
          <a:lstStyle/>
          <a:p>
            <a:r>
              <a:rPr lang="nb-NO"/>
              <a:t>Brandmaster</a:t>
            </a:r>
          </a:p>
        </p:txBody>
      </p:sp>
      <p:pic>
        <p:nvPicPr>
          <p:cNvPr id="2" name="Picture 3">
            <a:extLst>
              <a:ext uri="{FF2B5EF4-FFF2-40B4-BE49-F238E27FC236}">
                <a16:creationId xmlns:a16="http://schemas.microsoft.com/office/drawing/2014/main" id="{D68C3006-5B4A-4B0C-A2DB-2D66CE421DBA}"/>
              </a:ext>
            </a:extLst>
          </p:cNvPr>
          <p:cNvPicPr>
            <a:picLocks noChangeAspect="1"/>
          </p:cNvPicPr>
          <p:nvPr/>
        </p:nvPicPr>
        <p:blipFill rotWithShape="1">
          <a:blip r:embed="rId3">
            <a:extLst>
              <a:ext uri="{28A0092B-C50C-407E-A947-70E740481C1C}">
                <a14:useLocalDpi xmlns:a14="http://schemas.microsoft.com/office/drawing/2010/main" val="0"/>
              </a:ext>
            </a:extLst>
          </a:blip>
          <a:srcRect b="3140"/>
          <a:stretch/>
        </p:blipFill>
        <p:spPr>
          <a:xfrm>
            <a:off x="2362461" y="1632129"/>
            <a:ext cx="9524831" cy="4904138"/>
          </a:xfrm>
          <a:prstGeom prst="rect">
            <a:avLst/>
          </a:prstGeom>
          <a:noFill/>
        </p:spPr>
      </p:pic>
    </p:spTree>
    <p:extLst>
      <p:ext uri="{BB962C8B-B14F-4D97-AF65-F5344CB8AC3E}">
        <p14:creationId xmlns:p14="http://schemas.microsoft.com/office/powerpoint/2010/main" val="2555128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ssholder for innhold 7">
            <a:extLst>
              <a:ext uri="{FF2B5EF4-FFF2-40B4-BE49-F238E27FC236}">
                <a16:creationId xmlns:a16="http://schemas.microsoft.com/office/drawing/2014/main" id="{F572964D-F8DF-4889-9401-C2BE0046CE31}"/>
              </a:ext>
            </a:extLst>
          </p:cNvPr>
          <p:cNvSpPr>
            <a:spLocks noGrp="1"/>
          </p:cNvSpPr>
          <p:nvPr>
            <p:ph sz="half" idx="1"/>
          </p:nvPr>
        </p:nvSpPr>
        <p:spPr>
          <a:xfrm>
            <a:off x="277793" y="1782502"/>
            <a:ext cx="5458708" cy="4734046"/>
          </a:xfrm>
        </p:spPr>
        <p:txBody>
          <a:bodyPr>
            <a:normAutofit/>
          </a:bodyPr>
          <a:lstStyle/>
          <a:p>
            <a:pPr marL="0" indent="0">
              <a:buNone/>
            </a:pPr>
            <a:r>
              <a:rPr lang="nb-NO"/>
              <a:t>Nettbutikk: </a:t>
            </a:r>
            <a:r>
              <a:rPr lang="nb-NO" err="1"/>
              <a:t>sv.logistikkhuset.no</a:t>
            </a:r>
            <a:endParaRPr lang="nb-NO"/>
          </a:p>
        </p:txBody>
      </p:sp>
      <p:pic>
        <p:nvPicPr>
          <p:cNvPr id="4" name="Bilde 3">
            <a:extLst>
              <a:ext uri="{FF2B5EF4-FFF2-40B4-BE49-F238E27FC236}">
                <a16:creationId xmlns:a16="http://schemas.microsoft.com/office/drawing/2014/main" id="{C4B845B8-E678-48DE-A90F-73C0ADF8B6C6}"/>
              </a:ext>
            </a:extLst>
          </p:cNvPr>
          <p:cNvPicPr>
            <a:picLocks noChangeAspect="1"/>
          </p:cNvPicPr>
          <p:nvPr/>
        </p:nvPicPr>
        <p:blipFill rotWithShape="1">
          <a:blip r:embed="rId3">
            <a:extLst>
              <a:ext uri="{28A0092B-C50C-407E-A947-70E740481C1C}">
                <a14:useLocalDpi xmlns:a14="http://schemas.microsoft.com/office/drawing/2010/main" val="0"/>
              </a:ext>
            </a:extLst>
          </a:blip>
          <a:srcRect r="2" b="8472"/>
          <a:stretch/>
        </p:blipFill>
        <p:spPr>
          <a:xfrm>
            <a:off x="6458674" y="1782502"/>
            <a:ext cx="5458708" cy="4734046"/>
          </a:xfrm>
          <a:prstGeom prst="rect">
            <a:avLst/>
          </a:prstGeom>
          <a:noFill/>
        </p:spPr>
      </p:pic>
      <p:sp>
        <p:nvSpPr>
          <p:cNvPr id="2" name="Tittel 1"/>
          <p:cNvSpPr>
            <a:spLocks noGrp="1"/>
          </p:cNvSpPr>
          <p:nvPr>
            <p:ph type="title"/>
          </p:nvPr>
        </p:nvSpPr>
        <p:spPr>
          <a:xfrm>
            <a:off x="-1" y="483981"/>
            <a:ext cx="8468127" cy="763200"/>
          </a:xfrm>
        </p:spPr>
        <p:txBody>
          <a:bodyPr anchor="ctr">
            <a:normAutofit/>
          </a:bodyPr>
          <a:lstStyle/>
          <a:p>
            <a:r>
              <a:rPr lang="nb-NO"/>
              <a:t>Nettbutikk</a:t>
            </a:r>
          </a:p>
        </p:txBody>
      </p:sp>
    </p:spTree>
    <p:extLst>
      <p:ext uri="{BB962C8B-B14F-4D97-AF65-F5344CB8AC3E}">
        <p14:creationId xmlns:p14="http://schemas.microsoft.com/office/powerpoint/2010/main" val="161055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descr="Et bilde som inneholder utendørs, gjerde, mann, ridning&#10;&#10;Automatisk generert beskrivelse">
            <a:extLst>
              <a:ext uri="{FF2B5EF4-FFF2-40B4-BE49-F238E27FC236}">
                <a16:creationId xmlns:a16="http://schemas.microsoft.com/office/drawing/2014/main" id="{549A5DB9-D7D7-493F-B344-A942A77575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7065" y="4042904"/>
            <a:ext cx="3526697" cy="2646442"/>
          </a:xfrm>
          <a:prstGeom prst="rect">
            <a:avLst/>
          </a:prstGeom>
        </p:spPr>
      </p:pic>
      <p:pic>
        <p:nvPicPr>
          <p:cNvPr id="14" name="Bilde 13" descr="Et bilde som inneholder utendørs, person, stående, gress&#10;&#10;Automatisk generert beskrivelse">
            <a:extLst>
              <a:ext uri="{FF2B5EF4-FFF2-40B4-BE49-F238E27FC236}">
                <a16:creationId xmlns:a16="http://schemas.microsoft.com/office/drawing/2014/main" id="{FDB3FD1A-845E-4934-BD96-B63529925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3436" y="2844861"/>
            <a:ext cx="3526697" cy="2617755"/>
          </a:xfrm>
          <a:prstGeom prst="rect">
            <a:avLst/>
          </a:prstGeom>
        </p:spPr>
      </p:pic>
      <p:pic>
        <p:nvPicPr>
          <p:cNvPr id="10" name="Bilde 9" descr="Et bilde som inneholder utendørs, snø, bygning, fjell&#10;&#10;Automatisk generert beskrivelse">
            <a:extLst>
              <a:ext uri="{FF2B5EF4-FFF2-40B4-BE49-F238E27FC236}">
                <a16:creationId xmlns:a16="http://schemas.microsoft.com/office/drawing/2014/main" id="{C4E3C8BB-ABB1-4EE4-9695-886BE28C79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0454" y="1495420"/>
            <a:ext cx="3526697" cy="2547484"/>
          </a:xfrm>
          <a:prstGeom prst="rect">
            <a:avLst/>
          </a:prstGeom>
        </p:spPr>
      </p:pic>
      <p:sp>
        <p:nvSpPr>
          <p:cNvPr id="4" name="Plassholder for tekst 3"/>
          <p:cNvSpPr>
            <a:spLocks noGrp="1"/>
          </p:cNvSpPr>
          <p:nvPr>
            <p:ph type="body" sz="quarter" idx="14"/>
          </p:nvPr>
        </p:nvSpPr>
        <p:spPr/>
        <p:txBody>
          <a:bodyPr>
            <a:normAutofit lnSpcReduction="10000"/>
          </a:bodyPr>
          <a:lstStyle/>
          <a:p>
            <a:pPr marL="0" indent="0">
              <a:buNone/>
            </a:pPr>
            <a:r>
              <a:rPr lang="nb-NO"/>
              <a:t>Lokale bilder og filmer</a:t>
            </a:r>
          </a:p>
          <a:p>
            <a:r>
              <a:rPr lang="nb-NO"/>
              <a:t>Folkevalgte</a:t>
            </a:r>
          </a:p>
          <a:p>
            <a:r>
              <a:rPr lang="nb-NO"/>
              <a:t>Tillitsvalgte</a:t>
            </a:r>
          </a:p>
          <a:p>
            <a:r>
              <a:rPr lang="nb-NO"/>
              <a:t>Rådhus</a:t>
            </a:r>
          </a:p>
          <a:p>
            <a:r>
              <a:rPr lang="nb-NO"/>
              <a:t>Skoler</a:t>
            </a:r>
          </a:p>
          <a:p>
            <a:r>
              <a:rPr lang="nb-NO"/>
              <a:t>Natur</a:t>
            </a:r>
          </a:p>
          <a:p>
            <a:r>
              <a:rPr lang="nb-NO"/>
              <a:t>Landemerke</a:t>
            </a:r>
          </a:p>
          <a:p>
            <a:r>
              <a:rPr lang="nb-NO"/>
              <a:t>Kampsak</a:t>
            </a:r>
          </a:p>
          <a:p>
            <a:r>
              <a:rPr lang="nb-NO"/>
              <a:t>Deres punkter</a:t>
            </a:r>
          </a:p>
        </p:txBody>
      </p:sp>
      <p:sp>
        <p:nvSpPr>
          <p:cNvPr id="2" name="Tittel 1"/>
          <p:cNvSpPr>
            <a:spLocks noGrp="1"/>
          </p:cNvSpPr>
          <p:nvPr>
            <p:ph type="title"/>
          </p:nvPr>
        </p:nvSpPr>
        <p:spPr/>
        <p:txBody>
          <a:bodyPr>
            <a:normAutofit/>
          </a:bodyPr>
          <a:lstStyle/>
          <a:p>
            <a:r>
              <a:rPr lang="nb-NO"/>
              <a:t>Vis </a:t>
            </a:r>
            <a:r>
              <a:rPr lang="nb-NO" u="sng"/>
              <a:t>og</a:t>
            </a:r>
            <a:r>
              <a:rPr lang="nb-NO"/>
              <a:t> fortell</a:t>
            </a:r>
          </a:p>
        </p:txBody>
      </p:sp>
    </p:spTree>
    <p:extLst>
      <p:ext uri="{BB962C8B-B14F-4D97-AF65-F5344CB8AC3E}">
        <p14:creationId xmlns:p14="http://schemas.microsoft.com/office/powerpoint/2010/main" val="101543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7ED801D0-D56F-4144-BF1E-8F16A1AF1641}"/>
              </a:ext>
            </a:extLst>
          </p:cNvPr>
          <p:cNvSpPr>
            <a:spLocks noGrp="1"/>
          </p:cNvSpPr>
          <p:nvPr>
            <p:ph type="subTitle" idx="1"/>
          </p:nvPr>
        </p:nvSpPr>
        <p:spPr/>
        <p:txBody>
          <a:bodyPr/>
          <a:lstStyle/>
          <a:p>
            <a:r>
              <a:rPr lang="nn-NO"/>
              <a:t>Intern-kommunikasjon</a:t>
            </a:r>
          </a:p>
        </p:txBody>
      </p:sp>
    </p:spTree>
    <p:extLst>
      <p:ext uri="{BB962C8B-B14F-4D97-AF65-F5344CB8AC3E}">
        <p14:creationId xmlns:p14="http://schemas.microsoft.com/office/powerpoint/2010/main" val="1579610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36448D94-0045-CF43-99E4-480CFD0DE02D}"/>
              </a:ext>
            </a:extLst>
          </p:cNvPr>
          <p:cNvSpPr>
            <a:spLocks noGrp="1"/>
          </p:cNvSpPr>
          <p:nvPr>
            <p:ph type="pic" sz="quarter" idx="13"/>
          </p:nvPr>
        </p:nvSpPr>
        <p:spPr/>
      </p:sp>
      <p:sp>
        <p:nvSpPr>
          <p:cNvPr id="6" name="Plassholder for tekst 5">
            <a:extLst>
              <a:ext uri="{FF2B5EF4-FFF2-40B4-BE49-F238E27FC236}">
                <a16:creationId xmlns:a16="http://schemas.microsoft.com/office/drawing/2014/main" id="{224404AD-3A66-CE4D-8F7A-765AEB94D228}"/>
              </a:ext>
            </a:extLst>
          </p:cNvPr>
          <p:cNvSpPr>
            <a:spLocks noGrp="1"/>
          </p:cNvSpPr>
          <p:nvPr>
            <p:ph type="body" sz="quarter" idx="14"/>
          </p:nvPr>
        </p:nvSpPr>
        <p:spPr/>
        <p:txBody>
          <a:bodyPr/>
          <a:lstStyle/>
          <a:p>
            <a:r>
              <a:rPr lang="nb-NO"/>
              <a:t>E-post</a:t>
            </a:r>
          </a:p>
          <a:p>
            <a:r>
              <a:rPr lang="nb-NO"/>
              <a:t>FB-gruppe</a:t>
            </a:r>
          </a:p>
          <a:p>
            <a:r>
              <a:rPr lang="nb-NO"/>
              <a:t>Nettmøte</a:t>
            </a:r>
          </a:p>
          <a:p>
            <a:r>
              <a:rPr lang="nb-NO"/>
              <a:t>SMS</a:t>
            </a:r>
          </a:p>
          <a:p>
            <a:endParaRPr lang="nn-NO"/>
          </a:p>
        </p:txBody>
      </p:sp>
      <p:sp>
        <p:nvSpPr>
          <p:cNvPr id="7" name="Plassholder for tekst 6">
            <a:extLst>
              <a:ext uri="{FF2B5EF4-FFF2-40B4-BE49-F238E27FC236}">
                <a16:creationId xmlns:a16="http://schemas.microsoft.com/office/drawing/2014/main" id="{94271928-F52E-C245-B0C2-3BCF0459BA25}"/>
              </a:ext>
            </a:extLst>
          </p:cNvPr>
          <p:cNvSpPr>
            <a:spLocks noGrp="1"/>
          </p:cNvSpPr>
          <p:nvPr>
            <p:ph type="body" sz="quarter" idx="15"/>
          </p:nvPr>
        </p:nvSpPr>
        <p:spPr/>
        <p:txBody>
          <a:bodyPr/>
          <a:lstStyle/>
          <a:p>
            <a:r>
              <a:rPr lang="nn-NO" err="1"/>
              <a:t>Fra</a:t>
            </a:r>
            <a:r>
              <a:rPr lang="nn-NO"/>
              <a:t> lokallag til medlemmer</a:t>
            </a:r>
          </a:p>
        </p:txBody>
      </p:sp>
      <p:sp>
        <p:nvSpPr>
          <p:cNvPr id="2" name="Tittel 1"/>
          <p:cNvSpPr>
            <a:spLocks noGrp="1"/>
          </p:cNvSpPr>
          <p:nvPr>
            <p:ph type="title"/>
          </p:nvPr>
        </p:nvSpPr>
        <p:spPr/>
        <p:txBody>
          <a:bodyPr/>
          <a:lstStyle/>
          <a:p>
            <a:r>
              <a:rPr lang="nb-NO"/>
              <a:t>Interninformasjon</a:t>
            </a:r>
          </a:p>
        </p:txBody>
      </p:sp>
      <p:graphicFrame>
        <p:nvGraphicFramePr>
          <p:cNvPr id="3" name="Diagram 2">
            <a:extLst>
              <a:ext uri="{FF2B5EF4-FFF2-40B4-BE49-F238E27FC236}">
                <a16:creationId xmlns:a16="http://schemas.microsoft.com/office/drawing/2014/main" id="{C80047FD-6617-48AE-B332-C98376F5A650}"/>
              </a:ext>
            </a:extLst>
          </p:cNvPr>
          <p:cNvGraphicFramePr/>
          <p:nvPr>
            <p:extLst>
              <p:ext uri="{D42A27DB-BD31-4B8C-83A1-F6EECF244321}">
                <p14:modId xmlns:p14="http://schemas.microsoft.com/office/powerpoint/2010/main" val="3790137307"/>
              </p:ext>
            </p:extLst>
          </p:nvPr>
        </p:nvGraphicFramePr>
        <p:xfrm>
          <a:off x="0" y="1890199"/>
          <a:ext cx="5201621" cy="4637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336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Graphic spid="3"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8BCB92-214E-F746-9BB4-A5C0CE4B5349}"/>
              </a:ext>
            </a:extLst>
          </p:cNvPr>
          <p:cNvSpPr>
            <a:spLocks noGrp="1"/>
          </p:cNvSpPr>
          <p:nvPr>
            <p:ph idx="4294967295"/>
          </p:nvPr>
        </p:nvSpPr>
        <p:spPr>
          <a:xfrm>
            <a:off x="0" y="2897188"/>
            <a:ext cx="4916488" cy="2779712"/>
          </a:xfrm>
        </p:spPr>
        <p:txBody>
          <a:bodyPr/>
          <a:lstStyle/>
          <a:p>
            <a:pPr marL="0" indent="0">
              <a:buNone/>
            </a:pPr>
            <a:endParaRPr lang="nb-NO"/>
          </a:p>
          <a:p>
            <a:pPr marL="0" indent="0" algn="ctr">
              <a:buNone/>
            </a:pPr>
            <a:endParaRPr lang="nb-NO" sz="4001" b="1"/>
          </a:p>
          <a:p>
            <a:pPr marL="0" indent="0" algn="ctr">
              <a:buNone/>
            </a:pPr>
            <a:r>
              <a:rPr lang="nb-NO" sz="4001" b="1"/>
              <a:t>Eller …</a:t>
            </a:r>
          </a:p>
        </p:txBody>
      </p:sp>
      <mc:AlternateContent xmlns:mc="http://schemas.openxmlformats.org/markup-compatibility/2006" xmlns:p14="http://schemas.microsoft.com/office/powerpoint/2010/main">
        <mc:Choice Requires="p14">
          <p:contentPart p14:bwMode="auto" r:id="rId3">
            <p14:nvContentPartPr>
              <p14:cNvPr id="15" name="Ink 14">
                <a:extLst>
                  <a:ext uri="{FF2B5EF4-FFF2-40B4-BE49-F238E27FC236}">
                    <a16:creationId xmlns:a16="http://schemas.microsoft.com/office/drawing/2014/main" id="{A5C5C00F-7C91-498A-B889-0F51DC62E920}"/>
                  </a:ext>
                </a:extLst>
              </p14:cNvPr>
              <p14:cNvContentPartPr/>
              <p14:nvPr/>
            </p14:nvContentPartPr>
            <p14:xfrm>
              <a:off x="-341899" y="1138632"/>
              <a:ext cx="19050" cy="19050"/>
            </p14:xfrm>
          </p:contentPart>
        </mc:Choice>
        <mc:Fallback xmlns="">
          <p:pic>
            <p:nvPicPr>
              <p:cNvPr id="15" name="Ink 14">
                <a:extLst>
                  <a:ext uri="{FF2B5EF4-FFF2-40B4-BE49-F238E27FC236}">
                    <a16:creationId xmlns:a16="http://schemas.microsoft.com/office/drawing/2014/main" id="{A5C5C00F-7C91-498A-B889-0F51DC62E920}"/>
                  </a:ext>
                </a:extLst>
              </p:cNvPr>
              <p:cNvPicPr/>
              <p:nvPr/>
            </p:nvPicPr>
            <p:blipFill>
              <a:blip r:embed="rId4"/>
              <a:stretch>
                <a:fillRect/>
              </a:stretch>
            </p:blipFill>
            <p:spPr>
              <a:xfrm>
                <a:off x="-1294399" y="948132"/>
                <a:ext cx="1905000" cy="3962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C92B7FEC-1670-4617-ACA4-914C278AE978}"/>
                  </a:ext>
                </a:extLst>
              </p14:cNvPr>
              <p14:cNvContentPartPr/>
              <p14:nvPr/>
            </p14:nvContentPartPr>
            <p14:xfrm>
              <a:off x="71881" y="2004692"/>
              <a:ext cx="19050" cy="19050"/>
            </p14:xfrm>
          </p:contentPart>
        </mc:Choice>
        <mc:Fallback xmlns="">
          <p:pic>
            <p:nvPicPr>
              <p:cNvPr id="2" name="Ink 1">
                <a:extLst>
                  <a:ext uri="{FF2B5EF4-FFF2-40B4-BE49-F238E27FC236}">
                    <a16:creationId xmlns:a16="http://schemas.microsoft.com/office/drawing/2014/main" id="{C92B7FEC-1670-4617-ACA4-914C278AE978}"/>
                  </a:ext>
                </a:extLst>
              </p:cNvPr>
              <p:cNvPicPr/>
              <p:nvPr/>
            </p:nvPicPr>
            <p:blipFill>
              <a:blip r:embed="rId6"/>
              <a:stretch>
                <a:fillRect/>
              </a:stretch>
            </p:blipFill>
            <p:spPr>
              <a:xfrm>
                <a:off x="-880619" y="1052192"/>
                <a:ext cx="190500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7239BCEC-A14D-4BFA-B7E0-93FF6B4BAF73}"/>
                  </a:ext>
                </a:extLst>
              </p14:cNvPr>
              <p14:cNvContentPartPr/>
              <p14:nvPr/>
            </p14:nvContentPartPr>
            <p14:xfrm>
              <a:off x="2496669" y="1860662"/>
              <a:ext cx="19050" cy="19050"/>
            </p14:xfrm>
          </p:contentPart>
        </mc:Choice>
        <mc:Fallback xmlns="">
          <p:pic>
            <p:nvPicPr>
              <p:cNvPr id="5" name="Ink 4">
                <a:extLst>
                  <a:ext uri="{FF2B5EF4-FFF2-40B4-BE49-F238E27FC236}">
                    <a16:creationId xmlns:a16="http://schemas.microsoft.com/office/drawing/2014/main" id="{7239BCEC-A14D-4BFA-B7E0-93FF6B4BAF73}"/>
                  </a:ext>
                </a:extLst>
              </p:cNvPr>
              <p:cNvPicPr/>
              <p:nvPr/>
            </p:nvPicPr>
            <p:blipFill>
              <a:blip r:embed="rId6"/>
              <a:stretch>
                <a:fillRect/>
              </a:stretch>
            </p:blipFill>
            <p:spPr>
              <a:xfrm>
                <a:off x="1544169" y="908162"/>
                <a:ext cx="190500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E29158A8-003E-49BD-8446-377C7C73C945}"/>
                  </a:ext>
                </a:extLst>
              </p14:cNvPr>
              <p14:cNvContentPartPr/>
              <p14:nvPr/>
            </p14:nvContentPartPr>
            <p14:xfrm>
              <a:off x="2813784" y="2354061"/>
              <a:ext cx="19050" cy="19050"/>
            </p14:xfrm>
          </p:contentPart>
        </mc:Choice>
        <mc:Fallback xmlns="">
          <p:pic>
            <p:nvPicPr>
              <p:cNvPr id="8" name="Ink 7">
                <a:extLst>
                  <a:ext uri="{FF2B5EF4-FFF2-40B4-BE49-F238E27FC236}">
                    <a16:creationId xmlns:a16="http://schemas.microsoft.com/office/drawing/2014/main" id="{E29158A8-003E-49BD-8446-377C7C73C945}"/>
                  </a:ext>
                </a:extLst>
              </p:cNvPr>
              <p:cNvPicPr/>
              <p:nvPr/>
            </p:nvPicPr>
            <p:blipFill>
              <a:blip r:embed="rId6"/>
              <a:stretch>
                <a:fillRect/>
              </a:stretch>
            </p:blipFill>
            <p:spPr>
              <a:xfrm>
                <a:off x="1861284" y="1401561"/>
                <a:ext cx="190500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4F5E1737-F2DE-4777-9FDE-CD76CC099CF1}"/>
                  </a:ext>
                </a:extLst>
              </p14:cNvPr>
              <p14:cNvContentPartPr/>
              <p14:nvPr/>
            </p14:nvContentPartPr>
            <p14:xfrm>
              <a:off x="2711159" y="2261298"/>
              <a:ext cx="19050" cy="19050"/>
            </p14:xfrm>
          </p:contentPart>
        </mc:Choice>
        <mc:Fallback xmlns="">
          <p:pic>
            <p:nvPicPr>
              <p:cNvPr id="9" name="Ink 8">
                <a:extLst>
                  <a:ext uri="{FF2B5EF4-FFF2-40B4-BE49-F238E27FC236}">
                    <a16:creationId xmlns:a16="http://schemas.microsoft.com/office/drawing/2014/main" id="{4F5E1737-F2DE-4777-9FDE-CD76CC099CF1}"/>
                  </a:ext>
                </a:extLst>
              </p:cNvPr>
              <p:cNvPicPr/>
              <p:nvPr/>
            </p:nvPicPr>
            <p:blipFill>
              <a:blip r:embed="rId6"/>
              <a:stretch>
                <a:fillRect/>
              </a:stretch>
            </p:blipFill>
            <p:spPr>
              <a:xfrm>
                <a:off x="1758659" y="1308798"/>
                <a:ext cx="190500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1F11BD2D-502C-4344-98C2-04107932E4E8}"/>
                  </a:ext>
                </a:extLst>
              </p14:cNvPr>
              <p14:cNvContentPartPr/>
              <p14:nvPr/>
            </p14:nvContentPartPr>
            <p14:xfrm>
              <a:off x="2711159" y="2261298"/>
              <a:ext cx="19050" cy="19050"/>
            </p14:xfrm>
          </p:contentPart>
        </mc:Choice>
        <mc:Fallback xmlns="">
          <p:pic>
            <p:nvPicPr>
              <p:cNvPr id="10" name="Ink 9">
                <a:extLst>
                  <a:ext uri="{FF2B5EF4-FFF2-40B4-BE49-F238E27FC236}">
                    <a16:creationId xmlns:a16="http://schemas.microsoft.com/office/drawing/2014/main" id="{1F11BD2D-502C-4344-98C2-04107932E4E8}"/>
                  </a:ext>
                </a:extLst>
              </p:cNvPr>
              <p:cNvPicPr/>
              <p:nvPr/>
            </p:nvPicPr>
            <p:blipFill>
              <a:blip r:embed="rId6"/>
              <a:stretch>
                <a:fillRect/>
              </a:stretch>
            </p:blipFill>
            <p:spPr>
              <a:xfrm>
                <a:off x="1758659" y="1308798"/>
                <a:ext cx="190500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BEB7915C-999B-45DA-85E3-8C9B37607580}"/>
                  </a:ext>
                </a:extLst>
              </p14:cNvPr>
              <p14:cNvContentPartPr/>
              <p14:nvPr/>
            </p14:nvContentPartPr>
            <p14:xfrm>
              <a:off x="2711159" y="2261298"/>
              <a:ext cx="19050" cy="19050"/>
            </p14:xfrm>
          </p:contentPart>
        </mc:Choice>
        <mc:Fallback xmlns="">
          <p:pic>
            <p:nvPicPr>
              <p:cNvPr id="11" name="Ink 10">
                <a:extLst>
                  <a:ext uri="{FF2B5EF4-FFF2-40B4-BE49-F238E27FC236}">
                    <a16:creationId xmlns:a16="http://schemas.microsoft.com/office/drawing/2014/main" id="{BEB7915C-999B-45DA-85E3-8C9B37607580}"/>
                  </a:ext>
                </a:extLst>
              </p:cNvPr>
              <p:cNvPicPr/>
              <p:nvPr/>
            </p:nvPicPr>
            <p:blipFill>
              <a:blip r:embed="rId6"/>
              <a:stretch>
                <a:fillRect/>
              </a:stretch>
            </p:blipFill>
            <p:spPr>
              <a:xfrm>
                <a:off x="1758659" y="1308798"/>
                <a:ext cx="190500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AC4D3E99-2C90-4FED-B47C-380E5ABF7F7D}"/>
                  </a:ext>
                </a:extLst>
              </p14:cNvPr>
              <p14:cNvContentPartPr/>
              <p14:nvPr/>
            </p14:nvContentPartPr>
            <p14:xfrm>
              <a:off x="2711159" y="2261298"/>
              <a:ext cx="19050" cy="19050"/>
            </p14:xfrm>
          </p:contentPart>
        </mc:Choice>
        <mc:Fallback xmlns="">
          <p:pic>
            <p:nvPicPr>
              <p:cNvPr id="12" name="Ink 11">
                <a:extLst>
                  <a:ext uri="{FF2B5EF4-FFF2-40B4-BE49-F238E27FC236}">
                    <a16:creationId xmlns:a16="http://schemas.microsoft.com/office/drawing/2014/main" id="{AC4D3E99-2C90-4FED-B47C-380E5ABF7F7D}"/>
                  </a:ext>
                </a:extLst>
              </p:cNvPr>
              <p:cNvPicPr/>
              <p:nvPr/>
            </p:nvPicPr>
            <p:blipFill>
              <a:blip r:embed="rId6"/>
              <a:stretch>
                <a:fillRect/>
              </a:stretch>
            </p:blipFill>
            <p:spPr>
              <a:xfrm>
                <a:off x="1758659" y="1308798"/>
                <a:ext cx="190500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9A7D7DE7-2031-4332-A150-A05545EC8421}"/>
                  </a:ext>
                </a:extLst>
              </p14:cNvPr>
              <p14:cNvContentPartPr/>
              <p14:nvPr/>
            </p14:nvContentPartPr>
            <p14:xfrm>
              <a:off x="2711159" y="2261298"/>
              <a:ext cx="19050" cy="19050"/>
            </p14:xfrm>
          </p:contentPart>
        </mc:Choice>
        <mc:Fallback xmlns="">
          <p:pic>
            <p:nvPicPr>
              <p:cNvPr id="13" name="Ink 12">
                <a:extLst>
                  <a:ext uri="{FF2B5EF4-FFF2-40B4-BE49-F238E27FC236}">
                    <a16:creationId xmlns:a16="http://schemas.microsoft.com/office/drawing/2014/main" id="{9A7D7DE7-2031-4332-A150-A05545EC8421}"/>
                  </a:ext>
                </a:extLst>
              </p:cNvPr>
              <p:cNvPicPr/>
              <p:nvPr/>
            </p:nvPicPr>
            <p:blipFill>
              <a:blip r:embed="rId6"/>
              <a:stretch>
                <a:fillRect/>
              </a:stretch>
            </p:blipFill>
            <p:spPr>
              <a:xfrm>
                <a:off x="1758659" y="1308798"/>
                <a:ext cx="190500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CEE2B4E8-2E14-4938-8F2E-3947671B74BF}"/>
                  </a:ext>
                </a:extLst>
              </p14:cNvPr>
              <p14:cNvContentPartPr/>
              <p14:nvPr/>
            </p14:nvContentPartPr>
            <p14:xfrm>
              <a:off x="2623995" y="1788069"/>
              <a:ext cx="19050" cy="19050"/>
            </p14:xfrm>
          </p:contentPart>
        </mc:Choice>
        <mc:Fallback xmlns="">
          <p:pic>
            <p:nvPicPr>
              <p:cNvPr id="14" name="Ink 13">
                <a:extLst>
                  <a:ext uri="{FF2B5EF4-FFF2-40B4-BE49-F238E27FC236}">
                    <a16:creationId xmlns:a16="http://schemas.microsoft.com/office/drawing/2014/main" id="{CEE2B4E8-2E14-4938-8F2E-3947671B74BF}"/>
                  </a:ext>
                </a:extLst>
              </p:cNvPr>
              <p:cNvPicPr/>
              <p:nvPr/>
            </p:nvPicPr>
            <p:blipFill>
              <a:blip r:embed="rId6"/>
              <a:stretch>
                <a:fillRect/>
              </a:stretch>
            </p:blipFill>
            <p:spPr>
              <a:xfrm>
                <a:off x="1671495" y="835569"/>
                <a:ext cx="190500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Ink 15">
                <a:extLst>
                  <a:ext uri="{FF2B5EF4-FFF2-40B4-BE49-F238E27FC236}">
                    <a16:creationId xmlns:a16="http://schemas.microsoft.com/office/drawing/2014/main" id="{01DC514F-75F6-4007-836A-21AE7D1DA608}"/>
                  </a:ext>
                </a:extLst>
              </p14:cNvPr>
              <p14:cNvContentPartPr/>
              <p14:nvPr/>
            </p14:nvContentPartPr>
            <p14:xfrm>
              <a:off x="2623995" y="1788069"/>
              <a:ext cx="19050" cy="19050"/>
            </p14:xfrm>
          </p:contentPart>
        </mc:Choice>
        <mc:Fallback xmlns="">
          <p:pic>
            <p:nvPicPr>
              <p:cNvPr id="16" name="Ink 15">
                <a:extLst>
                  <a:ext uri="{FF2B5EF4-FFF2-40B4-BE49-F238E27FC236}">
                    <a16:creationId xmlns:a16="http://schemas.microsoft.com/office/drawing/2014/main" id="{01DC514F-75F6-4007-836A-21AE7D1DA608}"/>
                  </a:ext>
                </a:extLst>
              </p:cNvPr>
              <p:cNvPicPr/>
              <p:nvPr/>
            </p:nvPicPr>
            <p:blipFill>
              <a:blip r:embed="rId6"/>
              <a:stretch>
                <a:fillRect/>
              </a:stretch>
            </p:blipFill>
            <p:spPr>
              <a:xfrm>
                <a:off x="1671495" y="835569"/>
                <a:ext cx="190500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Ink 16">
                <a:extLst>
                  <a:ext uri="{FF2B5EF4-FFF2-40B4-BE49-F238E27FC236}">
                    <a16:creationId xmlns:a16="http://schemas.microsoft.com/office/drawing/2014/main" id="{826ACF58-5B1B-4C62-A915-B17153A9B8D4}"/>
                  </a:ext>
                </a:extLst>
              </p14:cNvPr>
              <p14:cNvContentPartPr/>
              <p14:nvPr/>
            </p14:nvContentPartPr>
            <p14:xfrm>
              <a:off x="1392764" y="1569137"/>
              <a:ext cx="19050" cy="19050"/>
            </p14:xfrm>
          </p:contentPart>
        </mc:Choice>
        <mc:Fallback xmlns="">
          <p:pic>
            <p:nvPicPr>
              <p:cNvPr id="17" name="Ink 16">
                <a:extLst>
                  <a:ext uri="{FF2B5EF4-FFF2-40B4-BE49-F238E27FC236}">
                    <a16:creationId xmlns:a16="http://schemas.microsoft.com/office/drawing/2014/main" id="{826ACF58-5B1B-4C62-A915-B17153A9B8D4}"/>
                  </a:ext>
                </a:extLst>
              </p:cNvPr>
              <p:cNvPicPr/>
              <p:nvPr/>
            </p:nvPicPr>
            <p:blipFill>
              <a:blip r:embed="rId6"/>
              <a:stretch>
                <a:fillRect/>
              </a:stretch>
            </p:blipFill>
            <p:spPr>
              <a:xfrm>
                <a:off x="440264" y="616637"/>
                <a:ext cx="190500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AB4332B6-B0EC-4F01-A97A-A1E7B8E30089}"/>
                  </a:ext>
                </a:extLst>
              </p14:cNvPr>
              <p14:cNvContentPartPr/>
              <p14:nvPr/>
            </p14:nvContentPartPr>
            <p14:xfrm>
              <a:off x="4426370" y="2501734"/>
              <a:ext cx="19050" cy="19050"/>
            </p14:xfrm>
          </p:contentPart>
        </mc:Choice>
        <mc:Fallback xmlns="">
          <p:pic>
            <p:nvPicPr>
              <p:cNvPr id="18" name="Ink 17">
                <a:extLst>
                  <a:ext uri="{FF2B5EF4-FFF2-40B4-BE49-F238E27FC236}">
                    <a16:creationId xmlns:a16="http://schemas.microsoft.com/office/drawing/2014/main" id="{AB4332B6-B0EC-4F01-A97A-A1E7B8E30089}"/>
                  </a:ext>
                </a:extLst>
              </p:cNvPr>
              <p:cNvPicPr/>
              <p:nvPr/>
            </p:nvPicPr>
            <p:blipFill>
              <a:blip r:embed="rId6"/>
              <a:stretch>
                <a:fillRect/>
              </a:stretch>
            </p:blipFill>
            <p:spPr>
              <a:xfrm>
                <a:off x="3473870" y="1549234"/>
                <a:ext cx="190500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Ink 18">
                <a:extLst>
                  <a:ext uri="{FF2B5EF4-FFF2-40B4-BE49-F238E27FC236}">
                    <a16:creationId xmlns:a16="http://schemas.microsoft.com/office/drawing/2014/main" id="{B936146B-7694-45DE-AA97-0931EE9B8AD4}"/>
                  </a:ext>
                </a:extLst>
              </p14:cNvPr>
              <p14:cNvContentPartPr/>
              <p14:nvPr/>
            </p14:nvContentPartPr>
            <p14:xfrm>
              <a:off x="4426370" y="2501734"/>
              <a:ext cx="19050" cy="19050"/>
            </p14:xfrm>
          </p:contentPart>
        </mc:Choice>
        <mc:Fallback xmlns="">
          <p:pic>
            <p:nvPicPr>
              <p:cNvPr id="19" name="Ink 18">
                <a:extLst>
                  <a:ext uri="{FF2B5EF4-FFF2-40B4-BE49-F238E27FC236}">
                    <a16:creationId xmlns:a16="http://schemas.microsoft.com/office/drawing/2014/main" id="{B936146B-7694-45DE-AA97-0931EE9B8AD4}"/>
                  </a:ext>
                </a:extLst>
              </p:cNvPr>
              <p:cNvPicPr/>
              <p:nvPr/>
            </p:nvPicPr>
            <p:blipFill>
              <a:blip r:embed="rId6"/>
              <a:stretch>
                <a:fillRect/>
              </a:stretch>
            </p:blipFill>
            <p:spPr>
              <a:xfrm>
                <a:off x="3473870" y="1549234"/>
                <a:ext cx="190500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id="{46B341F6-5059-4865-9AC9-F9E60FEDC1ED}"/>
                  </a:ext>
                </a:extLst>
              </p14:cNvPr>
              <p14:cNvContentPartPr/>
              <p14:nvPr/>
            </p14:nvContentPartPr>
            <p14:xfrm>
              <a:off x="4426370" y="2501734"/>
              <a:ext cx="19050" cy="19050"/>
            </p14:xfrm>
          </p:contentPart>
        </mc:Choice>
        <mc:Fallback xmlns="">
          <p:pic>
            <p:nvPicPr>
              <p:cNvPr id="20" name="Ink 19">
                <a:extLst>
                  <a:ext uri="{FF2B5EF4-FFF2-40B4-BE49-F238E27FC236}">
                    <a16:creationId xmlns:a16="http://schemas.microsoft.com/office/drawing/2014/main" id="{46B341F6-5059-4865-9AC9-F9E60FEDC1ED}"/>
                  </a:ext>
                </a:extLst>
              </p:cNvPr>
              <p:cNvPicPr/>
              <p:nvPr/>
            </p:nvPicPr>
            <p:blipFill>
              <a:blip r:embed="rId6"/>
              <a:stretch>
                <a:fillRect/>
              </a:stretch>
            </p:blipFill>
            <p:spPr>
              <a:xfrm>
                <a:off x="3473870" y="1549234"/>
                <a:ext cx="190500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1" name="Ink 20">
                <a:extLst>
                  <a:ext uri="{FF2B5EF4-FFF2-40B4-BE49-F238E27FC236}">
                    <a16:creationId xmlns:a16="http://schemas.microsoft.com/office/drawing/2014/main" id="{33355617-F97B-4859-87BF-53B380890670}"/>
                  </a:ext>
                </a:extLst>
              </p14:cNvPr>
              <p14:cNvContentPartPr/>
              <p14:nvPr/>
            </p14:nvContentPartPr>
            <p14:xfrm>
              <a:off x="4426370" y="2501734"/>
              <a:ext cx="19050" cy="19050"/>
            </p14:xfrm>
          </p:contentPart>
        </mc:Choice>
        <mc:Fallback xmlns="">
          <p:pic>
            <p:nvPicPr>
              <p:cNvPr id="21" name="Ink 20">
                <a:extLst>
                  <a:ext uri="{FF2B5EF4-FFF2-40B4-BE49-F238E27FC236}">
                    <a16:creationId xmlns:a16="http://schemas.microsoft.com/office/drawing/2014/main" id="{33355617-F97B-4859-87BF-53B380890670}"/>
                  </a:ext>
                </a:extLst>
              </p:cNvPr>
              <p:cNvPicPr/>
              <p:nvPr/>
            </p:nvPicPr>
            <p:blipFill>
              <a:blip r:embed="rId6"/>
              <a:stretch>
                <a:fillRect/>
              </a:stretch>
            </p:blipFill>
            <p:spPr>
              <a:xfrm>
                <a:off x="3473870" y="1549234"/>
                <a:ext cx="190500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2" name="Ink 21">
                <a:extLst>
                  <a:ext uri="{FF2B5EF4-FFF2-40B4-BE49-F238E27FC236}">
                    <a16:creationId xmlns:a16="http://schemas.microsoft.com/office/drawing/2014/main" id="{B5E5E206-5026-43BF-A413-0D27E89C7A2A}"/>
                  </a:ext>
                </a:extLst>
              </p14:cNvPr>
              <p14:cNvContentPartPr/>
              <p14:nvPr/>
            </p14:nvContentPartPr>
            <p14:xfrm>
              <a:off x="7847170" y="2584248"/>
              <a:ext cx="19050" cy="19050"/>
            </p14:xfrm>
          </p:contentPart>
        </mc:Choice>
        <mc:Fallback xmlns="">
          <p:pic>
            <p:nvPicPr>
              <p:cNvPr id="22" name="Ink 21">
                <a:extLst>
                  <a:ext uri="{FF2B5EF4-FFF2-40B4-BE49-F238E27FC236}">
                    <a16:creationId xmlns:a16="http://schemas.microsoft.com/office/drawing/2014/main" id="{B5E5E206-5026-43BF-A413-0D27E89C7A2A}"/>
                  </a:ext>
                </a:extLst>
              </p:cNvPr>
              <p:cNvPicPr/>
              <p:nvPr/>
            </p:nvPicPr>
            <p:blipFill>
              <a:blip r:embed="rId22"/>
              <a:stretch>
                <a:fillRect/>
              </a:stretch>
            </p:blipFill>
            <p:spPr>
              <a:xfrm>
                <a:off x="7656670" y="1631748"/>
                <a:ext cx="39624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3" name="Ink 22">
                <a:extLst>
                  <a:ext uri="{FF2B5EF4-FFF2-40B4-BE49-F238E27FC236}">
                    <a16:creationId xmlns:a16="http://schemas.microsoft.com/office/drawing/2014/main" id="{4D217DE2-7A41-4447-9C97-C526EB43CF87}"/>
                  </a:ext>
                </a:extLst>
              </p14:cNvPr>
              <p14:cNvContentPartPr/>
              <p14:nvPr/>
            </p14:nvContentPartPr>
            <p14:xfrm>
              <a:off x="7844891" y="2584248"/>
              <a:ext cx="19050" cy="19050"/>
            </p14:xfrm>
          </p:contentPart>
        </mc:Choice>
        <mc:Fallback xmlns="">
          <p:pic>
            <p:nvPicPr>
              <p:cNvPr id="23" name="Ink 22">
                <a:extLst>
                  <a:ext uri="{FF2B5EF4-FFF2-40B4-BE49-F238E27FC236}">
                    <a16:creationId xmlns:a16="http://schemas.microsoft.com/office/drawing/2014/main" id="{4D217DE2-7A41-4447-9C97-C526EB43CF87}"/>
                  </a:ext>
                </a:extLst>
              </p:cNvPr>
              <p:cNvPicPr/>
              <p:nvPr/>
            </p:nvPicPr>
            <p:blipFill>
              <a:blip r:embed="rId6"/>
              <a:stretch>
                <a:fillRect/>
              </a:stretch>
            </p:blipFill>
            <p:spPr>
              <a:xfrm>
                <a:off x="6892391" y="1631748"/>
                <a:ext cx="190500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4" name="Ink 23">
                <a:extLst>
                  <a:ext uri="{FF2B5EF4-FFF2-40B4-BE49-F238E27FC236}">
                    <a16:creationId xmlns:a16="http://schemas.microsoft.com/office/drawing/2014/main" id="{D278A376-7276-4864-9487-F07C0BD7DF14}"/>
                  </a:ext>
                </a:extLst>
              </p14:cNvPr>
              <p14:cNvContentPartPr/>
              <p14:nvPr/>
            </p14:nvContentPartPr>
            <p14:xfrm>
              <a:off x="3319711" y="2332381"/>
              <a:ext cx="19050" cy="19050"/>
            </p14:xfrm>
          </p:contentPart>
        </mc:Choice>
        <mc:Fallback xmlns="">
          <p:pic>
            <p:nvPicPr>
              <p:cNvPr id="24" name="Ink 23">
                <a:extLst>
                  <a:ext uri="{FF2B5EF4-FFF2-40B4-BE49-F238E27FC236}">
                    <a16:creationId xmlns:a16="http://schemas.microsoft.com/office/drawing/2014/main" id="{D278A376-7276-4864-9487-F07C0BD7DF14}"/>
                  </a:ext>
                </a:extLst>
              </p:cNvPr>
              <p:cNvPicPr/>
              <p:nvPr/>
            </p:nvPicPr>
            <p:blipFill>
              <a:blip r:embed="rId6"/>
              <a:stretch>
                <a:fillRect/>
              </a:stretch>
            </p:blipFill>
            <p:spPr>
              <a:xfrm>
                <a:off x="2367211" y="1379881"/>
                <a:ext cx="190500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5" name="Ink 24">
                <a:extLst>
                  <a:ext uri="{FF2B5EF4-FFF2-40B4-BE49-F238E27FC236}">
                    <a16:creationId xmlns:a16="http://schemas.microsoft.com/office/drawing/2014/main" id="{C071B906-A019-4DD7-987A-B080ABECEFCC}"/>
                  </a:ext>
                </a:extLst>
              </p14:cNvPr>
              <p14:cNvContentPartPr/>
              <p14:nvPr/>
            </p14:nvContentPartPr>
            <p14:xfrm>
              <a:off x="7521373" y="2426209"/>
              <a:ext cx="19050" cy="19050"/>
            </p14:xfrm>
          </p:contentPart>
        </mc:Choice>
        <mc:Fallback xmlns="">
          <p:pic>
            <p:nvPicPr>
              <p:cNvPr id="25" name="Ink 24">
                <a:extLst>
                  <a:ext uri="{FF2B5EF4-FFF2-40B4-BE49-F238E27FC236}">
                    <a16:creationId xmlns:a16="http://schemas.microsoft.com/office/drawing/2014/main" id="{C071B906-A019-4DD7-987A-B080ABECEFCC}"/>
                  </a:ext>
                </a:extLst>
              </p:cNvPr>
              <p:cNvPicPr/>
              <p:nvPr/>
            </p:nvPicPr>
            <p:blipFill>
              <a:blip r:embed="rId6"/>
              <a:stretch>
                <a:fillRect/>
              </a:stretch>
            </p:blipFill>
            <p:spPr>
              <a:xfrm>
                <a:off x="6568873" y="1473709"/>
                <a:ext cx="190500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7" name="Ink 26">
                <a:extLst>
                  <a:ext uri="{FF2B5EF4-FFF2-40B4-BE49-F238E27FC236}">
                    <a16:creationId xmlns:a16="http://schemas.microsoft.com/office/drawing/2014/main" id="{C11A0CA8-D901-4DD3-9198-819167BA3BAB}"/>
                  </a:ext>
                </a:extLst>
              </p14:cNvPr>
              <p14:cNvContentPartPr/>
              <p14:nvPr/>
            </p14:nvContentPartPr>
            <p14:xfrm>
              <a:off x="8244189" y="3736696"/>
              <a:ext cx="19050" cy="19050"/>
            </p14:xfrm>
          </p:contentPart>
        </mc:Choice>
        <mc:Fallback xmlns="">
          <p:pic>
            <p:nvPicPr>
              <p:cNvPr id="27" name="Ink 26">
                <a:extLst>
                  <a:ext uri="{FF2B5EF4-FFF2-40B4-BE49-F238E27FC236}">
                    <a16:creationId xmlns:a16="http://schemas.microsoft.com/office/drawing/2014/main" id="{C11A0CA8-D901-4DD3-9198-819167BA3BAB}"/>
                  </a:ext>
                </a:extLst>
              </p:cNvPr>
              <p:cNvPicPr/>
              <p:nvPr/>
            </p:nvPicPr>
            <p:blipFill>
              <a:blip r:embed="rId6"/>
              <a:stretch>
                <a:fillRect/>
              </a:stretch>
            </p:blipFill>
            <p:spPr>
              <a:xfrm>
                <a:off x="7291689" y="2784196"/>
                <a:ext cx="1905000" cy="1905000"/>
              </a:xfrm>
              <a:prstGeom prst="rect">
                <a:avLst/>
              </a:prstGeom>
            </p:spPr>
          </p:pic>
        </mc:Fallback>
      </mc:AlternateContent>
      <p:pic>
        <p:nvPicPr>
          <p:cNvPr id="29" name="Picture 29" descr="Text&#10;&#10;Description automatically generated">
            <a:extLst>
              <a:ext uri="{FF2B5EF4-FFF2-40B4-BE49-F238E27FC236}">
                <a16:creationId xmlns:a16="http://schemas.microsoft.com/office/drawing/2014/main" id="{3DC6D85F-4B46-425F-B82D-6E8EAFD9B383}"/>
              </a:ext>
            </a:extLst>
          </p:cNvPr>
          <p:cNvPicPr>
            <a:picLocks noChangeAspect="1"/>
          </p:cNvPicPr>
          <p:nvPr/>
        </p:nvPicPr>
        <p:blipFill>
          <a:blip r:embed="rId27"/>
          <a:stretch>
            <a:fillRect/>
          </a:stretch>
        </p:blipFill>
        <p:spPr>
          <a:xfrm>
            <a:off x="5816389" y="945594"/>
            <a:ext cx="4881985" cy="5445036"/>
          </a:xfrm>
          <a:prstGeom prst="rect">
            <a:avLst/>
          </a:prstGeom>
        </p:spPr>
      </p:pic>
      <p:pic>
        <p:nvPicPr>
          <p:cNvPr id="30" name="Picture 30" descr="Graphical user interface, text&#10;&#10;Description automatically generated">
            <a:extLst>
              <a:ext uri="{FF2B5EF4-FFF2-40B4-BE49-F238E27FC236}">
                <a16:creationId xmlns:a16="http://schemas.microsoft.com/office/drawing/2014/main" id="{E252447E-953A-44D1-87B8-BDD7C2EC0B43}"/>
              </a:ext>
            </a:extLst>
          </p:cNvPr>
          <p:cNvPicPr>
            <a:picLocks noChangeAspect="1"/>
          </p:cNvPicPr>
          <p:nvPr/>
        </p:nvPicPr>
        <p:blipFill>
          <a:blip r:embed="rId28"/>
          <a:stretch>
            <a:fillRect/>
          </a:stretch>
        </p:blipFill>
        <p:spPr>
          <a:xfrm>
            <a:off x="652837" y="1262464"/>
            <a:ext cx="4472445" cy="1535417"/>
          </a:xfrm>
          <a:prstGeom prst="rect">
            <a:avLst/>
          </a:prstGeom>
        </p:spPr>
      </p:pic>
    </p:spTree>
    <p:extLst>
      <p:ext uri="{BB962C8B-B14F-4D97-AF65-F5344CB8AC3E}">
        <p14:creationId xmlns:p14="http://schemas.microsoft.com/office/powerpoint/2010/main" val="356397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ssholder for innhold 7">
            <a:extLst>
              <a:ext uri="{FF2B5EF4-FFF2-40B4-BE49-F238E27FC236}">
                <a16:creationId xmlns:a16="http://schemas.microsoft.com/office/drawing/2014/main" id="{F572964D-F8DF-4889-9401-C2BE0046CE31}"/>
              </a:ext>
            </a:extLst>
          </p:cNvPr>
          <p:cNvSpPr>
            <a:spLocks noGrp="1"/>
          </p:cNvSpPr>
          <p:nvPr>
            <p:ph sz="half" idx="1"/>
          </p:nvPr>
        </p:nvSpPr>
        <p:spPr>
          <a:xfrm>
            <a:off x="277793" y="1782502"/>
            <a:ext cx="5458708" cy="4734046"/>
          </a:xfrm>
        </p:spPr>
        <p:txBody>
          <a:bodyPr vert="horz" lIns="0" tIns="0" rIns="0" bIns="0" rtlCol="0" anchor="t">
            <a:normAutofit fontScale="77500" lnSpcReduction="20000"/>
          </a:bodyPr>
          <a:lstStyle/>
          <a:p>
            <a:pPr marL="251460" indent="-251460">
              <a:buNone/>
            </a:pPr>
            <a:r>
              <a:rPr lang="nb-NO">
                <a:latin typeface="Arial"/>
                <a:cs typeface="Arial"/>
              </a:rPr>
              <a:t>Tenk på: </a:t>
            </a:r>
            <a:endParaRPr lang="nb-NO"/>
          </a:p>
          <a:p>
            <a:pPr marL="251460" indent="-251460">
              <a:buNone/>
            </a:pPr>
            <a:r>
              <a:rPr lang="nb-NO">
                <a:latin typeface="Arial"/>
                <a:cs typeface="Arial"/>
              </a:rPr>
              <a:t>•Teksten bør være </a:t>
            </a:r>
            <a:r>
              <a:rPr lang="nb-NO" u="sng">
                <a:latin typeface="Arial"/>
                <a:cs typeface="Arial"/>
              </a:rPr>
              <a:t>kort </a:t>
            </a:r>
            <a:r>
              <a:rPr lang="nb-NO">
                <a:latin typeface="Arial"/>
                <a:cs typeface="Arial"/>
              </a:rPr>
              <a:t>og engasjerende</a:t>
            </a:r>
          </a:p>
          <a:p>
            <a:pPr marL="251460" indent="-251460">
              <a:buNone/>
            </a:pPr>
            <a:r>
              <a:rPr lang="nb-NO">
                <a:latin typeface="Arial"/>
                <a:cs typeface="Arial"/>
              </a:rPr>
              <a:t>•Ha få saker – helst én, maks tre</a:t>
            </a:r>
          </a:p>
          <a:p>
            <a:pPr marL="251460" indent="-251460">
              <a:buNone/>
            </a:pPr>
            <a:r>
              <a:rPr lang="nb-NO">
                <a:latin typeface="Arial"/>
                <a:cs typeface="Arial"/>
              </a:rPr>
              <a:t>•Gjør lenker tydelige, lette å forstå og lette å klikke på - du kan øke fontstørrelsen</a:t>
            </a:r>
            <a:endParaRPr lang="nb-NO"/>
          </a:p>
          <a:p>
            <a:pPr marL="251460" indent="-251460">
              <a:buNone/>
            </a:pPr>
            <a:r>
              <a:rPr lang="nb-NO">
                <a:latin typeface="Arial"/>
                <a:cs typeface="Arial"/>
              </a:rPr>
              <a:t>•Ha med et illustrerende bilde, helst med mennesker – vi liker å se andre SV-</a:t>
            </a:r>
            <a:r>
              <a:rPr lang="nb-NO" err="1">
                <a:latin typeface="Arial"/>
                <a:cs typeface="Arial"/>
              </a:rPr>
              <a:t>ere</a:t>
            </a:r>
            <a:endParaRPr lang="nb-NO" err="1"/>
          </a:p>
          <a:p>
            <a:pPr marL="251460" indent="-251460">
              <a:buNone/>
            </a:pPr>
            <a:r>
              <a:rPr lang="nb-NO">
                <a:latin typeface="Arial"/>
                <a:cs typeface="Arial"/>
              </a:rPr>
              <a:t>•</a:t>
            </a:r>
            <a:r>
              <a:rPr lang="nb-NO" b="1">
                <a:latin typeface="Arial"/>
                <a:cs typeface="Arial"/>
              </a:rPr>
              <a:t>Emnelinje</a:t>
            </a:r>
            <a:r>
              <a:rPr lang="nb-NO">
                <a:latin typeface="Arial"/>
                <a:cs typeface="Arial"/>
              </a:rPr>
              <a:t>: Dette avgjør om e-posten åpnes, så tenk på hva som står i den. </a:t>
            </a:r>
            <a:endParaRPr lang="nb-NO"/>
          </a:p>
          <a:p>
            <a:pPr marL="251460" indent="-251460">
              <a:buNone/>
            </a:pPr>
            <a:r>
              <a:rPr lang="nb-NO">
                <a:latin typeface="Arial"/>
                <a:cs typeface="Arial"/>
              </a:rPr>
              <a:t>Tips: Et emnefelt med et spørsmål gjør at leseren vil åpne e-posten for å finne svaret: "Vil du hjelpe oss med å vinne valget?" vs. "Medlemsmøte om valgkampen"</a:t>
            </a:r>
            <a:endParaRPr lang="nb-NO"/>
          </a:p>
          <a:p>
            <a:pPr marL="251460" indent="-251460">
              <a:buNone/>
            </a:pPr>
            <a:endParaRPr lang="nb-NO"/>
          </a:p>
          <a:p>
            <a:pPr marL="251460" indent="-251460">
              <a:buNone/>
            </a:pPr>
            <a:endParaRPr lang="nb-NO"/>
          </a:p>
          <a:p>
            <a:pPr marL="0" indent="0">
              <a:buNone/>
            </a:pPr>
            <a:endParaRPr lang="nb-NO"/>
          </a:p>
        </p:txBody>
      </p:sp>
      <p:sp>
        <p:nvSpPr>
          <p:cNvPr id="2" name="Tittel 1"/>
          <p:cNvSpPr>
            <a:spLocks noGrp="1"/>
          </p:cNvSpPr>
          <p:nvPr>
            <p:ph type="title"/>
          </p:nvPr>
        </p:nvSpPr>
        <p:spPr>
          <a:xfrm>
            <a:off x="-1" y="483981"/>
            <a:ext cx="8468127" cy="763200"/>
          </a:xfrm>
        </p:spPr>
        <p:txBody>
          <a:bodyPr anchor="ctr">
            <a:normAutofit/>
          </a:bodyPr>
          <a:lstStyle/>
          <a:p>
            <a:r>
              <a:rPr lang="nb-NO">
                <a:latin typeface="Arial"/>
                <a:cs typeface="Arial"/>
              </a:rPr>
              <a:t>Noen tips til medlemsbrev</a:t>
            </a:r>
            <a:endParaRPr lang="nb-NO"/>
          </a:p>
        </p:txBody>
      </p:sp>
      <p:sp>
        <p:nvSpPr>
          <p:cNvPr id="5" name="Plassholder for innhold 7">
            <a:extLst>
              <a:ext uri="{FF2B5EF4-FFF2-40B4-BE49-F238E27FC236}">
                <a16:creationId xmlns:a16="http://schemas.microsoft.com/office/drawing/2014/main" id="{CB2140BD-77FE-5260-468A-E12B0E09A0ED}"/>
              </a:ext>
            </a:extLst>
          </p:cNvPr>
          <p:cNvSpPr txBox="1">
            <a:spLocks/>
          </p:cNvSpPr>
          <p:nvPr/>
        </p:nvSpPr>
        <p:spPr>
          <a:xfrm>
            <a:off x="6039847" y="1782502"/>
            <a:ext cx="5458708" cy="4734046"/>
          </a:xfrm>
          <a:prstGeom prst="rect">
            <a:avLst/>
          </a:prstGeom>
        </p:spPr>
        <p:txBody>
          <a:bodyPr vert="horz" lIns="0" tIns="0" rIns="0" bIns="0" rtlCol="0" anchor="t">
            <a:normAutofit/>
          </a:bodyPr>
          <a:lstStyle>
            <a:lvl1pPr marL="252025" indent="-252025" algn="l" defTabSz="914445" rtl="0" eaLnBrk="1" latinLnBrk="0" hangingPunct="1">
              <a:lnSpc>
                <a:spcPct val="90000"/>
              </a:lnSpc>
              <a:spcBef>
                <a:spcPts val="1000"/>
              </a:spcBef>
              <a:spcAft>
                <a:spcPts val="500"/>
              </a:spcAft>
              <a:buClr>
                <a:srgbClr val="EB4040"/>
              </a:buClr>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1pPr>
            <a:lvl2pPr marL="432043" indent="-216021" algn="l" defTabSz="914445" rtl="0" eaLnBrk="1" latinLnBrk="0" hangingPunct="1">
              <a:lnSpc>
                <a:spcPct val="90000"/>
              </a:lnSpc>
              <a:spcBef>
                <a:spcPts val="500"/>
              </a:spcBef>
              <a:spcAft>
                <a:spcPts val="500"/>
              </a:spcAft>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2pPr>
            <a:lvl3pPr marL="648065" indent="-216021" algn="l" defTabSz="914445" rtl="0" eaLnBrk="1" latinLnBrk="0" hangingPunct="1">
              <a:lnSpc>
                <a:spcPct val="90000"/>
              </a:lnSpc>
              <a:spcBef>
                <a:spcPts val="500"/>
              </a:spcBef>
              <a:spcAft>
                <a:spcPts val="500"/>
              </a:spcAft>
              <a:buFont typeface="Calibri" panose="020F0502020204030204" pitchFamily="34" charset="0"/>
              <a:buChar char="-"/>
              <a:defRPr sz="2700" b="0" i="0" kern="1200">
                <a:solidFill>
                  <a:srgbClr val="440C1A"/>
                </a:solidFill>
                <a:latin typeface="Arial" panose="020B0604020202020204" pitchFamily="34" charset="0"/>
                <a:ea typeface="+mn-ea"/>
                <a:cs typeface="Arial" panose="020B0604020202020204" pitchFamily="34" charset="0"/>
              </a:defRPr>
            </a:lvl3pPr>
            <a:lvl4pPr marL="864086" indent="-216021" algn="l" defTabSz="914445" rtl="0" eaLnBrk="1" latinLnBrk="0" hangingPunct="1">
              <a:lnSpc>
                <a:spcPct val="90000"/>
              </a:lnSpc>
              <a:spcBef>
                <a:spcPts val="500"/>
              </a:spcBef>
              <a:spcAft>
                <a:spcPts val="500"/>
              </a:spcAft>
              <a:buFont typeface="Calibri" panose="020F0502020204030204" pitchFamily="34" charset="0"/>
              <a:buChar char="-"/>
              <a:defRPr sz="2400" b="0" i="0" kern="1200">
                <a:solidFill>
                  <a:srgbClr val="440C1A"/>
                </a:solidFill>
                <a:latin typeface="Arial" panose="020B0604020202020204" pitchFamily="34" charset="0"/>
                <a:ea typeface="+mn-ea"/>
                <a:cs typeface="Arial" panose="020B0604020202020204" pitchFamily="34" charset="0"/>
              </a:defRPr>
            </a:lvl4pPr>
            <a:lvl5pPr marL="1080108" indent="-216021" algn="l" defTabSz="914445" rtl="0" eaLnBrk="1" latinLnBrk="0" hangingPunct="1">
              <a:lnSpc>
                <a:spcPct val="90000"/>
              </a:lnSpc>
              <a:spcBef>
                <a:spcPts val="500"/>
              </a:spcBef>
              <a:spcAft>
                <a:spcPts val="500"/>
              </a:spcAft>
              <a:buFont typeface="Calibri" panose="020F0502020204030204" pitchFamily="34" charset="0"/>
              <a:buChar char="-"/>
              <a:defRPr sz="2200" b="0" i="0" kern="1200">
                <a:solidFill>
                  <a:srgbClr val="440C1A"/>
                </a:solidFill>
                <a:latin typeface="Arial" panose="020B0604020202020204" pitchFamily="34" charset="0"/>
                <a:ea typeface="+mn-ea"/>
                <a:cs typeface="Arial" panose="020B0604020202020204" pitchFamily="34" charset="0"/>
              </a:defRPr>
            </a:lvl5pPr>
            <a:lvl6pPr marL="2514725"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1460" indent="-251460">
              <a:buFont typeface="Calibri" panose="020F0502020204030204" pitchFamily="34" charset="0"/>
              <a:buNone/>
            </a:pPr>
            <a:endParaRPr lang="nb-NO"/>
          </a:p>
          <a:p>
            <a:pPr marL="251460" indent="-251460">
              <a:buFont typeface="Calibri" panose="020F0502020204030204" pitchFamily="34" charset="0"/>
              <a:buNone/>
            </a:pPr>
            <a:endParaRPr lang="nb-NO"/>
          </a:p>
          <a:p>
            <a:pPr marL="0" indent="0">
              <a:buFont typeface="Calibri" panose="020F0502020204030204" pitchFamily="34" charset="0"/>
              <a:buNone/>
            </a:pPr>
            <a:endParaRPr lang="nb-NO"/>
          </a:p>
        </p:txBody>
      </p:sp>
      <p:pic>
        <p:nvPicPr>
          <p:cNvPr id="10" name="Bilde 10">
            <a:extLst>
              <a:ext uri="{FF2B5EF4-FFF2-40B4-BE49-F238E27FC236}">
                <a16:creationId xmlns:a16="http://schemas.microsoft.com/office/drawing/2014/main" id="{01E2552B-A3A1-8F7E-F069-F33BFAA92155}"/>
              </a:ext>
            </a:extLst>
          </p:cNvPr>
          <p:cNvPicPr>
            <a:picLocks noChangeAspect="1"/>
          </p:cNvPicPr>
          <p:nvPr/>
        </p:nvPicPr>
        <p:blipFill>
          <a:blip r:embed="rId3"/>
          <a:stretch>
            <a:fillRect/>
          </a:stretch>
        </p:blipFill>
        <p:spPr>
          <a:xfrm>
            <a:off x="6498424" y="1714672"/>
            <a:ext cx="4729992" cy="4303497"/>
          </a:xfrm>
          <a:prstGeom prst="rect">
            <a:avLst/>
          </a:prstGeom>
        </p:spPr>
      </p:pic>
    </p:spTree>
    <p:extLst>
      <p:ext uri="{BB962C8B-B14F-4D97-AF65-F5344CB8AC3E}">
        <p14:creationId xmlns:p14="http://schemas.microsoft.com/office/powerpoint/2010/main" val="223520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nodePh="1">
                                  <p:stCondLst>
                                    <p:cond delay="0"/>
                                  </p:stCondLst>
                                  <p:endCondLst>
                                    <p:cond evt="begin" delay="0">
                                      <p:tn val="33"/>
                                    </p:cond>
                                  </p:endCondLst>
                                  <p:childTnLst>
                                    <p:set>
                                      <p:cBhvr>
                                        <p:cTn id="3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descr="Et bilde som inneholder bærbar PC, innendørs, bord, datamaskin&#10;&#10;Automatisk generert beskrivelse">
            <a:extLst>
              <a:ext uri="{FF2B5EF4-FFF2-40B4-BE49-F238E27FC236}">
                <a16:creationId xmlns:a16="http://schemas.microsoft.com/office/drawing/2014/main" id="{F77877CE-5A2C-4E66-9A34-288CE54E985C}"/>
              </a:ext>
            </a:extLst>
          </p:cNvPr>
          <p:cNvPicPr>
            <a:picLocks noGrp="1" noChangeAspect="1"/>
          </p:cNvPicPr>
          <p:nvPr>
            <p:ph type="pic" sz="quarter" idx="13"/>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t="11585" b="11585"/>
          <a:stretch/>
        </p:blipFill>
        <p:spPr/>
      </p:pic>
      <p:sp>
        <p:nvSpPr>
          <p:cNvPr id="6" name="Plassholder for tekst 5">
            <a:extLst>
              <a:ext uri="{FF2B5EF4-FFF2-40B4-BE49-F238E27FC236}">
                <a16:creationId xmlns:a16="http://schemas.microsoft.com/office/drawing/2014/main" id="{D4605457-3538-44EB-B5CA-E28BA38DDD77}"/>
              </a:ext>
            </a:extLst>
          </p:cNvPr>
          <p:cNvSpPr>
            <a:spLocks noGrp="1"/>
          </p:cNvSpPr>
          <p:nvPr>
            <p:ph type="body" sz="quarter" idx="14"/>
          </p:nvPr>
        </p:nvSpPr>
        <p:spPr/>
        <p:txBody>
          <a:bodyPr/>
          <a:lstStyle/>
          <a:p>
            <a:r>
              <a:rPr lang="nn-NO" err="1"/>
              <a:t>Åpne</a:t>
            </a:r>
            <a:r>
              <a:rPr lang="nn-NO"/>
              <a:t> møterommet litt før møtestart</a:t>
            </a:r>
          </a:p>
          <a:p>
            <a:r>
              <a:rPr lang="nn-NO"/>
              <a:t>Innfør m</a:t>
            </a:r>
            <a:r>
              <a:rPr lang="nb-NO" err="1"/>
              <a:t>øteregler</a:t>
            </a:r>
            <a:r>
              <a:rPr lang="nb-NO"/>
              <a:t> for digitale møter</a:t>
            </a:r>
          </a:p>
          <a:p>
            <a:r>
              <a:rPr lang="nb-NO"/>
              <a:t>Hjelp hverandre</a:t>
            </a:r>
          </a:p>
          <a:p>
            <a:r>
              <a:rPr lang="nb-NO"/>
              <a:t>Bestill møterom tidlig</a:t>
            </a:r>
          </a:p>
        </p:txBody>
      </p:sp>
      <p:sp>
        <p:nvSpPr>
          <p:cNvPr id="5" name="Plassholder for tekst 4"/>
          <p:cNvSpPr>
            <a:spLocks noGrp="1"/>
          </p:cNvSpPr>
          <p:nvPr>
            <p:ph type="body" sz="quarter" idx="15"/>
          </p:nvPr>
        </p:nvSpPr>
        <p:spPr/>
        <p:txBody>
          <a:bodyPr>
            <a:normAutofit/>
          </a:bodyPr>
          <a:lstStyle/>
          <a:p>
            <a:r>
              <a:rPr lang="nb-NO"/>
              <a:t>Tips</a:t>
            </a:r>
          </a:p>
        </p:txBody>
      </p:sp>
      <p:sp>
        <p:nvSpPr>
          <p:cNvPr id="3" name="Tittel 2"/>
          <p:cNvSpPr>
            <a:spLocks noGrp="1"/>
          </p:cNvSpPr>
          <p:nvPr>
            <p:ph type="title"/>
          </p:nvPr>
        </p:nvSpPr>
        <p:spPr/>
        <p:txBody>
          <a:bodyPr/>
          <a:lstStyle/>
          <a:p>
            <a:r>
              <a:rPr lang="nb-NO"/>
              <a:t>SVs digitale møteplattform Zoom</a:t>
            </a: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B62616DD-7ADE-4807-80CA-5EE00D56C180}"/>
                  </a:ext>
                </a:extLst>
              </p14:cNvPr>
              <p14:cNvContentPartPr/>
              <p14:nvPr/>
            </p14:nvContentPartPr>
            <p14:xfrm>
              <a:off x="1252199" y="3515098"/>
              <a:ext cx="19050" cy="19050"/>
            </p14:xfrm>
          </p:contentPart>
        </mc:Choice>
        <mc:Fallback xmlns="">
          <p:pic>
            <p:nvPicPr>
              <p:cNvPr id="2" name="Ink 1">
                <a:extLst>
                  <a:ext uri="{FF2B5EF4-FFF2-40B4-BE49-F238E27FC236}">
                    <a16:creationId xmlns:a16="http://schemas.microsoft.com/office/drawing/2014/main" id="{B62616DD-7ADE-4807-80CA-5EE00D56C180}"/>
                  </a:ext>
                </a:extLst>
              </p:cNvPr>
              <p:cNvPicPr/>
              <p:nvPr/>
            </p:nvPicPr>
            <p:blipFill>
              <a:blip r:embed="rId6"/>
              <a:stretch>
                <a:fillRect/>
              </a:stretch>
            </p:blipFill>
            <p:spPr>
              <a:xfrm>
                <a:off x="299699" y="2562598"/>
                <a:ext cx="1905000" cy="1905000"/>
              </a:xfrm>
              <a:prstGeom prst="rect">
                <a:avLst/>
              </a:prstGeom>
            </p:spPr>
          </p:pic>
        </mc:Fallback>
      </mc:AlternateContent>
    </p:spTree>
    <p:extLst>
      <p:ext uri="{BB962C8B-B14F-4D97-AF65-F5344CB8AC3E}">
        <p14:creationId xmlns:p14="http://schemas.microsoft.com/office/powerpoint/2010/main" val="3793416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gress, hydrant&#10;&#10;Automatisk generert beskrivelse">
            <a:extLst>
              <a:ext uri="{FF2B5EF4-FFF2-40B4-BE49-F238E27FC236}">
                <a16:creationId xmlns:a16="http://schemas.microsoft.com/office/drawing/2014/main" id="{C88CCB62-897A-4E70-A010-2C0D64DACC76}"/>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13413" r="13413"/>
          <a:stretch/>
        </p:blipFill>
        <p:spPr>
          <a:xfrm rot="5400000">
            <a:off x="73741" y="1188190"/>
            <a:ext cx="5150733" cy="5280940"/>
          </a:xfrm>
        </p:spPr>
      </p:pic>
      <p:sp>
        <p:nvSpPr>
          <p:cNvPr id="4" name="Plassholder for tekst 3"/>
          <p:cNvSpPr>
            <a:spLocks noGrp="1"/>
          </p:cNvSpPr>
          <p:nvPr>
            <p:ph type="body" sz="quarter" idx="14"/>
          </p:nvPr>
        </p:nvSpPr>
        <p:spPr>
          <a:xfrm>
            <a:off x="5555848" y="1611686"/>
            <a:ext cx="6304334" cy="4916436"/>
          </a:xfrm>
        </p:spPr>
        <p:txBody>
          <a:bodyPr>
            <a:noAutofit/>
          </a:bodyPr>
          <a:lstStyle/>
          <a:p>
            <a:pPr marL="0" indent="0">
              <a:buNone/>
            </a:pPr>
            <a:r>
              <a:rPr lang="nb-NO" sz="2200" b="1"/>
              <a:t>Sak</a:t>
            </a:r>
          </a:p>
          <a:p>
            <a:r>
              <a:rPr lang="nb-NO" sz="2200"/>
              <a:t>Fra programmet</a:t>
            </a:r>
          </a:p>
          <a:p>
            <a:r>
              <a:rPr lang="nb-NO" sz="2200"/>
              <a:t>Aktuell sak i kommunen</a:t>
            </a:r>
          </a:p>
          <a:p>
            <a:r>
              <a:rPr lang="nb-NO" sz="2200"/>
              <a:t>Lokal vri på nasjonal sak</a:t>
            </a:r>
          </a:p>
          <a:p>
            <a:r>
              <a:rPr lang="nb-NO" sz="2200"/>
              <a:t>Vedta en uttalelse</a:t>
            </a:r>
          </a:p>
          <a:p>
            <a:pPr marL="0" indent="0">
              <a:buNone/>
            </a:pPr>
            <a:r>
              <a:rPr lang="nb-NO" sz="2200" b="1"/>
              <a:t>Budskap</a:t>
            </a:r>
          </a:p>
          <a:p>
            <a:r>
              <a:rPr lang="nb-NO" sz="2200"/>
              <a:t>Oppsummering</a:t>
            </a:r>
          </a:p>
          <a:p>
            <a:r>
              <a:rPr lang="nb-NO" sz="2200"/>
              <a:t>Bakgrunn</a:t>
            </a:r>
          </a:p>
          <a:p>
            <a:r>
              <a:rPr lang="nb-NO" sz="2200"/>
              <a:t>Mål / krav</a:t>
            </a:r>
          </a:p>
          <a:p>
            <a:r>
              <a:rPr lang="nb-NO" sz="2200"/>
              <a:t>Bilder</a:t>
            </a:r>
          </a:p>
          <a:p>
            <a:pPr marL="0" indent="0">
              <a:buNone/>
            </a:pPr>
            <a:endParaRPr lang="nb-NO" sz="2000"/>
          </a:p>
          <a:p>
            <a:endParaRPr lang="nb-NO" sz="2000"/>
          </a:p>
        </p:txBody>
      </p:sp>
      <p:sp>
        <p:nvSpPr>
          <p:cNvPr id="3" name="Tittel 2"/>
          <p:cNvSpPr>
            <a:spLocks noGrp="1"/>
          </p:cNvSpPr>
          <p:nvPr>
            <p:ph type="title"/>
          </p:nvPr>
        </p:nvSpPr>
        <p:spPr/>
        <p:txBody>
          <a:bodyPr/>
          <a:lstStyle/>
          <a:p>
            <a:r>
              <a:rPr lang="nb-NO"/>
              <a:t>Ekstern kommunikasjon</a:t>
            </a:r>
          </a:p>
        </p:txBody>
      </p:sp>
    </p:spTree>
    <p:extLst>
      <p:ext uri="{BB962C8B-B14F-4D97-AF65-F5344CB8AC3E}">
        <p14:creationId xmlns:p14="http://schemas.microsoft.com/office/powerpoint/2010/main" val="270070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 7">
            <a:extLst>
              <a:ext uri="{FF2B5EF4-FFF2-40B4-BE49-F238E27FC236}">
                <a16:creationId xmlns:a16="http://schemas.microsoft.com/office/drawing/2014/main" id="{E485D43A-91F4-41CE-AC0D-9042B8AA5FDB}"/>
              </a:ext>
            </a:extLst>
          </p:cNvPr>
          <p:cNvGraphicFramePr>
            <a:graphicFrameLocks noGrp="1"/>
          </p:cNvGraphicFramePr>
          <p:nvPr>
            <p:extLst>
              <p:ext uri="{D42A27DB-BD31-4B8C-83A1-F6EECF244321}">
                <p14:modId xmlns:p14="http://schemas.microsoft.com/office/powerpoint/2010/main" val="2223906271"/>
              </p:ext>
            </p:extLst>
          </p:nvPr>
        </p:nvGraphicFramePr>
        <p:xfrm>
          <a:off x="3798278" y="2066919"/>
          <a:ext cx="7469770" cy="3513555"/>
        </p:xfrm>
        <a:graphic>
          <a:graphicData uri="http://schemas.openxmlformats.org/drawingml/2006/table">
            <a:tbl>
              <a:tblPr firstRow="1" bandRow="1">
                <a:tableStyleId>{5C22544A-7EE6-4342-B048-85BDC9FD1C3A}</a:tableStyleId>
              </a:tblPr>
              <a:tblGrid>
                <a:gridCol w="566960">
                  <a:extLst>
                    <a:ext uri="{9D8B030D-6E8A-4147-A177-3AD203B41FA5}">
                      <a16:colId xmlns:a16="http://schemas.microsoft.com/office/drawing/2014/main" val="3707280609"/>
                    </a:ext>
                  </a:extLst>
                </a:gridCol>
                <a:gridCol w="2612557">
                  <a:extLst>
                    <a:ext uri="{9D8B030D-6E8A-4147-A177-3AD203B41FA5}">
                      <a16:colId xmlns:a16="http://schemas.microsoft.com/office/drawing/2014/main" val="4055994235"/>
                    </a:ext>
                  </a:extLst>
                </a:gridCol>
                <a:gridCol w="2197463">
                  <a:extLst>
                    <a:ext uri="{9D8B030D-6E8A-4147-A177-3AD203B41FA5}">
                      <a16:colId xmlns:a16="http://schemas.microsoft.com/office/drawing/2014/main" val="793611118"/>
                    </a:ext>
                  </a:extLst>
                </a:gridCol>
                <a:gridCol w="2092790">
                  <a:extLst>
                    <a:ext uri="{9D8B030D-6E8A-4147-A177-3AD203B41FA5}">
                      <a16:colId xmlns:a16="http://schemas.microsoft.com/office/drawing/2014/main" val="587677587"/>
                    </a:ext>
                  </a:extLst>
                </a:gridCol>
              </a:tblGrid>
              <a:tr h="323320">
                <a:tc>
                  <a:txBody>
                    <a:bodyPr/>
                    <a:lstStyle/>
                    <a:p>
                      <a:r>
                        <a:rPr lang="nb-NO" sz="1050"/>
                        <a:t>Når</a:t>
                      </a:r>
                    </a:p>
                  </a:txBody>
                  <a:tcPr/>
                </a:tc>
                <a:tc>
                  <a:txBody>
                    <a:bodyPr/>
                    <a:lstStyle/>
                    <a:p>
                      <a:r>
                        <a:rPr lang="nb-NO" sz="1050"/>
                        <a:t>Hva</a:t>
                      </a:r>
                    </a:p>
                  </a:txBody>
                  <a:tcPr/>
                </a:tc>
                <a:tc>
                  <a:txBody>
                    <a:bodyPr/>
                    <a:lstStyle/>
                    <a:p>
                      <a:r>
                        <a:rPr lang="nn-NO" sz="1050" err="1"/>
                        <a:t>Mottaker</a:t>
                      </a:r>
                      <a:endParaRPr lang="nb-NO" sz="1050"/>
                    </a:p>
                  </a:txBody>
                  <a:tcPr/>
                </a:tc>
                <a:tc>
                  <a:txBody>
                    <a:bodyPr/>
                    <a:lstStyle/>
                    <a:p>
                      <a:r>
                        <a:rPr lang="nb-NO" sz="1050"/>
                        <a:t>Hvem</a:t>
                      </a:r>
                    </a:p>
                  </a:txBody>
                  <a:tcPr/>
                </a:tc>
                <a:extLst>
                  <a:ext uri="{0D108BD9-81ED-4DB2-BD59-A6C34878D82A}">
                    <a16:rowId xmlns:a16="http://schemas.microsoft.com/office/drawing/2014/main" val="2455776177"/>
                  </a:ext>
                </a:extLst>
              </a:tr>
              <a:tr h="323320">
                <a:tc>
                  <a:txBody>
                    <a:bodyPr/>
                    <a:lstStyle/>
                    <a:p>
                      <a:r>
                        <a:rPr lang="nb-NO" sz="1050"/>
                        <a:t>28.9.</a:t>
                      </a:r>
                    </a:p>
                  </a:txBody>
                  <a:tcPr/>
                </a:tc>
                <a:tc>
                  <a:txBody>
                    <a:bodyPr/>
                    <a:lstStyle/>
                    <a:p>
                      <a:r>
                        <a:rPr lang="nb-NO" sz="1050" u="none"/>
                        <a:t>Temamøte </a:t>
                      </a:r>
                    </a:p>
                  </a:txBody>
                  <a:tcPr/>
                </a:tc>
                <a:tc>
                  <a:txBody>
                    <a:bodyPr/>
                    <a:lstStyle/>
                    <a:p>
                      <a:r>
                        <a:rPr lang="nn-NO" sz="1050" u="none"/>
                        <a:t>Medlemmer</a:t>
                      </a:r>
                      <a:endParaRPr lang="nb-NO" sz="1050" u="none"/>
                    </a:p>
                  </a:txBody>
                  <a:tcPr/>
                </a:tc>
                <a:tc>
                  <a:txBody>
                    <a:bodyPr/>
                    <a:lstStyle/>
                    <a:p>
                      <a:r>
                        <a:rPr lang="nb-NO" sz="1050"/>
                        <a:t>Lokallagsleder</a:t>
                      </a:r>
                    </a:p>
                  </a:txBody>
                  <a:tcPr/>
                </a:tc>
                <a:extLst>
                  <a:ext uri="{0D108BD9-81ED-4DB2-BD59-A6C34878D82A}">
                    <a16:rowId xmlns:a16="http://schemas.microsoft.com/office/drawing/2014/main" val="3248637838"/>
                  </a:ext>
                </a:extLst>
              </a:tr>
              <a:tr h="323320">
                <a:tc>
                  <a:txBody>
                    <a:bodyPr/>
                    <a:lstStyle/>
                    <a:p>
                      <a:r>
                        <a:rPr lang="nb-NO" sz="1050"/>
                        <a:t>1.10.</a:t>
                      </a:r>
                    </a:p>
                  </a:txBody>
                  <a:tcPr/>
                </a:tc>
                <a:tc>
                  <a:txBody>
                    <a:bodyPr/>
                    <a:lstStyle/>
                    <a:p>
                      <a:r>
                        <a:rPr lang="nb-NO" sz="1050" u="none"/>
                        <a:t>Interpellasjon sendes</a:t>
                      </a:r>
                    </a:p>
                  </a:txBody>
                  <a:tcPr/>
                </a:tc>
                <a:tc>
                  <a:txBody>
                    <a:bodyPr/>
                    <a:lstStyle/>
                    <a:p>
                      <a:r>
                        <a:rPr lang="nn-NO" sz="1050" u="none"/>
                        <a:t>Kommunestyret</a:t>
                      </a:r>
                      <a:endParaRPr lang="nb-NO" sz="1050" u="none"/>
                    </a:p>
                  </a:txBody>
                  <a:tcPr/>
                </a:tc>
                <a:tc>
                  <a:txBody>
                    <a:bodyPr/>
                    <a:lstStyle/>
                    <a:p>
                      <a:r>
                        <a:rPr lang="nb-NO" sz="1050"/>
                        <a:t>Kommunestyrerepresentant</a:t>
                      </a:r>
                    </a:p>
                  </a:txBody>
                  <a:tcPr/>
                </a:tc>
                <a:extLst>
                  <a:ext uri="{0D108BD9-81ED-4DB2-BD59-A6C34878D82A}">
                    <a16:rowId xmlns:a16="http://schemas.microsoft.com/office/drawing/2014/main" val="3620672822"/>
                  </a:ext>
                </a:extLst>
              </a:tr>
              <a:tr h="323320">
                <a:tc>
                  <a:txBody>
                    <a:bodyPr/>
                    <a:lstStyle/>
                    <a:p>
                      <a:r>
                        <a:rPr lang="nb-NO" sz="1050"/>
                        <a:t>2.10.</a:t>
                      </a:r>
                    </a:p>
                  </a:txBody>
                  <a:tcPr/>
                </a:tc>
                <a:tc>
                  <a:txBody>
                    <a:bodyPr/>
                    <a:lstStyle/>
                    <a:p>
                      <a:pPr marL="0" marR="0" lvl="0" indent="0" algn="l" defTabSz="914445" rtl="0" eaLnBrk="1" fontAlgn="auto" latinLnBrk="0" hangingPunct="1">
                        <a:lnSpc>
                          <a:spcPct val="100000"/>
                        </a:lnSpc>
                        <a:spcBef>
                          <a:spcPts val="0"/>
                        </a:spcBef>
                        <a:spcAft>
                          <a:spcPts val="0"/>
                        </a:spcAft>
                        <a:buClrTx/>
                        <a:buSzTx/>
                        <a:buFontTx/>
                        <a:buNone/>
                        <a:tabLst/>
                        <a:defRPr/>
                      </a:pPr>
                      <a:r>
                        <a:rPr lang="nb-NO" sz="1050" u="none"/>
                        <a:t>E-post til medlemmer</a:t>
                      </a:r>
                    </a:p>
                  </a:txBody>
                  <a:tcPr/>
                </a:tc>
                <a:tc>
                  <a:txBody>
                    <a:bodyPr/>
                    <a:lstStyle/>
                    <a:p>
                      <a:pPr marL="0" marR="0" lvl="0" indent="0" algn="l" defTabSz="914445" rtl="0" eaLnBrk="1" fontAlgn="auto" latinLnBrk="0" hangingPunct="1">
                        <a:lnSpc>
                          <a:spcPct val="100000"/>
                        </a:lnSpc>
                        <a:spcBef>
                          <a:spcPts val="0"/>
                        </a:spcBef>
                        <a:spcAft>
                          <a:spcPts val="0"/>
                        </a:spcAft>
                        <a:buClrTx/>
                        <a:buSzTx/>
                        <a:buFontTx/>
                        <a:buNone/>
                        <a:tabLst/>
                        <a:defRPr/>
                      </a:pPr>
                      <a:r>
                        <a:rPr lang="nn-NO" sz="1050" u="none"/>
                        <a:t>Medlemmer </a:t>
                      </a:r>
                      <a:endParaRPr lang="nb-NO" sz="1050" u="none"/>
                    </a:p>
                  </a:txBody>
                  <a:tcPr/>
                </a:tc>
                <a:tc>
                  <a:txBody>
                    <a:bodyPr/>
                    <a:lstStyle/>
                    <a:p>
                      <a:pPr marL="0" marR="0" lvl="0" indent="0" algn="l" defTabSz="914445" rtl="0" eaLnBrk="1" fontAlgn="auto" latinLnBrk="0" hangingPunct="1">
                        <a:lnSpc>
                          <a:spcPct val="100000"/>
                        </a:lnSpc>
                        <a:spcBef>
                          <a:spcPts val="0"/>
                        </a:spcBef>
                        <a:spcAft>
                          <a:spcPts val="0"/>
                        </a:spcAft>
                        <a:buClrTx/>
                        <a:buSzTx/>
                        <a:buFontTx/>
                        <a:buNone/>
                        <a:tabLst/>
                        <a:defRPr/>
                      </a:pPr>
                      <a:r>
                        <a:rPr lang="nb-NO" sz="1050"/>
                        <a:t>Lokallagsleder</a:t>
                      </a:r>
                    </a:p>
                  </a:txBody>
                  <a:tcPr/>
                </a:tc>
                <a:extLst>
                  <a:ext uri="{0D108BD9-81ED-4DB2-BD59-A6C34878D82A}">
                    <a16:rowId xmlns:a16="http://schemas.microsoft.com/office/drawing/2014/main" val="86196736"/>
                  </a:ext>
                </a:extLst>
              </a:tr>
              <a:tr h="323320">
                <a:tc>
                  <a:txBody>
                    <a:bodyPr/>
                    <a:lstStyle/>
                    <a:p>
                      <a:r>
                        <a:rPr lang="nb-NO" sz="1050"/>
                        <a:t>2.10.</a:t>
                      </a:r>
                    </a:p>
                  </a:txBody>
                  <a:tcPr/>
                </a:tc>
                <a:tc>
                  <a:txBody>
                    <a:bodyPr/>
                    <a:lstStyle/>
                    <a:p>
                      <a:r>
                        <a:rPr lang="nb-NO" sz="1050" u="none"/>
                        <a:t>Leserbrev til lokalavis</a:t>
                      </a:r>
                    </a:p>
                  </a:txBody>
                  <a:tcPr/>
                </a:tc>
                <a:tc>
                  <a:txBody>
                    <a:bodyPr/>
                    <a:lstStyle/>
                    <a:p>
                      <a:r>
                        <a:rPr lang="nn-NO" sz="1050" u="none" err="1"/>
                        <a:t>Innbyggere</a:t>
                      </a:r>
                      <a:r>
                        <a:rPr lang="nn-NO" sz="1050" u="none"/>
                        <a:t> i kommunen</a:t>
                      </a:r>
                      <a:endParaRPr lang="nb-NO" sz="1050" u="none"/>
                    </a:p>
                  </a:txBody>
                  <a:tcPr/>
                </a:tc>
                <a:tc>
                  <a:txBody>
                    <a:bodyPr/>
                    <a:lstStyle/>
                    <a:p>
                      <a:r>
                        <a:rPr lang="nb-NO" sz="1050"/>
                        <a:t>Kommunestyrerepresentant(er)</a:t>
                      </a:r>
                    </a:p>
                  </a:txBody>
                  <a:tcPr/>
                </a:tc>
                <a:extLst>
                  <a:ext uri="{0D108BD9-81ED-4DB2-BD59-A6C34878D82A}">
                    <a16:rowId xmlns:a16="http://schemas.microsoft.com/office/drawing/2014/main" val="189351697"/>
                  </a:ext>
                </a:extLst>
              </a:tr>
              <a:tr h="323320">
                <a:tc>
                  <a:txBody>
                    <a:bodyPr/>
                    <a:lstStyle/>
                    <a:p>
                      <a:r>
                        <a:rPr lang="nb-NO" sz="1050"/>
                        <a:t>3.10.</a:t>
                      </a:r>
                    </a:p>
                  </a:txBody>
                  <a:tcPr/>
                </a:tc>
                <a:tc>
                  <a:txBody>
                    <a:bodyPr/>
                    <a:lstStyle/>
                    <a:p>
                      <a:r>
                        <a:rPr lang="nb-NO" sz="1050" u="none"/>
                        <a:t>Dele leserbrev på FB-side</a:t>
                      </a:r>
                    </a:p>
                  </a:txBody>
                  <a:tcPr/>
                </a:tc>
                <a:tc>
                  <a:txBody>
                    <a:bodyPr/>
                    <a:lstStyle/>
                    <a:p>
                      <a:r>
                        <a:rPr lang="nn-NO" sz="1050" u="none"/>
                        <a:t>Følgere (potensielle medlemmer)</a:t>
                      </a:r>
                      <a:endParaRPr lang="nb-NO" sz="1050" u="none"/>
                    </a:p>
                  </a:txBody>
                  <a:tcPr/>
                </a:tc>
                <a:tc>
                  <a:txBody>
                    <a:bodyPr/>
                    <a:lstStyle/>
                    <a:p>
                      <a:r>
                        <a:rPr lang="nb-NO" sz="1050"/>
                        <a:t>FB-ansvarlig</a:t>
                      </a:r>
                    </a:p>
                  </a:txBody>
                  <a:tcPr/>
                </a:tc>
                <a:extLst>
                  <a:ext uri="{0D108BD9-81ED-4DB2-BD59-A6C34878D82A}">
                    <a16:rowId xmlns:a16="http://schemas.microsoft.com/office/drawing/2014/main" val="1263798340"/>
                  </a:ext>
                </a:extLst>
              </a:tr>
              <a:tr h="328351">
                <a:tc>
                  <a:txBody>
                    <a:bodyPr/>
                    <a:lstStyle/>
                    <a:p>
                      <a:r>
                        <a:rPr lang="nb-NO" sz="1050"/>
                        <a:t>9.10.</a:t>
                      </a:r>
                    </a:p>
                  </a:txBody>
                  <a:tcPr/>
                </a:tc>
                <a:tc>
                  <a:txBody>
                    <a:bodyPr/>
                    <a:lstStyle/>
                    <a:p>
                      <a:r>
                        <a:rPr lang="nb-NO" sz="1050" u="none"/>
                        <a:t>Videosnutt / bildepost om saken på FB</a:t>
                      </a:r>
                    </a:p>
                  </a:txBody>
                  <a:tcPr/>
                </a:tc>
                <a:tc>
                  <a:txBody>
                    <a:bodyPr/>
                    <a:lstStyle/>
                    <a:p>
                      <a:r>
                        <a:rPr lang="nn-NO" sz="1050" u="none"/>
                        <a:t>Følgere</a:t>
                      </a:r>
                      <a:endParaRPr lang="nb-NO" sz="1050" u="none"/>
                    </a:p>
                  </a:txBody>
                  <a:tcPr/>
                </a:tc>
                <a:tc>
                  <a:txBody>
                    <a:bodyPr/>
                    <a:lstStyle/>
                    <a:p>
                      <a:r>
                        <a:rPr lang="nb-NO" sz="1050"/>
                        <a:t>Kommunestyrerepresentant og FB-ansvarlig</a:t>
                      </a:r>
                    </a:p>
                  </a:txBody>
                  <a:tcPr/>
                </a:tc>
                <a:extLst>
                  <a:ext uri="{0D108BD9-81ED-4DB2-BD59-A6C34878D82A}">
                    <a16:rowId xmlns:a16="http://schemas.microsoft.com/office/drawing/2014/main" val="249262476"/>
                  </a:ext>
                </a:extLst>
              </a:tr>
              <a:tr h="323320">
                <a:tc>
                  <a:txBody>
                    <a:bodyPr/>
                    <a:lstStyle/>
                    <a:p>
                      <a:r>
                        <a:rPr lang="nb-NO" sz="1050"/>
                        <a:t>10.10.</a:t>
                      </a:r>
                    </a:p>
                  </a:txBody>
                  <a:tcPr/>
                </a:tc>
                <a:tc>
                  <a:txBody>
                    <a:bodyPr/>
                    <a:lstStyle/>
                    <a:p>
                      <a:r>
                        <a:rPr lang="nb-NO" sz="1050" u="none"/>
                        <a:t>Interpellasjon holdes </a:t>
                      </a:r>
                    </a:p>
                  </a:txBody>
                  <a:tcPr/>
                </a:tc>
                <a:tc>
                  <a:txBody>
                    <a:bodyPr/>
                    <a:lstStyle/>
                    <a:p>
                      <a:r>
                        <a:rPr lang="nn-NO" sz="1050" u="none"/>
                        <a:t>Kommunestyret og media</a:t>
                      </a:r>
                      <a:endParaRPr lang="nb-NO" sz="1050" u="none"/>
                    </a:p>
                  </a:txBody>
                  <a:tcPr/>
                </a:tc>
                <a:tc>
                  <a:txBody>
                    <a:bodyPr/>
                    <a:lstStyle/>
                    <a:p>
                      <a:r>
                        <a:rPr lang="nb-NO" sz="1050"/>
                        <a:t>Kommunestyrerepresentant</a:t>
                      </a:r>
                    </a:p>
                  </a:txBody>
                  <a:tcPr/>
                </a:tc>
                <a:extLst>
                  <a:ext uri="{0D108BD9-81ED-4DB2-BD59-A6C34878D82A}">
                    <a16:rowId xmlns:a16="http://schemas.microsoft.com/office/drawing/2014/main" val="998256476"/>
                  </a:ext>
                </a:extLst>
              </a:tr>
              <a:tr h="229793">
                <a:tc>
                  <a:txBody>
                    <a:bodyPr/>
                    <a:lstStyle/>
                    <a:p>
                      <a:r>
                        <a:rPr lang="nb-NO" sz="1050"/>
                        <a:t>10.10.</a:t>
                      </a:r>
                    </a:p>
                  </a:txBody>
                  <a:tcPr/>
                </a:tc>
                <a:tc>
                  <a:txBody>
                    <a:bodyPr/>
                    <a:lstStyle/>
                    <a:p>
                      <a:r>
                        <a:rPr lang="nb-NO" sz="1050" u="none"/>
                        <a:t>Oppdatering sendes medlemmer</a:t>
                      </a:r>
                    </a:p>
                  </a:txBody>
                  <a:tcPr/>
                </a:tc>
                <a:tc>
                  <a:txBody>
                    <a:bodyPr/>
                    <a:lstStyle/>
                    <a:p>
                      <a:r>
                        <a:rPr lang="nn-NO" sz="1050" u="none"/>
                        <a:t>Medlemmer</a:t>
                      </a:r>
                      <a:endParaRPr lang="nb-NO" sz="1050" u="none"/>
                    </a:p>
                  </a:txBody>
                  <a:tcPr/>
                </a:tc>
                <a:tc>
                  <a:txBody>
                    <a:bodyPr/>
                    <a:lstStyle/>
                    <a:p>
                      <a:r>
                        <a:rPr lang="nb-NO" sz="1050"/>
                        <a:t>Lokallagsleder</a:t>
                      </a:r>
                    </a:p>
                  </a:txBody>
                  <a:tcPr/>
                </a:tc>
                <a:extLst>
                  <a:ext uri="{0D108BD9-81ED-4DB2-BD59-A6C34878D82A}">
                    <a16:rowId xmlns:a16="http://schemas.microsoft.com/office/drawing/2014/main" val="2673978358"/>
                  </a:ext>
                </a:extLst>
              </a:tr>
              <a:tr h="264055">
                <a:tc>
                  <a:txBody>
                    <a:bodyPr/>
                    <a:lstStyle/>
                    <a:p>
                      <a:r>
                        <a:rPr lang="nb-NO" sz="1050"/>
                        <a:t>10.10.</a:t>
                      </a:r>
                    </a:p>
                  </a:txBody>
                  <a:tcPr/>
                </a:tc>
                <a:tc>
                  <a:txBody>
                    <a:bodyPr/>
                    <a:lstStyle/>
                    <a:p>
                      <a:r>
                        <a:rPr lang="nb-NO" sz="1050" u="none"/>
                        <a:t>Sitater sendes lokalavis / ringe journalist</a:t>
                      </a:r>
                    </a:p>
                  </a:txBody>
                  <a:tcPr/>
                </a:tc>
                <a:tc>
                  <a:txBody>
                    <a:bodyPr/>
                    <a:lstStyle/>
                    <a:p>
                      <a:pPr marL="0" marR="0" lvl="0" indent="0" algn="l" defTabSz="914445" rtl="0" eaLnBrk="1" fontAlgn="auto" latinLnBrk="0" hangingPunct="1">
                        <a:lnSpc>
                          <a:spcPct val="100000"/>
                        </a:lnSpc>
                        <a:spcBef>
                          <a:spcPts val="0"/>
                        </a:spcBef>
                        <a:spcAft>
                          <a:spcPts val="0"/>
                        </a:spcAft>
                        <a:buClrTx/>
                        <a:buSzTx/>
                        <a:buFontTx/>
                        <a:buNone/>
                        <a:tabLst/>
                        <a:defRPr/>
                      </a:pPr>
                      <a:r>
                        <a:rPr lang="nn-NO" sz="1050" u="none" err="1"/>
                        <a:t>Innbyggere</a:t>
                      </a:r>
                      <a:r>
                        <a:rPr lang="nn-NO" sz="1050" u="none"/>
                        <a:t> i kommunen</a:t>
                      </a:r>
                      <a:endParaRPr lang="nb-NO" sz="1050" u="none"/>
                    </a:p>
                  </a:txBody>
                  <a:tcPr/>
                </a:tc>
                <a:tc>
                  <a:txBody>
                    <a:bodyPr/>
                    <a:lstStyle/>
                    <a:p>
                      <a:r>
                        <a:rPr lang="nb-NO" sz="1050"/>
                        <a:t>Kommunestyrerepresentant</a:t>
                      </a:r>
                    </a:p>
                  </a:txBody>
                  <a:tcPr/>
                </a:tc>
                <a:extLst>
                  <a:ext uri="{0D108BD9-81ED-4DB2-BD59-A6C34878D82A}">
                    <a16:rowId xmlns:a16="http://schemas.microsoft.com/office/drawing/2014/main" val="2350369896"/>
                  </a:ext>
                </a:extLst>
              </a:tr>
              <a:tr h="323320">
                <a:tc>
                  <a:txBody>
                    <a:bodyPr/>
                    <a:lstStyle/>
                    <a:p>
                      <a:r>
                        <a:rPr lang="nb-NO" sz="1050"/>
                        <a:t>11.10.</a:t>
                      </a:r>
                    </a:p>
                  </a:txBody>
                  <a:tcPr/>
                </a:tc>
                <a:tc>
                  <a:txBody>
                    <a:bodyPr/>
                    <a:lstStyle/>
                    <a:p>
                      <a:r>
                        <a:rPr lang="nb-NO" sz="1050" u="none"/>
                        <a:t>Dele redaksjonell sak på FB</a:t>
                      </a:r>
                    </a:p>
                  </a:txBody>
                  <a:tcPr/>
                </a:tc>
                <a:tc>
                  <a:txBody>
                    <a:bodyPr/>
                    <a:lstStyle/>
                    <a:p>
                      <a:r>
                        <a:rPr lang="nn-NO" sz="1050" u="none"/>
                        <a:t>Følgere</a:t>
                      </a:r>
                      <a:endParaRPr lang="nb-NO" sz="1050" u="none"/>
                    </a:p>
                  </a:txBody>
                  <a:tcPr/>
                </a:tc>
                <a:tc>
                  <a:txBody>
                    <a:bodyPr/>
                    <a:lstStyle/>
                    <a:p>
                      <a:r>
                        <a:rPr lang="nb-NO" sz="1050"/>
                        <a:t>FB-ansvarlig</a:t>
                      </a:r>
                    </a:p>
                  </a:txBody>
                  <a:tcPr/>
                </a:tc>
                <a:extLst>
                  <a:ext uri="{0D108BD9-81ED-4DB2-BD59-A6C34878D82A}">
                    <a16:rowId xmlns:a16="http://schemas.microsoft.com/office/drawing/2014/main" val="2740250420"/>
                  </a:ext>
                </a:extLst>
              </a:tr>
            </a:tbl>
          </a:graphicData>
        </a:graphic>
      </p:graphicFrame>
      <p:sp>
        <p:nvSpPr>
          <p:cNvPr id="13" name="Plassholder for tekst 12">
            <a:extLst>
              <a:ext uri="{FF2B5EF4-FFF2-40B4-BE49-F238E27FC236}">
                <a16:creationId xmlns:a16="http://schemas.microsoft.com/office/drawing/2014/main" id="{456068B4-5B8E-5249-BC86-696CFA614855}"/>
              </a:ext>
            </a:extLst>
          </p:cNvPr>
          <p:cNvSpPr>
            <a:spLocks noGrp="1"/>
          </p:cNvSpPr>
          <p:nvPr>
            <p:ph type="body" sz="quarter" idx="14"/>
          </p:nvPr>
        </p:nvSpPr>
        <p:spPr/>
        <p:txBody>
          <a:bodyPr/>
          <a:lstStyle/>
          <a:p>
            <a:pPr marL="0" indent="0">
              <a:buNone/>
            </a:pPr>
            <a:r>
              <a:rPr lang="nb-NO" b="1">
                <a:solidFill>
                  <a:schemeClr val="tx1"/>
                </a:solidFill>
              </a:rPr>
              <a:t>Legg en plan</a:t>
            </a:r>
          </a:p>
          <a:p>
            <a:r>
              <a:rPr lang="nb-NO">
                <a:solidFill>
                  <a:schemeClr val="tx1"/>
                </a:solidFill>
              </a:rPr>
              <a:t>Mottaker(e)</a:t>
            </a:r>
          </a:p>
          <a:p>
            <a:r>
              <a:rPr lang="nb-NO">
                <a:solidFill>
                  <a:schemeClr val="tx1"/>
                </a:solidFill>
              </a:rPr>
              <a:t>Avsender</a:t>
            </a:r>
          </a:p>
          <a:p>
            <a:r>
              <a:rPr lang="nb-NO">
                <a:solidFill>
                  <a:schemeClr val="tx1"/>
                </a:solidFill>
              </a:rPr>
              <a:t>Tidspunkt</a:t>
            </a:r>
          </a:p>
          <a:p>
            <a:r>
              <a:rPr lang="nb-NO">
                <a:solidFill>
                  <a:schemeClr val="tx1"/>
                </a:solidFill>
              </a:rPr>
              <a:t>Plattform</a:t>
            </a:r>
          </a:p>
          <a:p>
            <a:endParaRPr lang="nn-NO">
              <a:solidFill>
                <a:schemeClr val="tx1"/>
              </a:solidFill>
            </a:endParaRPr>
          </a:p>
        </p:txBody>
      </p:sp>
      <p:sp>
        <p:nvSpPr>
          <p:cNvPr id="2" name="Tittel 1"/>
          <p:cNvSpPr>
            <a:spLocks noGrp="1"/>
          </p:cNvSpPr>
          <p:nvPr>
            <p:ph type="title"/>
          </p:nvPr>
        </p:nvSpPr>
        <p:spPr/>
        <p:txBody>
          <a:bodyPr/>
          <a:lstStyle/>
          <a:p>
            <a:r>
              <a:rPr lang="nb-NO"/>
              <a:t>Spre sak og budskap</a:t>
            </a:r>
          </a:p>
        </p:txBody>
      </p:sp>
    </p:spTree>
    <p:extLst>
      <p:ext uri="{BB962C8B-B14F-4D97-AF65-F5344CB8AC3E}">
        <p14:creationId xmlns:p14="http://schemas.microsoft.com/office/powerpoint/2010/main" val="265428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p>
            <a:r>
              <a:rPr lang="nb-NO"/>
              <a:t>Kommunikasjon</a:t>
            </a:r>
          </a:p>
          <a:p>
            <a:r>
              <a:rPr lang="nb-NO"/>
              <a:t>Profil</a:t>
            </a:r>
          </a:p>
          <a:p>
            <a:r>
              <a:rPr lang="nb-NO"/>
              <a:t>Internkommunikasjon</a:t>
            </a:r>
          </a:p>
          <a:p>
            <a:r>
              <a:rPr lang="nb-NO"/>
              <a:t>Media</a:t>
            </a:r>
          </a:p>
          <a:p>
            <a:r>
              <a:rPr lang="nb-NO"/>
              <a:t>Sosiale medier</a:t>
            </a:r>
          </a:p>
          <a:p>
            <a:r>
              <a:rPr lang="nb-NO"/>
              <a:t>Oppgave</a:t>
            </a:r>
          </a:p>
        </p:txBody>
      </p:sp>
      <p:sp>
        <p:nvSpPr>
          <p:cNvPr id="2" name="Tittel 1"/>
          <p:cNvSpPr>
            <a:spLocks noGrp="1"/>
          </p:cNvSpPr>
          <p:nvPr>
            <p:ph type="title"/>
          </p:nvPr>
        </p:nvSpPr>
        <p:spPr/>
        <p:txBody>
          <a:bodyPr/>
          <a:lstStyle/>
          <a:p>
            <a:r>
              <a:rPr lang="nb-NO"/>
              <a:t>Tema for dette kurset</a:t>
            </a:r>
          </a:p>
        </p:txBody>
      </p:sp>
    </p:spTree>
    <p:extLst>
      <p:ext uri="{BB962C8B-B14F-4D97-AF65-F5344CB8AC3E}">
        <p14:creationId xmlns:p14="http://schemas.microsoft.com/office/powerpoint/2010/main" val="3045895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7ED801D0-D56F-4144-BF1E-8F16A1AF1641}"/>
              </a:ext>
            </a:extLst>
          </p:cNvPr>
          <p:cNvSpPr>
            <a:spLocks noGrp="1"/>
          </p:cNvSpPr>
          <p:nvPr>
            <p:ph type="subTitle" idx="1"/>
          </p:nvPr>
        </p:nvSpPr>
        <p:spPr/>
        <p:txBody>
          <a:bodyPr/>
          <a:lstStyle/>
          <a:p>
            <a:r>
              <a:rPr lang="nn-NO"/>
              <a:t>Media</a:t>
            </a:r>
          </a:p>
        </p:txBody>
      </p:sp>
    </p:spTree>
    <p:extLst>
      <p:ext uri="{BB962C8B-B14F-4D97-AF65-F5344CB8AC3E}">
        <p14:creationId xmlns:p14="http://schemas.microsoft.com/office/powerpoint/2010/main" val="1280847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4EB40384-06AD-4EDF-A416-71DC961EA96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24916" y="1526967"/>
            <a:ext cx="4185450" cy="4998011"/>
          </a:xfrm>
          <a:prstGeom prst="rect">
            <a:avLst/>
          </a:prstGeom>
          <a:noFill/>
        </p:spPr>
      </p:pic>
      <p:sp>
        <p:nvSpPr>
          <p:cNvPr id="4" name="Plassholder for tekst 3"/>
          <p:cNvSpPr>
            <a:spLocks noGrp="1"/>
          </p:cNvSpPr>
          <p:nvPr>
            <p:ph type="body" sz="quarter" idx="14"/>
          </p:nvPr>
        </p:nvSpPr>
        <p:spPr>
          <a:xfrm>
            <a:off x="451413" y="1782501"/>
            <a:ext cx="6192455" cy="4742477"/>
          </a:xfrm>
        </p:spPr>
        <p:txBody>
          <a:bodyPr>
            <a:normAutofit/>
          </a:bodyPr>
          <a:lstStyle/>
          <a:p>
            <a:pPr marL="0" indent="0">
              <a:buNone/>
            </a:pPr>
            <a:r>
              <a:rPr lang="nb-NO" b="1">
                <a:solidFill>
                  <a:schemeClr val="tx1"/>
                </a:solidFill>
              </a:rPr>
              <a:t>Lokalmedia</a:t>
            </a:r>
          </a:p>
          <a:p>
            <a:pPr lvl="0"/>
            <a:r>
              <a:rPr lang="nb-NO"/>
              <a:t>Folk skal vite hvilke saker vi er opptatt av</a:t>
            </a:r>
          </a:p>
          <a:p>
            <a:pPr lvl="0"/>
            <a:r>
              <a:rPr lang="nb-NO"/>
              <a:t>Disse sakene skal komme høyere på dagsorden</a:t>
            </a:r>
          </a:p>
          <a:p>
            <a:pPr lvl="0"/>
            <a:r>
              <a:rPr lang="nb-NO"/>
              <a:t>For at folk skal vite hva vi har gjort og vil gjøre for å få gjennomslag  </a:t>
            </a:r>
          </a:p>
        </p:txBody>
      </p:sp>
      <p:sp>
        <p:nvSpPr>
          <p:cNvPr id="2" name="Tittel 1"/>
          <p:cNvSpPr>
            <a:spLocks noGrp="1"/>
          </p:cNvSpPr>
          <p:nvPr>
            <p:ph type="title"/>
          </p:nvPr>
        </p:nvSpPr>
        <p:spPr>
          <a:xfrm>
            <a:off x="-1" y="483981"/>
            <a:ext cx="8468127" cy="763200"/>
          </a:xfrm>
        </p:spPr>
        <p:txBody>
          <a:bodyPr anchor="ctr">
            <a:normAutofit/>
          </a:bodyPr>
          <a:lstStyle/>
          <a:p>
            <a:r>
              <a:rPr lang="nb-NO"/>
              <a:t>Media</a:t>
            </a:r>
          </a:p>
        </p:txBody>
      </p:sp>
    </p:spTree>
    <p:extLst>
      <p:ext uri="{BB962C8B-B14F-4D97-AF65-F5344CB8AC3E}">
        <p14:creationId xmlns:p14="http://schemas.microsoft.com/office/powerpoint/2010/main" val="63047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DA55B9DD-93BA-4201-811E-5E76DDB3087D}"/>
              </a:ext>
            </a:extLst>
          </p:cNvPr>
          <p:cNvPicPr>
            <a:picLocks noChangeAspect="1"/>
          </p:cNvPicPr>
          <p:nvPr/>
        </p:nvPicPr>
        <p:blipFill rotWithShape="1">
          <a:blip r:embed="rId3">
            <a:extLst>
              <a:ext uri="{28A0092B-C50C-407E-A947-70E740481C1C}">
                <a14:useLocalDpi xmlns:a14="http://schemas.microsoft.com/office/drawing/2010/main" val="0"/>
              </a:ext>
            </a:extLst>
          </a:blip>
          <a:srcRect b="56558"/>
          <a:stretch/>
        </p:blipFill>
        <p:spPr>
          <a:xfrm>
            <a:off x="7689861" y="4263647"/>
            <a:ext cx="4505314" cy="2216727"/>
          </a:xfrm>
          <a:prstGeom prst="rect">
            <a:avLst/>
          </a:prstGeom>
        </p:spPr>
      </p:pic>
      <p:sp>
        <p:nvSpPr>
          <p:cNvPr id="3" name="Plassholder for tekst 2">
            <a:extLst>
              <a:ext uri="{FF2B5EF4-FFF2-40B4-BE49-F238E27FC236}">
                <a16:creationId xmlns:a16="http://schemas.microsoft.com/office/drawing/2014/main" id="{6D42CBE0-252D-D140-A15E-5B9F89028345}"/>
              </a:ext>
            </a:extLst>
          </p:cNvPr>
          <p:cNvSpPr>
            <a:spLocks noGrp="1"/>
          </p:cNvSpPr>
          <p:nvPr>
            <p:ph type="body" sz="quarter" idx="14"/>
          </p:nvPr>
        </p:nvSpPr>
        <p:spPr>
          <a:xfrm>
            <a:off x="451413" y="1782501"/>
            <a:ext cx="6249335" cy="4571841"/>
          </a:xfrm>
        </p:spPr>
        <p:txBody>
          <a:bodyPr vert="horz" lIns="0" tIns="0" rIns="0" bIns="0" rtlCol="0" anchor="t">
            <a:normAutofit/>
          </a:bodyPr>
          <a:lstStyle/>
          <a:p>
            <a:pPr marL="0" indent="0">
              <a:buNone/>
            </a:pPr>
            <a:r>
              <a:rPr lang="nb-NO" b="1">
                <a:solidFill>
                  <a:schemeClr val="tx1"/>
                </a:solidFill>
              </a:rPr>
              <a:t>En god nyhetssak</a:t>
            </a:r>
          </a:p>
          <a:p>
            <a:pPr marL="251460" indent="-251460"/>
            <a:r>
              <a:rPr lang="nb-NO">
                <a:solidFill>
                  <a:schemeClr val="tx1"/>
                </a:solidFill>
              </a:rPr>
              <a:t>Vesentlig for leserne</a:t>
            </a:r>
          </a:p>
          <a:p>
            <a:pPr marL="251460" indent="-251460"/>
            <a:r>
              <a:rPr lang="nb-NO">
                <a:solidFill>
                  <a:schemeClr val="tx1"/>
                </a:solidFill>
              </a:rPr>
              <a:t>Identifikasjon og nærhet til folks hverdag </a:t>
            </a:r>
          </a:p>
          <a:p>
            <a:pPr marL="251460" indent="-251460"/>
            <a:r>
              <a:rPr lang="nb-NO">
                <a:solidFill>
                  <a:schemeClr val="tx1"/>
                </a:solidFill>
              </a:rPr>
              <a:t>Sensasjonell – bryter med folks forventninger. Spreke formuleringer</a:t>
            </a:r>
          </a:p>
          <a:p>
            <a:pPr marL="251460" indent="-251460"/>
            <a:r>
              <a:rPr lang="nb-NO">
                <a:solidFill>
                  <a:schemeClr val="tx1"/>
                </a:solidFill>
              </a:rPr>
              <a:t>Aktuell</a:t>
            </a:r>
          </a:p>
          <a:p>
            <a:pPr marL="251460" indent="-251460"/>
            <a:r>
              <a:rPr lang="nb-NO">
                <a:solidFill>
                  <a:schemeClr val="tx1"/>
                </a:solidFill>
                <a:latin typeface="Arial"/>
                <a:cs typeface="Arial"/>
              </a:rPr>
              <a:t>Konflikt – definer hvem som er motstanderen</a:t>
            </a:r>
            <a:endParaRPr lang="nn-NO">
              <a:solidFill>
                <a:schemeClr val="tx1"/>
              </a:solidFill>
            </a:endParaRPr>
          </a:p>
        </p:txBody>
      </p:sp>
      <p:sp>
        <p:nvSpPr>
          <p:cNvPr id="13" name="Tittel 12"/>
          <p:cNvSpPr>
            <a:spLocks noGrp="1"/>
          </p:cNvSpPr>
          <p:nvPr>
            <p:ph type="title"/>
          </p:nvPr>
        </p:nvSpPr>
        <p:spPr/>
        <p:txBody>
          <a:bodyPr/>
          <a:lstStyle/>
          <a:p>
            <a:r>
              <a:rPr lang="nb-NO"/>
              <a:t>Nyhetssak og leserbrev</a:t>
            </a:r>
          </a:p>
        </p:txBody>
      </p:sp>
      <p:pic>
        <p:nvPicPr>
          <p:cNvPr id="15" name="Bilde 14">
            <a:extLst>
              <a:ext uri="{FF2B5EF4-FFF2-40B4-BE49-F238E27FC236}">
                <a16:creationId xmlns:a16="http://schemas.microsoft.com/office/drawing/2014/main" id="{CB5015A0-564F-4E3B-A369-1E547C5C12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5772" y="1626738"/>
            <a:ext cx="3325813" cy="2849173"/>
          </a:xfrm>
          <a:prstGeom prst="rect">
            <a:avLst/>
          </a:prstGeom>
        </p:spPr>
      </p:pic>
      <p:pic>
        <p:nvPicPr>
          <p:cNvPr id="18" name="Bilde 17">
            <a:extLst>
              <a:ext uri="{FF2B5EF4-FFF2-40B4-BE49-F238E27FC236}">
                <a16:creationId xmlns:a16="http://schemas.microsoft.com/office/drawing/2014/main" id="{7644DC2C-23D2-4EB8-9EA8-E6026082206C}"/>
              </a:ext>
            </a:extLst>
          </p:cNvPr>
          <p:cNvPicPr>
            <a:picLocks noChangeAspect="1"/>
          </p:cNvPicPr>
          <p:nvPr/>
        </p:nvPicPr>
        <p:blipFill rotWithShape="1">
          <a:blip r:embed="rId5">
            <a:extLst>
              <a:ext uri="{28A0092B-C50C-407E-A947-70E740481C1C}">
                <a14:useLocalDpi xmlns:a14="http://schemas.microsoft.com/office/drawing/2010/main" val="0"/>
              </a:ext>
            </a:extLst>
          </a:blip>
          <a:srcRect t="19518" b="-2053"/>
          <a:stretch/>
        </p:blipFill>
        <p:spPr>
          <a:xfrm>
            <a:off x="9739444" y="1626738"/>
            <a:ext cx="2455731" cy="2849173"/>
          </a:xfrm>
          <a:prstGeom prst="rect">
            <a:avLst/>
          </a:prstGeom>
        </p:spPr>
      </p:pic>
    </p:spTree>
    <p:extLst>
      <p:ext uri="{BB962C8B-B14F-4D97-AF65-F5344CB8AC3E}">
        <p14:creationId xmlns:p14="http://schemas.microsoft.com/office/powerpoint/2010/main" val="76503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p:cNvSpPr>
            <a:spLocks noGrp="1"/>
          </p:cNvSpPr>
          <p:nvPr>
            <p:ph type="body" sz="quarter" idx="14"/>
          </p:nvPr>
        </p:nvSpPr>
        <p:spPr>
          <a:xfrm>
            <a:off x="5555848" y="1588142"/>
            <a:ext cx="6304334" cy="4939979"/>
          </a:xfrm>
        </p:spPr>
        <p:txBody>
          <a:bodyPr vert="horz" lIns="0" tIns="0" rIns="0" bIns="0" rtlCol="0" anchor="t">
            <a:normAutofit/>
          </a:bodyPr>
          <a:lstStyle/>
          <a:p>
            <a:pPr marL="251460" indent="-251460"/>
            <a:r>
              <a:rPr lang="nb-NO" sz="2200">
                <a:latin typeface="Arial"/>
                <a:cs typeface="Arial"/>
              </a:rPr>
              <a:t>Viktigste poeng først</a:t>
            </a:r>
            <a:endParaRPr lang="en-US" sz="2200">
              <a:latin typeface="Arial"/>
              <a:cs typeface="Arial"/>
            </a:endParaRPr>
          </a:p>
          <a:p>
            <a:pPr marL="251460" indent="-251460"/>
            <a:r>
              <a:rPr lang="nb-NO" sz="2200">
                <a:latin typeface="Arial"/>
                <a:cs typeface="Arial"/>
              </a:rPr>
              <a:t>Bakgrunnsinformasjon</a:t>
            </a:r>
          </a:p>
          <a:p>
            <a:pPr marL="251460" indent="-251460"/>
            <a:r>
              <a:rPr lang="nb-NO" sz="2200">
                <a:latin typeface="Arial"/>
                <a:cs typeface="Arial"/>
              </a:rPr>
              <a:t>Gode sitater</a:t>
            </a:r>
          </a:p>
          <a:p>
            <a:pPr marL="251460" indent="-251460"/>
            <a:r>
              <a:rPr lang="nb-NO" sz="2200">
                <a:latin typeface="Arial"/>
                <a:cs typeface="Arial"/>
              </a:rPr>
              <a:t>Konkrete forslag</a:t>
            </a:r>
            <a:endParaRPr lang="nb-NO" sz="2200"/>
          </a:p>
          <a:p>
            <a:pPr marL="251460" indent="-251460"/>
            <a:r>
              <a:rPr lang="nb-NO" sz="2200">
                <a:latin typeface="Arial"/>
                <a:cs typeface="Arial"/>
              </a:rPr>
              <a:t>Bilde </a:t>
            </a:r>
            <a:endParaRPr lang="nb-NO" sz="2200"/>
          </a:p>
          <a:p>
            <a:pPr marL="251460" indent="-251460"/>
            <a:r>
              <a:rPr lang="nb-NO" sz="2200">
                <a:latin typeface="Arial"/>
                <a:cs typeface="Arial"/>
              </a:rPr>
              <a:t>Kontaktperson</a:t>
            </a:r>
          </a:p>
          <a:p>
            <a:pPr marL="0" indent="0">
              <a:buNone/>
            </a:pPr>
            <a:endParaRPr lang="nb-NO" sz="2200"/>
          </a:p>
          <a:p>
            <a:pPr marL="0" indent="0">
              <a:buNone/>
            </a:pPr>
            <a:endParaRPr lang="nb-NO" sz="2200"/>
          </a:p>
          <a:p>
            <a:pPr marL="0" indent="0">
              <a:buNone/>
            </a:pPr>
            <a:r>
              <a:rPr lang="nb-NO" sz="2200">
                <a:latin typeface="Arial"/>
                <a:cs typeface="Arial"/>
              </a:rPr>
              <a:t>Se eksempler i folkevalgtportalen:</a:t>
            </a:r>
          </a:p>
          <a:p>
            <a:pPr marL="0" indent="0">
              <a:buNone/>
            </a:pPr>
            <a:r>
              <a:rPr lang="nb-NO" sz="2200">
                <a:latin typeface="Arial"/>
                <a:cs typeface="Arial"/>
              </a:rPr>
              <a:t>sv.no/folkevalgt</a:t>
            </a:r>
          </a:p>
        </p:txBody>
      </p:sp>
      <p:sp>
        <p:nvSpPr>
          <p:cNvPr id="2" name="Tittel 1"/>
          <p:cNvSpPr>
            <a:spLocks noGrp="1"/>
          </p:cNvSpPr>
          <p:nvPr>
            <p:ph type="title"/>
          </p:nvPr>
        </p:nvSpPr>
        <p:spPr/>
        <p:txBody>
          <a:bodyPr anchor="ctr">
            <a:normAutofit/>
          </a:bodyPr>
          <a:lstStyle/>
          <a:p>
            <a:r>
              <a:rPr lang="nb-NO"/>
              <a:t>Pressemelding</a:t>
            </a:r>
          </a:p>
        </p:txBody>
      </p:sp>
      <p:pic>
        <p:nvPicPr>
          <p:cNvPr id="13" name="Picture 13" descr="Text&#10;&#10;Description automatically generated">
            <a:extLst>
              <a:ext uri="{FF2B5EF4-FFF2-40B4-BE49-F238E27FC236}">
                <a16:creationId xmlns:a16="http://schemas.microsoft.com/office/drawing/2014/main" id="{2F1C4481-FA7D-40C0-A9FC-C8B1ED880202}"/>
              </a:ext>
            </a:extLst>
          </p:cNvPr>
          <p:cNvPicPr>
            <a:picLocks noGrp="1" noChangeAspect="1"/>
          </p:cNvPicPr>
          <p:nvPr>
            <p:ph type="pic" sz="quarter" idx="13"/>
          </p:nvPr>
        </p:nvPicPr>
        <p:blipFill rotWithShape="1">
          <a:blip r:embed="rId3"/>
          <a:srcRect l="2375" r="2375"/>
          <a:stretch/>
        </p:blipFill>
        <p:spPr/>
      </p:pic>
    </p:spTree>
    <p:extLst>
      <p:ext uri="{BB962C8B-B14F-4D97-AF65-F5344CB8AC3E}">
        <p14:creationId xmlns:p14="http://schemas.microsoft.com/office/powerpoint/2010/main" val="2790877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7ED801D0-D56F-4144-BF1E-8F16A1AF1641}"/>
              </a:ext>
            </a:extLst>
          </p:cNvPr>
          <p:cNvSpPr>
            <a:spLocks noGrp="1"/>
          </p:cNvSpPr>
          <p:nvPr>
            <p:ph type="subTitle" idx="1"/>
          </p:nvPr>
        </p:nvSpPr>
        <p:spPr/>
        <p:txBody>
          <a:bodyPr/>
          <a:lstStyle/>
          <a:p>
            <a:r>
              <a:rPr lang="nn-NO"/>
              <a:t>Sosiale </a:t>
            </a:r>
            <a:r>
              <a:rPr lang="nn-NO" err="1"/>
              <a:t>medier</a:t>
            </a:r>
            <a:endParaRPr lang="nn-NO"/>
          </a:p>
        </p:txBody>
      </p:sp>
    </p:spTree>
    <p:extLst>
      <p:ext uri="{BB962C8B-B14F-4D97-AF65-F5344CB8AC3E}">
        <p14:creationId xmlns:p14="http://schemas.microsoft.com/office/powerpoint/2010/main" val="4081801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213993D9-EB23-4CFE-9F58-AE8FC39EF985}"/>
              </a:ext>
            </a:extLst>
          </p:cNvPr>
          <p:cNvPicPr>
            <a:picLocks noChangeAspect="1"/>
          </p:cNvPicPr>
          <p:nvPr/>
        </p:nvPicPr>
        <p:blipFill>
          <a:blip r:embed="rId4"/>
          <a:stretch>
            <a:fillRect/>
          </a:stretch>
        </p:blipFill>
        <p:spPr>
          <a:xfrm>
            <a:off x="7180920" y="1529656"/>
            <a:ext cx="4320000" cy="7420125"/>
          </a:xfrm>
          <a:prstGeom prst="rect">
            <a:avLst/>
          </a:prstGeom>
        </p:spPr>
      </p:pic>
      <p:pic>
        <p:nvPicPr>
          <p:cNvPr id="9" name="Bilde 8">
            <a:extLst>
              <a:ext uri="{FF2B5EF4-FFF2-40B4-BE49-F238E27FC236}">
                <a16:creationId xmlns:a16="http://schemas.microsoft.com/office/drawing/2014/main" id="{1F15B7FF-00AB-4DA2-980A-83851A366D3A}"/>
              </a:ext>
            </a:extLst>
          </p:cNvPr>
          <p:cNvPicPr>
            <a:picLocks noChangeAspect="1"/>
          </p:cNvPicPr>
          <p:nvPr/>
        </p:nvPicPr>
        <p:blipFill>
          <a:blip r:embed="rId5"/>
          <a:stretch>
            <a:fillRect/>
          </a:stretch>
        </p:blipFill>
        <p:spPr>
          <a:xfrm>
            <a:off x="7159602" y="1529656"/>
            <a:ext cx="4320000" cy="6724094"/>
          </a:xfrm>
          <a:prstGeom prst="rect">
            <a:avLst/>
          </a:prstGeom>
        </p:spPr>
      </p:pic>
      <p:pic>
        <p:nvPicPr>
          <p:cNvPr id="7" name="Bilde 6">
            <a:extLst>
              <a:ext uri="{FF2B5EF4-FFF2-40B4-BE49-F238E27FC236}">
                <a16:creationId xmlns:a16="http://schemas.microsoft.com/office/drawing/2014/main" id="{9EA67A54-9A36-4F92-B7BC-F8444DFBAA25}"/>
              </a:ext>
            </a:extLst>
          </p:cNvPr>
          <p:cNvPicPr>
            <a:picLocks noChangeAspect="1"/>
          </p:cNvPicPr>
          <p:nvPr/>
        </p:nvPicPr>
        <p:blipFill>
          <a:blip r:embed="rId6"/>
          <a:stretch>
            <a:fillRect/>
          </a:stretch>
        </p:blipFill>
        <p:spPr>
          <a:xfrm>
            <a:off x="7106069" y="1541086"/>
            <a:ext cx="4320000" cy="5713245"/>
          </a:xfrm>
          <a:prstGeom prst="rect">
            <a:avLst/>
          </a:prstGeom>
        </p:spPr>
      </p:pic>
      <p:sp>
        <p:nvSpPr>
          <p:cNvPr id="4" name="Plassholder for tekst 3"/>
          <p:cNvSpPr>
            <a:spLocks noGrp="1"/>
          </p:cNvSpPr>
          <p:nvPr>
            <p:ph type="body" sz="quarter" idx="14"/>
          </p:nvPr>
        </p:nvSpPr>
        <p:spPr/>
        <p:txBody>
          <a:bodyPr vert="horz" lIns="0" tIns="0" rIns="0" bIns="0" rtlCol="0" anchor="t">
            <a:normAutofit/>
          </a:bodyPr>
          <a:lstStyle/>
          <a:p>
            <a:pPr marL="251460" indent="-251460"/>
            <a:r>
              <a:rPr lang="nn-NO" dirty="0">
                <a:latin typeface="Arial"/>
                <a:cs typeface="Arial"/>
              </a:rPr>
              <a:t>Mobilisere</a:t>
            </a:r>
            <a:endParaRPr lang="nb-NO" dirty="0">
              <a:latin typeface="Arial"/>
              <a:cs typeface="Arial"/>
            </a:endParaRPr>
          </a:p>
          <a:p>
            <a:pPr marL="251460" indent="-251460"/>
            <a:r>
              <a:rPr lang="nn-NO" dirty="0">
                <a:latin typeface="Arial"/>
                <a:cs typeface="Arial"/>
              </a:rPr>
              <a:t>Verve</a:t>
            </a:r>
          </a:p>
          <a:p>
            <a:pPr marL="251460" indent="-251460"/>
            <a:r>
              <a:rPr lang="nn-NO" dirty="0">
                <a:latin typeface="Arial"/>
                <a:cs typeface="Arial"/>
              </a:rPr>
              <a:t>Vise lokale saker</a:t>
            </a:r>
          </a:p>
          <a:p>
            <a:pPr marL="251460" indent="-251460"/>
            <a:r>
              <a:rPr lang="nn-NO" dirty="0">
                <a:latin typeface="Arial"/>
                <a:cs typeface="Arial"/>
              </a:rPr>
              <a:t>Dele </a:t>
            </a:r>
            <a:r>
              <a:rPr lang="nn-NO" dirty="0" err="1">
                <a:latin typeface="Arial"/>
                <a:cs typeface="Arial"/>
              </a:rPr>
              <a:t>oppdateringer</a:t>
            </a:r>
            <a:endParaRPr lang="nn-NO" dirty="0">
              <a:latin typeface="Arial"/>
              <a:cs typeface="Arial"/>
            </a:endParaRPr>
          </a:p>
          <a:p>
            <a:pPr marL="251460" indent="-251460"/>
            <a:r>
              <a:rPr lang="nn-NO" dirty="0">
                <a:latin typeface="Arial"/>
                <a:cs typeface="Arial"/>
              </a:rPr>
              <a:t>Skape debatt</a:t>
            </a:r>
          </a:p>
          <a:p>
            <a:pPr marL="251460" indent="-251460"/>
            <a:r>
              <a:rPr lang="nn-NO" dirty="0">
                <a:latin typeface="Arial"/>
                <a:cs typeface="Arial"/>
              </a:rPr>
              <a:t>Skape engasjement &amp; </a:t>
            </a:r>
            <a:r>
              <a:rPr lang="nn-NO" dirty="0" err="1">
                <a:latin typeface="Arial"/>
                <a:cs typeface="Arial"/>
              </a:rPr>
              <a:t>synlighet</a:t>
            </a:r>
          </a:p>
          <a:p>
            <a:pPr marL="251460" indent="-251460"/>
            <a:r>
              <a:rPr lang="nn-NO" dirty="0" err="1">
                <a:latin typeface="Arial"/>
                <a:cs typeface="Arial"/>
              </a:rPr>
              <a:t>Spre</a:t>
            </a:r>
            <a:r>
              <a:rPr lang="nn-NO" dirty="0">
                <a:latin typeface="Arial"/>
                <a:cs typeface="Arial"/>
              </a:rPr>
              <a:t> arrangement</a:t>
            </a:r>
            <a:endParaRPr lang="nb-NO" dirty="0">
              <a:latin typeface="Arial"/>
              <a:cs typeface="Arial"/>
            </a:endParaRPr>
          </a:p>
        </p:txBody>
      </p:sp>
      <p:sp>
        <p:nvSpPr>
          <p:cNvPr id="2" name="Tittel 1"/>
          <p:cNvSpPr>
            <a:spLocks noGrp="1"/>
          </p:cNvSpPr>
          <p:nvPr>
            <p:ph type="title"/>
          </p:nvPr>
        </p:nvSpPr>
        <p:spPr/>
        <p:txBody>
          <a:bodyPr/>
          <a:lstStyle/>
          <a:p>
            <a:r>
              <a:rPr lang="nb-NO"/>
              <a:t>Sosiale medier</a:t>
            </a:r>
          </a:p>
        </p:txBody>
      </p:sp>
      <p:pic>
        <p:nvPicPr>
          <p:cNvPr id="17" name="Bilde 16">
            <a:extLst>
              <a:ext uri="{FF2B5EF4-FFF2-40B4-BE49-F238E27FC236}">
                <a16:creationId xmlns:a16="http://schemas.microsoft.com/office/drawing/2014/main" id="{8D9ABC38-EB4B-40EB-95C5-6BC87D01FFBD}"/>
              </a:ext>
            </a:extLst>
          </p:cNvPr>
          <p:cNvPicPr>
            <a:picLocks noChangeAspect="1"/>
          </p:cNvPicPr>
          <p:nvPr/>
        </p:nvPicPr>
        <p:blipFill>
          <a:blip r:embed="rId7"/>
          <a:stretch>
            <a:fillRect/>
          </a:stretch>
        </p:blipFill>
        <p:spPr>
          <a:xfrm>
            <a:off x="7120281" y="1541086"/>
            <a:ext cx="4320000" cy="5185840"/>
          </a:xfrm>
          <a:prstGeom prst="rect">
            <a:avLst/>
          </a:prstGeom>
        </p:spPr>
      </p:pic>
      <p:pic>
        <p:nvPicPr>
          <p:cNvPr id="13" name="Bilde 12">
            <a:extLst>
              <a:ext uri="{FF2B5EF4-FFF2-40B4-BE49-F238E27FC236}">
                <a16:creationId xmlns:a16="http://schemas.microsoft.com/office/drawing/2014/main" id="{BB3205CD-1B9D-4873-802E-75861E442155}"/>
              </a:ext>
            </a:extLst>
          </p:cNvPr>
          <p:cNvPicPr>
            <a:picLocks noChangeAspect="1"/>
          </p:cNvPicPr>
          <p:nvPr/>
        </p:nvPicPr>
        <p:blipFill>
          <a:blip r:embed="rId8"/>
          <a:stretch>
            <a:fillRect/>
          </a:stretch>
        </p:blipFill>
        <p:spPr>
          <a:xfrm>
            <a:off x="7134493" y="1557943"/>
            <a:ext cx="4320000" cy="5010455"/>
          </a:xfrm>
          <a:prstGeom prst="rect">
            <a:avLst/>
          </a:prstGeom>
        </p:spPr>
      </p:pic>
      <p:pic>
        <p:nvPicPr>
          <p:cNvPr id="15" name="Bilde 14">
            <a:extLst>
              <a:ext uri="{FF2B5EF4-FFF2-40B4-BE49-F238E27FC236}">
                <a16:creationId xmlns:a16="http://schemas.microsoft.com/office/drawing/2014/main" id="{30E535A6-58F2-46C7-BE05-3D639E449FC0}"/>
              </a:ext>
            </a:extLst>
          </p:cNvPr>
          <p:cNvPicPr>
            <a:picLocks noChangeAspect="1"/>
          </p:cNvPicPr>
          <p:nvPr/>
        </p:nvPicPr>
        <p:blipFill>
          <a:blip r:embed="rId9"/>
          <a:stretch>
            <a:fillRect/>
          </a:stretch>
        </p:blipFill>
        <p:spPr>
          <a:xfrm>
            <a:off x="7127387" y="1597237"/>
            <a:ext cx="4320000" cy="7466897"/>
          </a:xfrm>
          <a:prstGeom prst="rect">
            <a:avLst/>
          </a:prstGeom>
        </p:spPr>
      </p:pic>
    </p:spTree>
    <p:extLst>
      <p:ext uri="{BB962C8B-B14F-4D97-AF65-F5344CB8AC3E}">
        <p14:creationId xmlns:p14="http://schemas.microsoft.com/office/powerpoint/2010/main" val="289352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p:cNvSpPr>
            <a:spLocks noGrp="1"/>
          </p:cNvSpPr>
          <p:nvPr>
            <p:ph sz="half" idx="1"/>
          </p:nvPr>
        </p:nvSpPr>
        <p:spPr>
          <a:xfrm>
            <a:off x="277793" y="1782502"/>
            <a:ext cx="5458708" cy="4734046"/>
          </a:xfrm>
        </p:spPr>
        <p:txBody>
          <a:bodyPr>
            <a:normAutofit/>
          </a:bodyPr>
          <a:lstStyle/>
          <a:p>
            <a:pPr marL="0" indent="0">
              <a:buNone/>
            </a:pPr>
            <a:r>
              <a:rPr lang="nb-NO" b="1"/>
              <a:t>Sjekkliste for FB-side</a:t>
            </a:r>
          </a:p>
          <a:p>
            <a:r>
              <a:rPr lang="nb-NO"/>
              <a:t>Toppbilde</a:t>
            </a:r>
          </a:p>
          <a:p>
            <a:r>
              <a:rPr lang="nb-NO"/>
              <a:t>Profilbilde</a:t>
            </a:r>
          </a:p>
          <a:p>
            <a:r>
              <a:rPr lang="nb-NO"/>
              <a:t>«Om oss»-tekst</a:t>
            </a:r>
          </a:p>
          <a:p>
            <a:r>
              <a:rPr lang="nb-NO"/>
              <a:t>Jevnlige oppdateringer</a:t>
            </a:r>
          </a:p>
          <a:p>
            <a:pPr>
              <a:buFont typeface="Courier New" panose="02070309020205020404" pitchFamily="49" charset="0"/>
              <a:buChar char="o"/>
            </a:pPr>
            <a:endParaRPr lang="nb-NO"/>
          </a:p>
        </p:txBody>
      </p:sp>
      <p:pic>
        <p:nvPicPr>
          <p:cNvPr id="6" name="Picture 5" descr="Graphical user interface, application&#10;&#10;Description automatically generated">
            <a:extLst>
              <a:ext uri="{FF2B5EF4-FFF2-40B4-BE49-F238E27FC236}">
                <a16:creationId xmlns:a16="http://schemas.microsoft.com/office/drawing/2014/main" id="{A0BD2908-880F-DC4B-956E-45A17B2D23EA}"/>
              </a:ext>
            </a:extLst>
          </p:cNvPr>
          <p:cNvPicPr>
            <a:picLocks noChangeAspect="1"/>
          </p:cNvPicPr>
          <p:nvPr/>
        </p:nvPicPr>
        <p:blipFill rotWithShape="1">
          <a:blip r:embed="rId3">
            <a:extLst>
              <a:ext uri="{28A0092B-C50C-407E-A947-70E740481C1C}">
                <a14:useLocalDpi xmlns:a14="http://schemas.microsoft.com/office/drawing/2010/main" val="0"/>
              </a:ext>
            </a:extLst>
          </a:blip>
          <a:srcRect r="1410" b="-2"/>
          <a:stretch/>
        </p:blipFill>
        <p:spPr>
          <a:xfrm>
            <a:off x="6458674" y="1782502"/>
            <a:ext cx="5458708" cy="4734046"/>
          </a:xfrm>
          <a:prstGeom prst="rect">
            <a:avLst/>
          </a:prstGeom>
          <a:noFill/>
        </p:spPr>
      </p:pic>
      <p:sp>
        <p:nvSpPr>
          <p:cNvPr id="2" name="Tittel 1"/>
          <p:cNvSpPr>
            <a:spLocks noGrp="1"/>
          </p:cNvSpPr>
          <p:nvPr>
            <p:ph type="title"/>
          </p:nvPr>
        </p:nvSpPr>
        <p:spPr>
          <a:xfrm>
            <a:off x="-1" y="483981"/>
            <a:ext cx="8468127" cy="763200"/>
          </a:xfrm>
        </p:spPr>
        <p:txBody>
          <a:bodyPr anchor="ctr">
            <a:normAutofit/>
          </a:bodyPr>
          <a:lstStyle/>
          <a:p>
            <a:r>
              <a:rPr lang="nb-NO"/>
              <a:t>Facebook-tips</a:t>
            </a:r>
          </a:p>
        </p:txBody>
      </p:sp>
    </p:spTree>
    <p:extLst>
      <p:ext uri="{BB962C8B-B14F-4D97-AF65-F5344CB8AC3E}">
        <p14:creationId xmlns:p14="http://schemas.microsoft.com/office/powerpoint/2010/main" val="263702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p:cNvSpPr>
            <a:spLocks noGrp="1"/>
          </p:cNvSpPr>
          <p:nvPr>
            <p:ph type="body" sz="quarter" idx="14"/>
          </p:nvPr>
        </p:nvSpPr>
        <p:spPr/>
        <p:txBody>
          <a:bodyPr vert="horz" lIns="0" tIns="0" rIns="0" bIns="0" rtlCol="0" anchor="t">
            <a:normAutofit/>
          </a:bodyPr>
          <a:lstStyle/>
          <a:p>
            <a:pPr marL="251460" indent="-251460"/>
            <a:r>
              <a:rPr lang="nb-NO" dirty="0">
                <a:latin typeface="Arial"/>
                <a:cs typeface="Arial"/>
              </a:rPr>
              <a:t>Bruk bilde eller film</a:t>
            </a:r>
          </a:p>
          <a:p>
            <a:pPr marL="251460" indent="-251460"/>
            <a:r>
              <a:rPr lang="nb-NO" dirty="0">
                <a:latin typeface="Arial"/>
                <a:cs typeface="Arial"/>
              </a:rPr>
              <a:t>Skriv kort</a:t>
            </a:r>
          </a:p>
          <a:p>
            <a:pPr marL="251460" indent="-251460"/>
            <a:r>
              <a:rPr lang="nb-NO" dirty="0">
                <a:latin typeface="Arial"/>
                <a:cs typeface="Arial"/>
              </a:rPr>
              <a:t>Still spørsmål</a:t>
            </a:r>
          </a:p>
          <a:p>
            <a:pPr marL="251460" indent="-251460"/>
            <a:r>
              <a:rPr lang="nb-NO" dirty="0">
                <a:latin typeface="Arial"/>
                <a:cs typeface="Arial"/>
              </a:rPr>
              <a:t>Lenk til mer info</a:t>
            </a:r>
          </a:p>
          <a:p>
            <a:pPr marL="251460" indent="-251460"/>
            <a:r>
              <a:rPr lang="nb-NO" dirty="0">
                <a:latin typeface="Arial"/>
                <a:cs typeface="Arial"/>
              </a:rPr>
              <a:t>Bruk @tagger </a:t>
            </a:r>
          </a:p>
          <a:p>
            <a:pPr marL="251460" indent="-251460"/>
            <a:r>
              <a:rPr lang="nb-NO" dirty="0">
                <a:latin typeface="Arial"/>
                <a:cs typeface="Arial"/>
              </a:rPr>
              <a:t>Kommenter og del hverandres poster for økt synlighet</a:t>
            </a:r>
            <a:endParaRPr lang="nb-NO" dirty="0"/>
          </a:p>
        </p:txBody>
      </p:sp>
      <p:sp>
        <p:nvSpPr>
          <p:cNvPr id="3" name="Tittel 2"/>
          <p:cNvSpPr>
            <a:spLocks noGrp="1"/>
          </p:cNvSpPr>
          <p:nvPr>
            <p:ph type="title"/>
          </p:nvPr>
        </p:nvSpPr>
        <p:spPr/>
        <p:txBody>
          <a:bodyPr/>
          <a:lstStyle/>
          <a:p>
            <a:r>
              <a:rPr lang="nb-NO"/>
              <a:t>En god Facebook-post</a:t>
            </a:r>
          </a:p>
        </p:txBody>
      </p:sp>
      <p:pic>
        <p:nvPicPr>
          <p:cNvPr id="6" name="Picture 5" descr="A picture containing text, water, boat, screenshot&#10;&#10;Description automatically generated">
            <a:extLst>
              <a:ext uri="{FF2B5EF4-FFF2-40B4-BE49-F238E27FC236}">
                <a16:creationId xmlns:a16="http://schemas.microsoft.com/office/drawing/2014/main" id="{FEE00BA8-C703-4C4B-A096-89496DF01A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9823" y="1447891"/>
            <a:ext cx="4198510" cy="5077087"/>
          </a:xfrm>
          <a:prstGeom prst="rect">
            <a:avLst/>
          </a:prstGeom>
        </p:spPr>
      </p:pic>
    </p:spTree>
    <p:extLst>
      <p:ext uri="{BB962C8B-B14F-4D97-AF65-F5344CB8AC3E}">
        <p14:creationId xmlns:p14="http://schemas.microsoft.com/office/powerpoint/2010/main" val="2600176996"/>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FB462E02-7DC5-6577-5BC5-B5D8EED246F6}"/>
              </a:ext>
            </a:extLst>
          </p:cNvPr>
          <p:cNvSpPr>
            <a:spLocks noGrp="1"/>
          </p:cNvSpPr>
          <p:nvPr>
            <p:ph sz="half" idx="1"/>
          </p:nvPr>
        </p:nvSpPr>
        <p:spPr>
          <a:xfrm>
            <a:off x="277793" y="1782502"/>
            <a:ext cx="5458708" cy="4734046"/>
          </a:xfrm>
        </p:spPr>
        <p:txBody>
          <a:bodyPr>
            <a:normAutofit/>
          </a:bodyPr>
          <a:lstStyle/>
          <a:p>
            <a:r>
              <a:rPr lang="nb-NO"/>
              <a:t>Ikke bruk bilder av barn hvor det er mulig å kjenne igjen barnet. </a:t>
            </a:r>
          </a:p>
          <a:p>
            <a:pPr marL="0" indent="0">
              <a:buNone/>
            </a:pPr>
            <a:r>
              <a:rPr lang="nb-NO" b="1"/>
              <a:t>Bruk heller:</a:t>
            </a:r>
          </a:p>
          <a:p>
            <a:pPr marL="0" indent="0">
              <a:buNone/>
            </a:pPr>
            <a:r>
              <a:rPr lang="nb-NO"/>
              <a:t>-Bilder på avstand hvor du ikke ser ansiktet</a:t>
            </a:r>
          </a:p>
          <a:p>
            <a:pPr marL="0" indent="0">
              <a:buNone/>
            </a:pPr>
            <a:r>
              <a:rPr lang="nb-NO"/>
              <a:t>-Animasjonstegninger av barn</a:t>
            </a:r>
          </a:p>
          <a:p>
            <a:pPr marL="0" indent="0">
              <a:buNone/>
            </a:pPr>
            <a:r>
              <a:rPr lang="nb-NO"/>
              <a:t>-Bilder bakfra hvor barnet ikke er mulig å identifisere</a:t>
            </a:r>
            <a:endParaRPr lang="nn-NO"/>
          </a:p>
        </p:txBody>
      </p:sp>
      <p:pic>
        <p:nvPicPr>
          <p:cNvPr id="6" name="Plassholder for bilde 5">
            <a:extLst>
              <a:ext uri="{FF2B5EF4-FFF2-40B4-BE49-F238E27FC236}">
                <a16:creationId xmlns:a16="http://schemas.microsoft.com/office/drawing/2014/main" id="{C265E8C2-CDFC-2E0D-F424-CA256D629516}"/>
              </a:ext>
            </a:extLst>
          </p:cNvPr>
          <p:cNvPicPr>
            <a:picLocks noGrp="1" noChangeAspect="1"/>
          </p:cNvPicPr>
          <p:nvPr>
            <p:ph sz="half" idx="10"/>
          </p:nvPr>
        </p:nvPicPr>
        <p:blipFill>
          <a:blip r:embed="rId2">
            <a:extLst>
              <a:ext uri="{28A0092B-C50C-407E-A947-70E740481C1C}">
                <a14:useLocalDpi xmlns:a14="http://schemas.microsoft.com/office/drawing/2010/main" val="0"/>
              </a:ext>
            </a:extLst>
          </a:blip>
          <a:stretch>
            <a:fillRect/>
          </a:stretch>
        </p:blipFill>
        <p:spPr>
          <a:xfrm>
            <a:off x="6821005" y="1782502"/>
            <a:ext cx="4734046" cy="4734046"/>
          </a:xfrm>
          <a:noFill/>
        </p:spPr>
      </p:pic>
      <p:sp>
        <p:nvSpPr>
          <p:cNvPr id="4" name="Tittel 3">
            <a:extLst>
              <a:ext uri="{FF2B5EF4-FFF2-40B4-BE49-F238E27FC236}">
                <a16:creationId xmlns:a16="http://schemas.microsoft.com/office/drawing/2014/main" id="{5882150D-7CED-82EF-C14F-AA3FE4A63BA0}"/>
              </a:ext>
            </a:extLst>
          </p:cNvPr>
          <p:cNvSpPr>
            <a:spLocks noGrp="1"/>
          </p:cNvSpPr>
          <p:nvPr>
            <p:ph type="title"/>
          </p:nvPr>
        </p:nvSpPr>
        <p:spPr>
          <a:xfrm>
            <a:off x="-1" y="483981"/>
            <a:ext cx="8468127" cy="763200"/>
          </a:xfrm>
        </p:spPr>
        <p:txBody>
          <a:bodyPr anchor="ctr">
            <a:normAutofit/>
          </a:bodyPr>
          <a:lstStyle/>
          <a:p>
            <a:r>
              <a:rPr lang="nb-NO"/>
              <a:t>Bildebruk og barn</a:t>
            </a:r>
            <a:endParaRPr lang="nn-NO"/>
          </a:p>
        </p:txBody>
      </p:sp>
    </p:spTree>
    <p:extLst>
      <p:ext uri="{BB962C8B-B14F-4D97-AF65-F5344CB8AC3E}">
        <p14:creationId xmlns:p14="http://schemas.microsoft.com/office/powerpoint/2010/main" val="340444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p:cNvSpPr>
            <a:spLocks noGrp="1"/>
          </p:cNvSpPr>
          <p:nvPr>
            <p:ph sz="half" idx="1"/>
          </p:nvPr>
        </p:nvSpPr>
        <p:spPr>
          <a:xfrm>
            <a:off x="277793" y="1782502"/>
            <a:ext cx="5458708" cy="4734046"/>
          </a:xfrm>
        </p:spPr>
        <p:txBody>
          <a:bodyPr>
            <a:normAutofit/>
          </a:bodyPr>
          <a:lstStyle/>
          <a:p>
            <a:pPr marL="0" indent="0">
              <a:buNone/>
            </a:pPr>
            <a:r>
              <a:rPr lang="nb-NO"/>
              <a:t>Nyttige lenker for å lære mer:</a:t>
            </a:r>
            <a:endParaRPr lang="nb-NO">
              <a:hlinkClick r:id="rId3">
                <a:extLst>
                  <a:ext uri="{A12FA001-AC4F-418D-AE19-62706E023703}">
                    <ahyp:hlinkClr xmlns:ahyp="http://schemas.microsoft.com/office/drawing/2018/hyperlinkcolor" val="tx"/>
                  </a:ext>
                </a:extLst>
              </a:hlinkClick>
            </a:endParaRPr>
          </a:p>
          <a:p>
            <a:r>
              <a:rPr lang="nb-NO">
                <a:hlinkClick r:id="rId3">
                  <a:extLst>
                    <a:ext uri="{A12FA001-AC4F-418D-AE19-62706E023703}">
                      <ahyp:hlinkClr xmlns:ahyp="http://schemas.microsoft.com/office/drawing/2018/hyperlinkcolor" val="tx"/>
                    </a:ext>
                  </a:extLst>
                </a:hlinkClick>
              </a:rPr>
              <a:t>Ressursbanken</a:t>
            </a:r>
            <a:endParaRPr lang="nb-NO"/>
          </a:p>
          <a:p>
            <a:r>
              <a:rPr lang="nb-NO">
                <a:hlinkClick r:id="rId4">
                  <a:extLst>
                    <a:ext uri="{A12FA001-AC4F-418D-AE19-62706E023703}">
                      <ahyp:hlinkClr xmlns:ahyp="http://schemas.microsoft.com/office/drawing/2018/hyperlinkcolor" val="tx"/>
                    </a:ext>
                  </a:extLst>
                </a:hlinkClick>
              </a:rPr>
              <a:t>Mediehåndbok</a:t>
            </a:r>
            <a:endParaRPr lang="nb-NO"/>
          </a:p>
          <a:p>
            <a:r>
              <a:rPr lang="nb-NO">
                <a:hlinkClick r:id="rId5">
                  <a:extLst>
                    <a:ext uri="{A12FA001-AC4F-418D-AE19-62706E023703}">
                      <ahyp:hlinkClr xmlns:ahyp="http://schemas.microsoft.com/office/drawing/2018/hyperlinkcolor" val="tx"/>
                    </a:ext>
                  </a:extLst>
                </a:hlinkClick>
              </a:rPr>
              <a:t>Logo, fargeprofil og designmanual</a:t>
            </a:r>
            <a:endParaRPr lang="nb-NO"/>
          </a:p>
          <a:p>
            <a:r>
              <a:rPr lang="nb-NO">
                <a:hlinkClick r:id="rId6">
                  <a:extLst>
                    <a:ext uri="{A12FA001-AC4F-418D-AE19-62706E023703}">
                      <ahyp:hlinkClr xmlns:ahyp="http://schemas.microsoft.com/office/drawing/2018/hyperlinkcolor" val="tx"/>
                    </a:ext>
                  </a:extLst>
                </a:hlinkClick>
              </a:rPr>
              <a:t>SV-bilder</a:t>
            </a:r>
            <a:endParaRPr lang="nb-NO"/>
          </a:p>
          <a:p>
            <a:endParaRPr lang="nb-NO"/>
          </a:p>
          <a:p>
            <a:pPr marL="0" indent="0">
              <a:buNone/>
            </a:pPr>
            <a:r>
              <a:rPr lang="nb-NO"/>
              <a:t>Har dere spørsmål her og nå?</a:t>
            </a:r>
          </a:p>
        </p:txBody>
      </p:sp>
      <p:pic>
        <p:nvPicPr>
          <p:cNvPr id="12" name="Bilde 11">
            <a:extLst>
              <a:ext uri="{FF2B5EF4-FFF2-40B4-BE49-F238E27FC236}">
                <a16:creationId xmlns:a16="http://schemas.microsoft.com/office/drawing/2014/main" id="{A2D6033B-B913-5205-7112-FE7A54D760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58674" y="3057783"/>
            <a:ext cx="5458708" cy="2183483"/>
          </a:xfrm>
          <a:prstGeom prst="rect">
            <a:avLst/>
          </a:prstGeom>
          <a:noFill/>
        </p:spPr>
      </p:pic>
      <p:sp>
        <p:nvSpPr>
          <p:cNvPr id="2" name="Tittel 1"/>
          <p:cNvSpPr>
            <a:spLocks noGrp="1"/>
          </p:cNvSpPr>
          <p:nvPr>
            <p:ph type="title"/>
          </p:nvPr>
        </p:nvSpPr>
        <p:spPr>
          <a:xfrm>
            <a:off x="-1" y="483981"/>
            <a:ext cx="8468127" cy="763200"/>
          </a:xfrm>
        </p:spPr>
        <p:txBody>
          <a:bodyPr anchor="ctr">
            <a:normAutofit/>
          </a:bodyPr>
          <a:lstStyle/>
          <a:p>
            <a:r>
              <a:rPr lang="nb-NO"/>
              <a:t>Vil dere lære mer?</a:t>
            </a:r>
          </a:p>
        </p:txBody>
      </p:sp>
    </p:spTree>
    <p:extLst>
      <p:ext uri="{BB962C8B-B14F-4D97-AF65-F5344CB8AC3E}">
        <p14:creationId xmlns:p14="http://schemas.microsoft.com/office/powerpoint/2010/main" val="472648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7ED801D0-D56F-4144-BF1E-8F16A1AF1641}"/>
              </a:ext>
            </a:extLst>
          </p:cNvPr>
          <p:cNvSpPr>
            <a:spLocks noGrp="1"/>
          </p:cNvSpPr>
          <p:nvPr>
            <p:ph type="subTitle" idx="1"/>
          </p:nvPr>
        </p:nvSpPr>
        <p:spPr/>
        <p:txBody>
          <a:bodyPr/>
          <a:lstStyle/>
          <a:p>
            <a:r>
              <a:rPr lang="nn-NO"/>
              <a:t>Kommunikasjon</a:t>
            </a:r>
          </a:p>
        </p:txBody>
      </p:sp>
    </p:spTree>
    <p:extLst>
      <p:ext uri="{BB962C8B-B14F-4D97-AF65-F5344CB8AC3E}">
        <p14:creationId xmlns:p14="http://schemas.microsoft.com/office/powerpoint/2010/main" val="1316895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7ED801D0-D56F-4144-BF1E-8F16A1AF1641}"/>
              </a:ext>
            </a:extLst>
          </p:cNvPr>
          <p:cNvSpPr>
            <a:spLocks noGrp="1"/>
          </p:cNvSpPr>
          <p:nvPr>
            <p:ph type="subTitle" idx="1"/>
          </p:nvPr>
        </p:nvSpPr>
        <p:spPr/>
        <p:txBody>
          <a:bodyPr/>
          <a:lstStyle/>
          <a:p>
            <a:r>
              <a:rPr lang="nn-NO" err="1"/>
              <a:t>Oppgave</a:t>
            </a:r>
            <a:endParaRPr lang="nn-NO"/>
          </a:p>
        </p:txBody>
      </p:sp>
    </p:spTree>
    <p:extLst>
      <p:ext uri="{BB962C8B-B14F-4D97-AF65-F5344CB8AC3E}">
        <p14:creationId xmlns:p14="http://schemas.microsoft.com/office/powerpoint/2010/main" val="3542506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p>
            <a:pPr marL="0" indent="0">
              <a:buNone/>
            </a:pPr>
            <a:r>
              <a:rPr lang="nb-NO"/>
              <a:t>Velg et tema fra programmet, og planlegg hvordan dere kan spre saken:</a:t>
            </a:r>
          </a:p>
          <a:p>
            <a:pPr>
              <a:buFont typeface="Arial" panose="020B0604020202020204" pitchFamily="34" charset="0"/>
              <a:buChar char="•"/>
            </a:pPr>
            <a:r>
              <a:rPr lang="nb-NO"/>
              <a:t>Velg hovedbudskap</a:t>
            </a:r>
          </a:p>
          <a:p>
            <a:pPr>
              <a:buFont typeface="Arial" panose="020B0604020202020204" pitchFamily="34" charset="0"/>
              <a:buChar char="•"/>
            </a:pPr>
            <a:r>
              <a:rPr lang="nb-NO"/>
              <a:t>Planlegg spredning</a:t>
            </a:r>
          </a:p>
          <a:p>
            <a:pPr lvl="1">
              <a:buFont typeface="Arial" panose="020B0604020202020204" pitchFamily="34" charset="0"/>
              <a:buChar char="•"/>
            </a:pPr>
            <a:r>
              <a:rPr lang="nb-NO"/>
              <a:t>Mottakere</a:t>
            </a:r>
          </a:p>
          <a:p>
            <a:pPr lvl="1">
              <a:buFont typeface="Arial" panose="020B0604020202020204" pitchFamily="34" charset="0"/>
              <a:buChar char="•"/>
            </a:pPr>
            <a:r>
              <a:rPr lang="nb-NO"/>
              <a:t>Tidspunkt</a:t>
            </a:r>
          </a:p>
          <a:p>
            <a:pPr lvl="1">
              <a:buFont typeface="Arial" panose="020B0604020202020204" pitchFamily="34" charset="0"/>
              <a:buChar char="•"/>
            </a:pPr>
            <a:r>
              <a:rPr lang="nb-NO"/>
              <a:t>Kanaler</a:t>
            </a:r>
          </a:p>
          <a:p>
            <a:pPr lvl="1">
              <a:buFont typeface="Arial" panose="020B0604020202020204" pitchFamily="34" charset="0"/>
              <a:buChar char="•"/>
            </a:pPr>
            <a:r>
              <a:rPr lang="nb-NO"/>
              <a:t>Ansvar </a:t>
            </a:r>
          </a:p>
          <a:p>
            <a:pPr marL="0" indent="0">
              <a:buNone/>
            </a:pPr>
            <a:endParaRPr lang="nb-NO"/>
          </a:p>
          <a:p>
            <a:pPr>
              <a:buFontTx/>
              <a:buChar char="-"/>
            </a:pPr>
            <a:endParaRPr lang="nb-NO"/>
          </a:p>
        </p:txBody>
      </p:sp>
      <p:sp>
        <p:nvSpPr>
          <p:cNvPr id="2" name="Tittel 1"/>
          <p:cNvSpPr>
            <a:spLocks noGrp="1"/>
          </p:cNvSpPr>
          <p:nvPr>
            <p:ph type="title"/>
          </p:nvPr>
        </p:nvSpPr>
        <p:spPr/>
        <p:txBody>
          <a:bodyPr/>
          <a:lstStyle/>
          <a:p>
            <a:r>
              <a:rPr lang="nb-NO"/>
              <a:t>Oppgave: Legg en plan!</a:t>
            </a:r>
          </a:p>
        </p:txBody>
      </p:sp>
    </p:spTree>
    <p:extLst>
      <p:ext uri="{BB962C8B-B14F-4D97-AF65-F5344CB8AC3E}">
        <p14:creationId xmlns:p14="http://schemas.microsoft.com/office/powerpoint/2010/main" val="1767773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38229C5-B4DD-4EEB-A93F-2E4DDA9124AC}"/>
              </a:ext>
            </a:extLst>
          </p:cNvPr>
          <p:cNvSpPr>
            <a:spLocks noGrp="1"/>
          </p:cNvSpPr>
          <p:nvPr>
            <p:ph idx="1"/>
          </p:nvPr>
        </p:nvSpPr>
        <p:spPr/>
        <p:txBody>
          <a:bodyPr/>
          <a:lstStyle/>
          <a:p>
            <a:pPr marL="0" indent="0">
              <a:buNone/>
            </a:pPr>
            <a:r>
              <a:rPr lang="en-US" err="1"/>
              <a:t>Tema</a:t>
            </a:r>
            <a:r>
              <a:rPr lang="en-US"/>
              <a:t>:</a:t>
            </a:r>
            <a:endParaRPr lang="en-US" sz="2750">
              <a:solidFill>
                <a:srgbClr val="FF0000"/>
              </a:solidFill>
            </a:endParaRPr>
          </a:p>
          <a:p>
            <a:pPr marL="0" indent="0">
              <a:buNone/>
            </a:pPr>
            <a:r>
              <a:rPr lang="en-US" sz="2750" err="1"/>
              <a:t>Hovedbudskap</a:t>
            </a:r>
            <a:r>
              <a:rPr lang="en-US" sz="2750"/>
              <a:t>:</a:t>
            </a:r>
          </a:p>
        </p:txBody>
      </p:sp>
      <p:sp>
        <p:nvSpPr>
          <p:cNvPr id="8" name="Title 1">
            <a:extLst>
              <a:ext uri="{FF2B5EF4-FFF2-40B4-BE49-F238E27FC236}">
                <a16:creationId xmlns:a16="http://schemas.microsoft.com/office/drawing/2014/main" id="{DC49A16D-8891-4718-9D4F-59069A02B88F}"/>
              </a:ext>
            </a:extLst>
          </p:cNvPr>
          <p:cNvSpPr>
            <a:spLocks noGrp="1"/>
          </p:cNvSpPr>
          <p:nvPr>
            <p:ph type="title"/>
          </p:nvPr>
        </p:nvSpPr>
        <p:spPr/>
        <p:txBody>
          <a:bodyPr/>
          <a:lstStyle/>
          <a:p>
            <a:r>
              <a:rPr lang="nb-NO"/>
              <a:t>Mal for kommunikasjonsplan</a:t>
            </a:r>
          </a:p>
        </p:txBody>
      </p:sp>
      <p:graphicFrame>
        <p:nvGraphicFramePr>
          <p:cNvPr id="7" name="Tabell 7">
            <a:extLst>
              <a:ext uri="{FF2B5EF4-FFF2-40B4-BE49-F238E27FC236}">
                <a16:creationId xmlns:a16="http://schemas.microsoft.com/office/drawing/2014/main" id="{13257DF6-9395-4793-93D2-1CE047C9D5CC}"/>
              </a:ext>
            </a:extLst>
          </p:cNvPr>
          <p:cNvGraphicFramePr>
            <a:graphicFrameLocks noGrp="1"/>
          </p:cNvGraphicFramePr>
          <p:nvPr>
            <p:extLst>
              <p:ext uri="{D42A27DB-BD31-4B8C-83A1-F6EECF244321}">
                <p14:modId xmlns:p14="http://schemas.microsoft.com/office/powerpoint/2010/main" val="2876135245"/>
              </p:ext>
            </p:extLst>
          </p:nvPr>
        </p:nvGraphicFramePr>
        <p:xfrm>
          <a:off x="451412" y="3148479"/>
          <a:ext cx="9598323" cy="2370543"/>
        </p:xfrm>
        <a:graphic>
          <a:graphicData uri="http://schemas.openxmlformats.org/drawingml/2006/table">
            <a:tbl>
              <a:tblPr firstRow="1" bandRow="1">
                <a:tableStyleId>{5C22544A-7EE6-4342-B048-85BDC9FD1C3A}</a:tableStyleId>
              </a:tblPr>
              <a:tblGrid>
                <a:gridCol w="728519">
                  <a:extLst>
                    <a:ext uri="{9D8B030D-6E8A-4147-A177-3AD203B41FA5}">
                      <a16:colId xmlns:a16="http://schemas.microsoft.com/office/drawing/2014/main" val="3707280609"/>
                    </a:ext>
                  </a:extLst>
                </a:gridCol>
                <a:gridCol w="3357020">
                  <a:extLst>
                    <a:ext uri="{9D8B030D-6E8A-4147-A177-3AD203B41FA5}">
                      <a16:colId xmlns:a16="http://schemas.microsoft.com/office/drawing/2014/main" val="4055994235"/>
                    </a:ext>
                  </a:extLst>
                </a:gridCol>
                <a:gridCol w="2823642">
                  <a:extLst>
                    <a:ext uri="{9D8B030D-6E8A-4147-A177-3AD203B41FA5}">
                      <a16:colId xmlns:a16="http://schemas.microsoft.com/office/drawing/2014/main" val="793611118"/>
                    </a:ext>
                  </a:extLst>
                </a:gridCol>
                <a:gridCol w="2689142">
                  <a:extLst>
                    <a:ext uri="{9D8B030D-6E8A-4147-A177-3AD203B41FA5}">
                      <a16:colId xmlns:a16="http://schemas.microsoft.com/office/drawing/2014/main" val="587677587"/>
                    </a:ext>
                  </a:extLst>
                </a:gridCol>
              </a:tblGrid>
              <a:tr h="338649">
                <a:tc>
                  <a:txBody>
                    <a:bodyPr/>
                    <a:lstStyle/>
                    <a:p>
                      <a:r>
                        <a:rPr lang="nb-NO" sz="1400"/>
                        <a:t>Når</a:t>
                      </a:r>
                    </a:p>
                  </a:txBody>
                  <a:tcPr/>
                </a:tc>
                <a:tc>
                  <a:txBody>
                    <a:bodyPr/>
                    <a:lstStyle/>
                    <a:p>
                      <a:r>
                        <a:rPr lang="nb-NO" sz="1400"/>
                        <a:t>Hva</a:t>
                      </a:r>
                    </a:p>
                  </a:txBody>
                  <a:tcPr/>
                </a:tc>
                <a:tc>
                  <a:txBody>
                    <a:bodyPr/>
                    <a:lstStyle/>
                    <a:p>
                      <a:r>
                        <a:rPr lang="nn-NO" sz="1400" err="1"/>
                        <a:t>Mottaker</a:t>
                      </a:r>
                      <a:endParaRPr lang="nb-NO" sz="1400"/>
                    </a:p>
                  </a:txBody>
                  <a:tcPr/>
                </a:tc>
                <a:tc>
                  <a:txBody>
                    <a:bodyPr/>
                    <a:lstStyle/>
                    <a:p>
                      <a:r>
                        <a:rPr lang="nb-NO" sz="1400"/>
                        <a:t>Hvem</a:t>
                      </a:r>
                    </a:p>
                  </a:txBody>
                  <a:tcPr/>
                </a:tc>
                <a:extLst>
                  <a:ext uri="{0D108BD9-81ED-4DB2-BD59-A6C34878D82A}">
                    <a16:rowId xmlns:a16="http://schemas.microsoft.com/office/drawing/2014/main" val="2455776177"/>
                  </a:ext>
                </a:extLst>
              </a:tr>
              <a:tr h="338649">
                <a:tc>
                  <a:txBody>
                    <a:bodyPr/>
                    <a:lstStyle/>
                    <a:p>
                      <a:endParaRPr lang="nb-NO" sz="1050"/>
                    </a:p>
                  </a:txBody>
                  <a:tcPr/>
                </a:tc>
                <a:tc>
                  <a:txBody>
                    <a:bodyPr/>
                    <a:lstStyle/>
                    <a:p>
                      <a:endParaRPr lang="nb-NO" sz="1050" u="none"/>
                    </a:p>
                  </a:txBody>
                  <a:tcPr/>
                </a:tc>
                <a:tc>
                  <a:txBody>
                    <a:bodyPr/>
                    <a:lstStyle/>
                    <a:p>
                      <a:endParaRPr lang="nb-NO" sz="1050" u="none"/>
                    </a:p>
                  </a:txBody>
                  <a:tcPr/>
                </a:tc>
                <a:tc>
                  <a:txBody>
                    <a:bodyPr/>
                    <a:lstStyle/>
                    <a:p>
                      <a:endParaRPr lang="nb-NO" sz="1050"/>
                    </a:p>
                  </a:txBody>
                  <a:tcPr/>
                </a:tc>
                <a:extLst>
                  <a:ext uri="{0D108BD9-81ED-4DB2-BD59-A6C34878D82A}">
                    <a16:rowId xmlns:a16="http://schemas.microsoft.com/office/drawing/2014/main" val="3248637838"/>
                  </a:ext>
                </a:extLst>
              </a:tr>
              <a:tr h="338649">
                <a:tc>
                  <a:txBody>
                    <a:bodyPr/>
                    <a:lstStyle/>
                    <a:p>
                      <a:endParaRPr lang="nb-NO" sz="1050"/>
                    </a:p>
                  </a:txBody>
                  <a:tcPr/>
                </a:tc>
                <a:tc>
                  <a:txBody>
                    <a:bodyPr/>
                    <a:lstStyle/>
                    <a:p>
                      <a:endParaRPr lang="nb-NO" sz="1050" u="none"/>
                    </a:p>
                  </a:txBody>
                  <a:tcPr/>
                </a:tc>
                <a:tc>
                  <a:txBody>
                    <a:bodyPr/>
                    <a:lstStyle/>
                    <a:p>
                      <a:endParaRPr lang="nb-NO" sz="1050" u="none"/>
                    </a:p>
                  </a:txBody>
                  <a:tcPr/>
                </a:tc>
                <a:tc>
                  <a:txBody>
                    <a:bodyPr/>
                    <a:lstStyle/>
                    <a:p>
                      <a:endParaRPr lang="nb-NO" sz="1050"/>
                    </a:p>
                  </a:txBody>
                  <a:tcPr/>
                </a:tc>
                <a:extLst>
                  <a:ext uri="{0D108BD9-81ED-4DB2-BD59-A6C34878D82A}">
                    <a16:rowId xmlns:a16="http://schemas.microsoft.com/office/drawing/2014/main" val="3620672822"/>
                  </a:ext>
                </a:extLst>
              </a:tr>
              <a:tr h="338649">
                <a:tc>
                  <a:txBody>
                    <a:bodyPr/>
                    <a:lstStyle/>
                    <a:p>
                      <a:endParaRPr lang="nb-NO" sz="1050"/>
                    </a:p>
                  </a:txBody>
                  <a:tcPr/>
                </a:tc>
                <a:tc>
                  <a: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lang="nb-NO" sz="1050" u="none"/>
                    </a:p>
                  </a:txBody>
                  <a:tcPr/>
                </a:tc>
                <a:tc>
                  <a: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lang="nb-NO" sz="1050" u="none"/>
                    </a:p>
                  </a:txBody>
                  <a:tcPr/>
                </a:tc>
                <a:tc>
                  <a: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lang="nb-NO" sz="1050"/>
                    </a:p>
                  </a:txBody>
                  <a:tcPr/>
                </a:tc>
                <a:extLst>
                  <a:ext uri="{0D108BD9-81ED-4DB2-BD59-A6C34878D82A}">
                    <a16:rowId xmlns:a16="http://schemas.microsoft.com/office/drawing/2014/main" val="86196736"/>
                  </a:ext>
                </a:extLst>
              </a:tr>
              <a:tr h="338649">
                <a:tc>
                  <a:txBody>
                    <a:bodyPr/>
                    <a:lstStyle/>
                    <a:p>
                      <a:endParaRPr lang="nb-NO" sz="1050"/>
                    </a:p>
                  </a:txBody>
                  <a:tcPr/>
                </a:tc>
                <a:tc>
                  <a:txBody>
                    <a:bodyPr/>
                    <a:lstStyle/>
                    <a:p>
                      <a:endParaRPr lang="nb-NO" sz="1050" u="none"/>
                    </a:p>
                  </a:txBody>
                  <a:tcPr/>
                </a:tc>
                <a:tc>
                  <a:txBody>
                    <a:bodyPr/>
                    <a:lstStyle/>
                    <a:p>
                      <a:endParaRPr lang="nb-NO" sz="1050" u="none"/>
                    </a:p>
                  </a:txBody>
                  <a:tcPr/>
                </a:tc>
                <a:tc>
                  <a:txBody>
                    <a:bodyPr/>
                    <a:lstStyle/>
                    <a:p>
                      <a:endParaRPr lang="nb-NO" sz="1050"/>
                    </a:p>
                  </a:txBody>
                  <a:tcPr/>
                </a:tc>
                <a:extLst>
                  <a:ext uri="{0D108BD9-81ED-4DB2-BD59-A6C34878D82A}">
                    <a16:rowId xmlns:a16="http://schemas.microsoft.com/office/drawing/2014/main" val="189351697"/>
                  </a:ext>
                </a:extLst>
              </a:tr>
              <a:tr h="338649">
                <a:tc>
                  <a:txBody>
                    <a:bodyPr/>
                    <a:lstStyle/>
                    <a:p>
                      <a:endParaRPr lang="nb-NO" sz="1050"/>
                    </a:p>
                  </a:txBody>
                  <a:tcPr/>
                </a:tc>
                <a:tc>
                  <a:txBody>
                    <a:bodyPr/>
                    <a:lstStyle/>
                    <a:p>
                      <a:endParaRPr lang="nb-NO" sz="1050" u="none"/>
                    </a:p>
                  </a:txBody>
                  <a:tcPr/>
                </a:tc>
                <a:tc>
                  <a:txBody>
                    <a:bodyPr/>
                    <a:lstStyle/>
                    <a:p>
                      <a:endParaRPr lang="nb-NO" sz="1050" u="none"/>
                    </a:p>
                  </a:txBody>
                  <a:tcPr/>
                </a:tc>
                <a:tc>
                  <a:txBody>
                    <a:bodyPr/>
                    <a:lstStyle/>
                    <a:p>
                      <a:endParaRPr lang="nb-NO" sz="1050"/>
                    </a:p>
                  </a:txBody>
                  <a:tcPr/>
                </a:tc>
                <a:extLst>
                  <a:ext uri="{0D108BD9-81ED-4DB2-BD59-A6C34878D82A}">
                    <a16:rowId xmlns:a16="http://schemas.microsoft.com/office/drawing/2014/main" val="1263798340"/>
                  </a:ext>
                </a:extLst>
              </a:tr>
              <a:tr h="338649">
                <a:tc>
                  <a:txBody>
                    <a:bodyPr/>
                    <a:lstStyle/>
                    <a:p>
                      <a:endParaRPr lang="nb-NO" sz="1050"/>
                    </a:p>
                  </a:txBody>
                  <a:tcPr/>
                </a:tc>
                <a:tc>
                  <a:txBody>
                    <a:bodyPr/>
                    <a:lstStyle/>
                    <a:p>
                      <a:endParaRPr lang="nb-NO" sz="1050" u="none"/>
                    </a:p>
                  </a:txBody>
                  <a:tcPr/>
                </a:tc>
                <a:tc>
                  <a:txBody>
                    <a:bodyPr/>
                    <a:lstStyle/>
                    <a:p>
                      <a:endParaRPr lang="nb-NO" sz="1050" u="none"/>
                    </a:p>
                  </a:txBody>
                  <a:tcPr/>
                </a:tc>
                <a:tc>
                  <a:txBody>
                    <a:bodyPr/>
                    <a:lstStyle/>
                    <a:p>
                      <a:endParaRPr lang="nb-NO" sz="1050"/>
                    </a:p>
                  </a:txBody>
                  <a:tcPr/>
                </a:tc>
                <a:extLst>
                  <a:ext uri="{0D108BD9-81ED-4DB2-BD59-A6C34878D82A}">
                    <a16:rowId xmlns:a16="http://schemas.microsoft.com/office/drawing/2014/main" val="1961261437"/>
                  </a:ext>
                </a:extLst>
              </a:tr>
            </a:tbl>
          </a:graphicData>
        </a:graphic>
      </p:graphicFrame>
    </p:spTree>
    <p:extLst>
      <p:ext uri="{BB962C8B-B14F-4D97-AF65-F5344CB8AC3E}">
        <p14:creationId xmlns:p14="http://schemas.microsoft.com/office/powerpoint/2010/main" val="14405184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76A7A5C3-CE2D-F518-AAE8-35795425B4E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2052412" y="1782501"/>
            <a:ext cx="6462861" cy="4734046"/>
          </a:xfrm>
          <a:noFill/>
        </p:spPr>
      </p:pic>
      <p:sp>
        <p:nvSpPr>
          <p:cNvPr id="10" name="Title 2">
            <a:extLst>
              <a:ext uri="{FF2B5EF4-FFF2-40B4-BE49-F238E27FC236}">
                <a16:creationId xmlns:a16="http://schemas.microsoft.com/office/drawing/2014/main" id="{A73079D9-0457-5C5C-7688-6AAE2FA55B64}"/>
              </a:ext>
            </a:extLst>
          </p:cNvPr>
          <p:cNvSpPr>
            <a:spLocks noGrp="1"/>
          </p:cNvSpPr>
          <p:nvPr>
            <p:ph type="title"/>
          </p:nvPr>
        </p:nvSpPr>
        <p:spPr>
          <a:xfrm>
            <a:off x="-1" y="483981"/>
            <a:ext cx="8468127" cy="763200"/>
          </a:xfrm>
        </p:spPr>
        <p:txBody>
          <a:bodyPr anchor="ctr">
            <a:normAutofit/>
          </a:bodyPr>
          <a:lstStyle/>
          <a:p>
            <a:r>
              <a:rPr lang="en-US"/>
              <a:t>Last </a:t>
            </a:r>
            <a:r>
              <a:rPr lang="en-US" err="1"/>
              <a:t>ned</a:t>
            </a:r>
            <a:r>
              <a:rPr lang="en-US"/>
              <a:t> SV-</a:t>
            </a:r>
            <a:r>
              <a:rPr lang="en-US" err="1"/>
              <a:t>appen</a:t>
            </a:r>
            <a:endParaRPr lang="en-US"/>
          </a:p>
        </p:txBody>
      </p:sp>
    </p:spTree>
    <p:extLst>
      <p:ext uri="{BB962C8B-B14F-4D97-AF65-F5344CB8AC3E}">
        <p14:creationId xmlns:p14="http://schemas.microsoft.com/office/powerpoint/2010/main" val="3408657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C75DA4FB-1E11-DA22-CB93-33F7B138DFCC}"/>
              </a:ext>
            </a:extLst>
          </p:cNvPr>
          <p:cNvSpPr>
            <a:spLocks noGrp="1"/>
          </p:cNvSpPr>
          <p:nvPr>
            <p:ph idx="1"/>
          </p:nvPr>
        </p:nvSpPr>
        <p:spPr/>
        <p:txBody>
          <a:bodyPr/>
          <a:lstStyle/>
          <a:p>
            <a:pPr marL="0" indent="0">
              <a:buNone/>
            </a:pPr>
            <a:r>
              <a:rPr lang="nb-NO"/>
              <a:t>Her er våre andre kurstilbud i tillitsvalgtskoleringen:</a:t>
            </a:r>
          </a:p>
          <a:p>
            <a:pPr marL="514350" indent="-514350">
              <a:buFont typeface="+mj-lt"/>
              <a:buAutoNum type="arabicPeriod"/>
            </a:pPr>
            <a:r>
              <a:rPr lang="nb-NO"/>
              <a:t>Hvordan lede et lokallag</a:t>
            </a:r>
          </a:p>
          <a:p>
            <a:pPr marL="514350" indent="-514350">
              <a:buFont typeface="+mj-lt"/>
              <a:buAutoNum type="arabicPeriod"/>
            </a:pPr>
            <a:r>
              <a:rPr lang="nb-NO">
                <a:solidFill>
                  <a:schemeClr val="tx1"/>
                </a:solidFill>
              </a:rPr>
              <a:t>Medlemsoppfølging</a:t>
            </a:r>
          </a:p>
          <a:p>
            <a:pPr marL="514350" indent="-514350">
              <a:buFont typeface="+mj-lt"/>
              <a:buAutoNum type="arabicPeriod"/>
            </a:pPr>
            <a:r>
              <a:rPr lang="nb-NO">
                <a:solidFill>
                  <a:schemeClr val="tx1"/>
                </a:solidFill>
              </a:rPr>
              <a:t>Aktiviteter og arrangementer</a:t>
            </a:r>
          </a:p>
          <a:p>
            <a:pPr marL="514350" indent="-514350">
              <a:buFont typeface="+mj-lt"/>
              <a:buAutoNum type="arabicPeriod"/>
            </a:pPr>
            <a:r>
              <a:rPr lang="nb-NO">
                <a:solidFill>
                  <a:schemeClr val="tx1"/>
                </a:solidFill>
              </a:rPr>
              <a:t>Økonomi og administrasjon</a:t>
            </a:r>
          </a:p>
          <a:p>
            <a:pPr marL="514350" indent="-514350">
              <a:buFont typeface="+mj-lt"/>
              <a:buAutoNum type="arabicPeriod"/>
            </a:pPr>
            <a:r>
              <a:rPr lang="nb-NO">
                <a:solidFill>
                  <a:srgbClr val="FF0000"/>
                </a:solidFill>
              </a:rPr>
              <a:t>Kommunikasjon</a:t>
            </a:r>
          </a:p>
          <a:p>
            <a:pPr marL="514350" indent="-514350">
              <a:buFont typeface="+mj-lt"/>
              <a:buAutoNum type="arabicPeriod"/>
            </a:pPr>
            <a:r>
              <a:rPr lang="nb-NO">
                <a:solidFill>
                  <a:schemeClr val="tx1"/>
                </a:solidFill>
              </a:rPr>
              <a:t>Politikkutvikling – lokallaget som politisk kraft</a:t>
            </a:r>
          </a:p>
          <a:p>
            <a:pPr marL="0" indent="0">
              <a:buNone/>
            </a:pPr>
            <a:endParaRPr lang="nn-NO">
              <a:solidFill>
                <a:schemeClr val="tx1"/>
              </a:solidFill>
            </a:endParaRPr>
          </a:p>
        </p:txBody>
      </p:sp>
      <p:sp>
        <p:nvSpPr>
          <p:cNvPr id="3" name="Tittel 2">
            <a:extLst>
              <a:ext uri="{FF2B5EF4-FFF2-40B4-BE49-F238E27FC236}">
                <a16:creationId xmlns:a16="http://schemas.microsoft.com/office/drawing/2014/main" id="{328FA1D8-1176-FF97-728B-4672FC4F1813}"/>
              </a:ext>
            </a:extLst>
          </p:cNvPr>
          <p:cNvSpPr>
            <a:spLocks noGrp="1"/>
          </p:cNvSpPr>
          <p:nvPr>
            <p:ph type="title"/>
          </p:nvPr>
        </p:nvSpPr>
        <p:spPr/>
        <p:txBody>
          <a:bodyPr/>
          <a:lstStyle/>
          <a:p>
            <a:r>
              <a:rPr lang="nb-NO"/>
              <a:t>Interessert i flere kurs?</a:t>
            </a:r>
            <a:endParaRPr lang="nn-NO"/>
          </a:p>
        </p:txBody>
      </p:sp>
    </p:spTree>
    <p:extLst>
      <p:ext uri="{BB962C8B-B14F-4D97-AF65-F5344CB8AC3E}">
        <p14:creationId xmlns:p14="http://schemas.microsoft.com/office/powerpoint/2010/main" val="3251463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8540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descr="Et bilde som inneholder gress, utendørs, stående, mann&#10;&#10;Automatisk generert beskrivelse">
            <a:extLst>
              <a:ext uri="{FF2B5EF4-FFF2-40B4-BE49-F238E27FC236}">
                <a16:creationId xmlns:a16="http://schemas.microsoft.com/office/drawing/2014/main" id="{1A64C6B6-AC5A-4BB3-BA63-CCB039A8BD83}"/>
              </a:ext>
            </a:extLst>
          </p:cNvPr>
          <p:cNvPicPr>
            <a:picLocks noChangeAspect="1"/>
          </p:cNvPicPr>
          <p:nvPr/>
        </p:nvPicPr>
        <p:blipFill rotWithShape="1">
          <a:blip r:embed="rId3">
            <a:extLst>
              <a:ext uri="{28A0092B-C50C-407E-A947-70E740481C1C}">
                <a14:useLocalDpi xmlns:a14="http://schemas.microsoft.com/office/drawing/2010/main" val="0"/>
              </a:ext>
            </a:extLst>
          </a:blip>
          <a:srcRect r="-1" b="23104"/>
          <a:stretch/>
        </p:blipFill>
        <p:spPr>
          <a:xfrm>
            <a:off x="1" y="1247182"/>
            <a:ext cx="5150733" cy="5280940"/>
          </a:xfrm>
          <a:prstGeom prst="rect">
            <a:avLst/>
          </a:prstGeom>
          <a:noFill/>
        </p:spPr>
      </p:pic>
      <p:sp>
        <p:nvSpPr>
          <p:cNvPr id="6" name="Plassholder for tekst 5">
            <a:extLst>
              <a:ext uri="{FF2B5EF4-FFF2-40B4-BE49-F238E27FC236}">
                <a16:creationId xmlns:a16="http://schemas.microsoft.com/office/drawing/2014/main" id="{D4605457-3538-44EB-B5CA-E28BA38DDD77}"/>
              </a:ext>
            </a:extLst>
          </p:cNvPr>
          <p:cNvSpPr>
            <a:spLocks noGrp="1"/>
          </p:cNvSpPr>
          <p:nvPr>
            <p:ph type="body" sz="quarter" idx="14"/>
          </p:nvPr>
        </p:nvSpPr>
        <p:spPr>
          <a:xfrm>
            <a:off x="5555848" y="2634712"/>
            <a:ext cx="6304334" cy="3893409"/>
          </a:xfrm>
        </p:spPr>
        <p:txBody>
          <a:bodyPr>
            <a:normAutofit/>
          </a:bodyPr>
          <a:lstStyle/>
          <a:p>
            <a:r>
              <a:rPr lang="nb-NO"/>
              <a:t>Organisasjonskultur</a:t>
            </a:r>
          </a:p>
          <a:p>
            <a:r>
              <a:rPr lang="nb-NO"/>
              <a:t>Partidemokrati</a:t>
            </a:r>
          </a:p>
          <a:p>
            <a:r>
              <a:rPr lang="nb-NO"/>
              <a:t>Synlighet</a:t>
            </a:r>
          </a:p>
          <a:p>
            <a:r>
              <a:rPr lang="nb-NO"/>
              <a:t>Gjennomslag</a:t>
            </a:r>
          </a:p>
          <a:p>
            <a:r>
              <a:rPr lang="nb-NO"/>
              <a:t>Troverdighet</a:t>
            </a:r>
          </a:p>
        </p:txBody>
      </p:sp>
      <p:sp>
        <p:nvSpPr>
          <p:cNvPr id="5" name="Plassholder for tekst 4"/>
          <p:cNvSpPr>
            <a:spLocks noGrp="1"/>
          </p:cNvSpPr>
          <p:nvPr>
            <p:ph type="body" sz="quarter" idx="15"/>
          </p:nvPr>
        </p:nvSpPr>
        <p:spPr>
          <a:xfrm>
            <a:off x="5555848" y="1611685"/>
            <a:ext cx="6304334" cy="417358"/>
          </a:xfrm>
        </p:spPr>
        <p:txBody>
          <a:bodyPr wrap="square">
            <a:normAutofit/>
          </a:bodyPr>
          <a:lstStyle/>
          <a:p>
            <a:r>
              <a:rPr lang="nb-NO"/>
              <a:t>Viktig for</a:t>
            </a:r>
          </a:p>
        </p:txBody>
      </p:sp>
      <p:sp>
        <p:nvSpPr>
          <p:cNvPr id="7" name="Tittel 6">
            <a:extLst>
              <a:ext uri="{FF2B5EF4-FFF2-40B4-BE49-F238E27FC236}">
                <a16:creationId xmlns:a16="http://schemas.microsoft.com/office/drawing/2014/main" id="{190C8BFC-3102-6D4F-BDA5-78F99EAEC5E3}"/>
              </a:ext>
            </a:extLst>
          </p:cNvPr>
          <p:cNvSpPr>
            <a:spLocks noGrp="1"/>
          </p:cNvSpPr>
          <p:nvPr>
            <p:ph type="title"/>
          </p:nvPr>
        </p:nvSpPr>
        <p:spPr>
          <a:xfrm>
            <a:off x="-1" y="483981"/>
            <a:ext cx="8468127" cy="763200"/>
          </a:xfrm>
        </p:spPr>
        <p:txBody>
          <a:bodyPr anchor="ctr">
            <a:normAutofit/>
          </a:bodyPr>
          <a:lstStyle/>
          <a:p>
            <a:r>
              <a:rPr lang="nn-NO"/>
              <a:t>Kommunikasjon</a:t>
            </a:r>
          </a:p>
        </p:txBody>
      </p:sp>
    </p:spTree>
    <p:extLst>
      <p:ext uri="{BB962C8B-B14F-4D97-AF65-F5344CB8AC3E}">
        <p14:creationId xmlns:p14="http://schemas.microsoft.com/office/powerpoint/2010/main" val="2667538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ssholder for bilde 10" descr="Et bilde som inneholder utendørs, vann, bygning, bord&#10;&#10;Automatisk generert beskrivelse">
            <a:extLst>
              <a:ext uri="{FF2B5EF4-FFF2-40B4-BE49-F238E27FC236}">
                <a16:creationId xmlns:a16="http://schemas.microsoft.com/office/drawing/2014/main" id="{2F57391E-2DBF-441E-B906-065BC310C860}"/>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915" t="9197" r="15263" b="9320"/>
          <a:stretch/>
        </p:blipFill>
        <p:spPr>
          <a:xfrm>
            <a:off x="7454096" y="1782501"/>
            <a:ext cx="4741080" cy="4742477"/>
          </a:xfrm>
        </p:spPr>
      </p:pic>
      <p:sp>
        <p:nvSpPr>
          <p:cNvPr id="4" name="Plassholder for tekst 3"/>
          <p:cNvSpPr>
            <a:spLocks noGrp="1"/>
          </p:cNvSpPr>
          <p:nvPr>
            <p:ph type="body" sz="quarter" idx="14"/>
          </p:nvPr>
        </p:nvSpPr>
        <p:spPr/>
        <p:txBody>
          <a:bodyPr/>
          <a:lstStyle/>
          <a:p>
            <a:pPr marL="0" indent="0">
              <a:buNone/>
            </a:pPr>
            <a:r>
              <a:rPr lang="nb-NO" b="1"/>
              <a:t>Hvordan oppfattes SV i deres kommune?</a:t>
            </a:r>
          </a:p>
          <a:p>
            <a:pPr lvl="0"/>
            <a:r>
              <a:rPr lang="nb-NO"/>
              <a:t>Profil</a:t>
            </a:r>
          </a:p>
          <a:p>
            <a:pPr lvl="0"/>
            <a:r>
              <a:rPr lang="nb-NO"/>
              <a:t>Inntrykk</a:t>
            </a:r>
          </a:p>
          <a:p>
            <a:pPr lvl="0"/>
            <a:r>
              <a:rPr lang="nb-NO"/>
              <a:t>Troverdighet</a:t>
            </a:r>
          </a:p>
          <a:p>
            <a:pPr lvl="0"/>
            <a:r>
              <a:rPr lang="nb-NO"/>
              <a:t>Sett mål</a:t>
            </a:r>
          </a:p>
        </p:txBody>
      </p:sp>
      <p:sp>
        <p:nvSpPr>
          <p:cNvPr id="2" name="Tittel 1"/>
          <p:cNvSpPr>
            <a:spLocks noGrp="1"/>
          </p:cNvSpPr>
          <p:nvPr>
            <p:ph type="title"/>
          </p:nvPr>
        </p:nvSpPr>
        <p:spPr/>
        <p:txBody>
          <a:bodyPr/>
          <a:lstStyle/>
          <a:p>
            <a:r>
              <a:rPr lang="nb-NO"/>
              <a:t>SV i deres kommune</a:t>
            </a:r>
          </a:p>
        </p:txBody>
      </p:sp>
    </p:spTree>
    <p:extLst>
      <p:ext uri="{BB962C8B-B14F-4D97-AF65-F5344CB8AC3E}">
        <p14:creationId xmlns:p14="http://schemas.microsoft.com/office/powerpoint/2010/main" val="151214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person, tre, personer&#10;&#10;Automatisk generert beskrivelse">
            <a:extLst>
              <a:ext uri="{FF2B5EF4-FFF2-40B4-BE49-F238E27FC236}">
                <a16:creationId xmlns:a16="http://schemas.microsoft.com/office/drawing/2014/main" id="{1D54F3AA-04B9-8575-7A4C-2261E9D4AC2A}"/>
              </a:ext>
            </a:extLst>
          </p:cNvPr>
          <p:cNvPicPr>
            <a:picLocks noChangeAspect="1"/>
          </p:cNvPicPr>
          <p:nvPr/>
        </p:nvPicPr>
        <p:blipFill rotWithShape="1">
          <a:blip r:embed="rId3">
            <a:extLst>
              <a:ext uri="{28A0092B-C50C-407E-A947-70E740481C1C}">
                <a14:useLocalDpi xmlns:a14="http://schemas.microsoft.com/office/drawing/2010/main" val="0"/>
              </a:ext>
            </a:extLst>
          </a:blip>
          <a:srcRect l="19323" r="15573" b="1"/>
          <a:stretch/>
        </p:blipFill>
        <p:spPr>
          <a:xfrm>
            <a:off x="1" y="1247182"/>
            <a:ext cx="5150733" cy="5280940"/>
          </a:xfrm>
          <a:prstGeom prst="rect">
            <a:avLst/>
          </a:prstGeom>
          <a:noFill/>
        </p:spPr>
      </p:pic>
      <p:sp>
        <p:nvSpPr>
          <p:cNvPr id="3" name="Plassholder for innhold 2">
            <a:extLst>
              <a:ext uri="{FF2B5EF4-FFF2-40B4-BE49-F238E27FC236}">
                <a16:creationId xmlns:a16="http://schemas.microsoft.com/office/drawing/2014/main" id="{B44BA02F-AC5A-054B-AD64-253808211796}"/>
              </a:ext>
            </a:extLst>
          </p:cNvPr>
          <p:cNvSpPr>
            <a:spLocks noGrp="1"/>
          </p:cNvSpPr>
          <p:nvPr>
            <p:ph type="body" sz="quarter" idx="14"/>
          </p:nvPr>
        </p:nvSpPr>
        <p:spPr>
          <a:xfrm>
            <a:off x="5555848" y="2634712"/>
            <a:ext cx="6304334" cy="3893409"/>
          </a:xfrm>
        </p:spPr>
        <p:txBody>
          <a:bodyPr>
            <a:normAutofit/>
          </a:bodyPr>
          <a:lstStyle/>
          <a:p>
            <a:r>
              <a:rPr lang="nb-NO"/>
              <a:t>Utadvendt</a:t>
            </a:r>
          </a:p>
          <a:p>
            <a:r>
              <a:rPr lang="nb-NO"/>
              <a:t>Inkluderende</a:t>
            </a:r>
          </a:p>
          <a:p>
            <a:r>
              <a:rPr lang="nb-NO"/>
              <a:t>Lyttende </a:t>
            </a:r>
          </a:p>
          <a:p>
            <a:r>
              <a:rPr lang="nb-NO"/>
              <a:t>Mangfoldig</a:t>
            </a:r>
          </a:p>
          <a:p>
            <a:endParaRPr lang="nn-NO"/>
          </a:p>
        </p:txBody>
      </p:sp>
      <p:sp>
        <p:nvSpPr>
          <p:cNvPr id="16" name="Text Placeholder 3">
            <a:extLst>
              <a:ext uri="{FF2B5EF4-FFF2-40B4-BE49-F238E27FC236}">
                <a16:creationId xmlns:a16="http://schemas.microsoft.com/office/drawing/2014/main" id="{40A0ED21-F387-4BCE-AB68-74026712F7FF}"/>
              </a:ext>
            </a:extLst>
          </p:cNvPr>
          <p:cNvSpPr>
            <a:spLocks noGrp="1"/>
          </p:cNvSpPr>
          <p:nvPr>
            <p:ph type="body" sz="quarter" idx="15"/>
          </p:nvPr>
        </p:nvSpPr>
        <p:spPr>
          <a:xfrm>
            <a:off x="5555848" y="1611685"/>
            <a:ext cx="6304334" cy="417358"/>
          </a:xfrm>
        </p:spPr>
        <p:txBody>
          <a:bodyPr wrap="square">
            <a:normAutofit/>
          </a:bodyPr>
          <a:lstStyle/>
          <a:p>
            <a:r>
              <a:rPr lang="en-US"/>
              <a:t>SV</a:t>
            </a:r>
          </a:p>
        </p:txBody>
      </p:sp>
      <p:sp>
        <p:nvSpPr>
          <p:cNvPr id="5" name="Tittel 4"/>
          <p:cNvSpPr>
            <a:spLocks noGrp="1"/>
          </p:cNvSpPr>
          <p:nvPr>
            <p:ph type="title"/>
          </p:nvPr>
        </p:nvSpPr>
        <p:spPr>
          <a:xfrm>
            <a:off x="-1" y="483981"/>
            <a:ext cx="8468127" cy="763200"/>
          </a:xfrm>
        </p:spPr>
        <p:txBody>
          <a:bodyPr anchor="ctr">
            <a:normAutofit/>
          </a:bodyPr>
          <a:lstStyle/>
          <a:p>
            <a:r>
              <a:rPr lang="nb-NO"/>
              <a:t>Eksempel</a:t>
            </a:r>
          </a:p>
        </p:txBody>
      </p:sp>
    </p:spTree>
    <p:extLst>
      <p:ext uri="{BB962C8B-B14F-4D97-AF65-F5344CB8AC3E}">
        <p14:creationId xmlns:p14="http://schemas.microsoft.com/office/powerpoint/2010/main" val="3476164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ssholder for innhold 10">
            <a:extLst>
              <a:ext uri="{FF2B5EF4-FFF2-40B4-BE49-F238E27FC236}">
                <a16:creationId xmlns:a16="http://schemas.microsoft.com/office/drawing/2014/main" id="{51E787FA-938F-3740-8A81-E748D5E4ACAB}"/>
              </a:ext>
            </a:extLst>
          </p:cNvPr>
          <p:cNvSpPr>
            <a:spLocks noGrp="1"/>
          </p:cNvSpPr>
          <p:nvPr>
            <p:ph idx="1"/>
          </p:nvPr>
        </p:nvSpPr>
        <p:spPr/>
        <p:txBody>
          <a:bodyPr/>
          <a:lstStyle/>
          <a:p>
            <a:pPr marL="0" indent="0">
              <a:buNone/>
            </a:pPr>
            <a:r>
              <a:rPr lang="nb-NO"/>
              <a:t>Hvordan oppfattes SV i deres kommune?</a:t>
            </a:r>
          </a:p>
          <a:p>
            <a:pPr marL="0" indent="0">
              <a:buNone/>
            </a:pPr>
            <a:endParaRPr lang="nn-NO"/>
          </a:p>
        </p:txBody>
      </p:sp>
      <p:sp>
        <p:nvSpPr>
          <p:cNvPr id="2" name="Tittel 1"/>
          <p:cNvSpPr>
            <a:spLocks noGrp="1"/>
          </p:cNvSpPr>
          <p:nvPr>
            <p:ph type="title"/>
          </p:nvPr>
        </p:nvSpPr>
        <p:spPr/>
        <p:txBody>
          <a:bodyPr/>
          <a:lstStyle/>
          <a:p>
            <a:r>
              <a:rPr lang="nb-NO"/>
              <a:t>Oppgave</a:t>
            </a:r>
          </a:p>
        </p:txBody>
      </p:sp>
      <p:sp>
        <p:nvSpPr>
          <p:cNvPr id="4" name="Plassholder for tekst 3">
            <a:extLst>
              <a:ext uri="{FF2B5EF4-FFF2-40B4-BE49-F238E27FC236}">
                <a16:creationId xmlns:a16="http://schemas.microsoft.com/office/drawing/2014/main" id="{38E0EBBB-9E44-4D70-94D7-5250763FCD94}"/>
              </a:ext>
            </a:extLst>
          </p:cNvPr>
          <p:cNvSpPr txBox="1">
            <a:spLocks/>
          </p:cNvSpPr>
          <p:nvPr/>
        </p:nvSpPr>
        <p:spPr>
          <a:xfrm>
            <a:off x="1335375" y="575294"/>
            <a:ext cx="6236303" cy="539140"/>
          </a:xfrm>
          <a:prstGeom prst="rect">
            <a:avLst/>
          </a:prstGeom>
        </p:spPr>
        <p:txBody>
          <a:bodyPr/>
          <a:lstStyle>
            <a:lvl1pPr marL="252025" indent="-252025" algn="l" defTabSz="914445" rtl="0" eaLnBrk="1" latinLnBrk="0" hangingPunct="1">
              <a:lnSpc>
                <a:spcPct val="90000"/>
              </a:lnSpc>
              <a:spcBef>
                <a:spcPts val="1000"/>
              </a:spcBef>
              <a:buFont typeface="Calibri" panose="020F0502020204030204" pitchFamily="34" charset="0"/>
              <a:buChar char="•"/>
              <a:defRPr sz="2800" kern="1200">
                <a:solidFill>
                  <a:schemeClr val="tx1"/>
                </a:solidFill>
                <a:latin typeface="+mn-lt"/>
                <a:ea typeface="+mn-ea"/>
                <a:cs typeface="+mn-cs"/>
              </a:defRPr>
            </a:lvl1pPr>
            <a:lvl2pPr marL="432043" indent="-216021" algn="l" defTabSz="914445" rtl="0" eaLnBrk="1" latinLnBrk="0" hangingPunct="1">
              <a:lnSpc>
                <a:spcPct val="90000"/>
              </a:lnSpc>
              <a:spcBef>
                <a:spcPts val="500"/>
              </a:spcBef>
              <a:buFont typeface="Calibri" panose="020F0502020204030204" pitchFamily="34" charset="0"/>
              <a:buChar char="-"/>
              <a:defRPr sz="2800" kern="1200">
                <a:solidFill>
                  <a:schemeClr val="tx1"/>
                </a:solidFill>
                <a:latin typeface="+mn-lt"/>
                <a:ea typeface="+mn-ea"/>
                <a:cs typeface="+mn-cs"/>
              </a:defRPr>
            </a:lvl2pPr>
            <a:lvl3pPr marL="648065" indent="-216021" algn="l" defTabSz="914445" rtl="0" eaLnBrk="1" latinLnBrk="0" hangingPunct="1">
              <a:lnSpc>
                <a:spcPct val="90000"/>
              </a:lnSpc>
              <a:spcBef>
                <a:spcPts val="500"/>
              </a:spcBef>
              <a:buFont typeface="Calibri" panose="020F0502020204030204" pitchFamily="34" charset="0"/>
              <a:buChar char="-"/>
              <a:defRPr sz="2700" kern="1200">
                <a:solidFill>
                  <a:schemeClr val="tx1"/>
                </a:solidFill>
                <a:latin typeface="+mn-lt"/>
                <a:ea typeface="+mn-ea"/>
                <a:cs typeface="+mn-cs"/>
              </a:defRPr>
            </a:lvl3pPr>
            <a:lvl4pPr marL="864086" indent="-216021" algn="l" defTabSz="914445"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4pPr>
            <a:lvl5pPr marL="1080108" indent="-216021" algn="l" defTabSz="914445" rtl="0" eaLnBrk="1" latinLnBrk="0" hangingPunct="1">
              <a:lnSpc>
                <a:spcPct val="90000"/>
              </a:lnSpc>
              <a:spcBef>
                <a:spcPts val="500"/>
              </a:spcBef>
              <a:buFont typeface="Calibri" panose="020F0502020204030204" pitchFamily="34" charset="0"/>
              <a:buChar char="-"/>
              <a:defRPr sz="2200" kern="1200">
                <a:solidFill>
                  <a:schemeClr val="tx1"/>
                </a:solidFill>
                <a:latin typeface="+mn-lt"/>
                <a:ea typeface="+mn-ea"/>
                <a:cs typeface="+mn-cs"/>
              </a:defRPr>
            </a:lvl5pPr>
            <a:lvl6pPr marL="2514725"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Calibri" panose="020F0502020204030204" pitchFamily="34" charset="0"/>
              <a:buNone/>
            </a:pPr>
            <a:endParaRPr lang="nb-NO"/>
          </a:p>
        </p:txBody>
      </p:sp>
      <p:sp>
        <p:nvSpPr>
          <p:cNvPr id="5" name="Tankeboble: sky 4">
            <a:extLst>
              <a:ext uri="{FF2B5EF4-FFF2-40B4-BE49-F238E27FC236}">
                <a16:creationId xmlns:a16="http://schemas.microsoft.com/office/drawing/2014/main" id="{E10F4E24-31CC-4BFD-86EF-BFC5B9D37F0D}"/>
              </a:ext>
            </a:extLst>
          </p:cNvPr>
          <p:cNvSpPr/>
          <p:nvPr/>
        </p:nvSpPr>
        <p:spPr>
          <a:xfrm>
            <a:off x="594413" y="2955608"/>
            <a:ext cx="4381131" cy="2353732"/>
          </a:xfrm>
          <a:prstGeom prst="cloudCallout">
            <a:avLst>
              <a:gd name="adj1" fmla="val 38711"/>
              <a:gd name="adj2" fmla="val 6767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b-NO">
                <a:solidFill>
                  <a:schemeClr val="tx1"/>
                </a:solidFill>
              </a:rPr>
              <a:t>Tre ord som beskriver lokallaget nå.</a:t>
            </a:r>
          </a:p>
        </p:txBody>
      </p:sp>
      <p:sp>
        <p:nvSpPr>
          <p:cNvPr id="6" name="Snakkeboble: oval 5">
            <a:extLst>
              <a:ext uri="{FF2B5EF4-FFF2-40B4-BE49-F238E27FC236}">
                <a16:creationId xmlns:a16="http://schemas.microsoft.com/office/drawing/2014/main" id="{5B8B3800-31CD-425F-B9C9-0C299AE7C805}"/>
              </a:ext>
            </a:extLst>
          </p:cNvPr>
          <p:cNvSpPr/>
          <p:nvPr/>
        </p:nvSpPr>
        <p:spPr>
          <a:xfrm>
            <a:off x="6097587" y="2955608"/>
            <a:ext cx="4381131" cy="2353732"/>
          </a:xfrm>
          <a:prstGeom prst="wedgeEllipse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b-NO">
                <a:solidFill>
                  <a:schemeClr val="tx1"/>
                </a:solidFill>
              </a:rPr>
              <a:t>Velg tre ord.</a:t>
            </a:r>
            <a:endParaRPr lang="nb-NO"/>
          </a:p>
        </p:txBody>
      </p:sp>
      <p:sp>
        <p:nvSpPr>
          <p:cNvPr id="7" name="Plassholder for tekst 3">
            <a:extLst>
              <a:ext uri="{FF2B5EF4-FFF2-40B4-BE49-F238E27FC236}">
                <a16:creationId xmlns:a16="http://schemas.microsoft.com/office/drawing/2014/main" id="{A4E0BE6D-11AB-4696-B5B3-1220455B22C2}"/>
              </a:ext>
            </a:extLst>
          </p:cNvPr>
          <p:cNvSpPr txBox="1">
            <a:spLocks/>
          </p:cNvSpPr>
          <p:nvPr/>
        </p:nvSpPr>
        <p:spPr>
          <a:xfrm>
            <a:off x="3790597" y="5942629"/>
            <a:ext cx="1986587" cy="539140"/>
          </a:xfrm>
          <a:prstGeom prst="rect">
            <a:avLst/>
          </a:prstGeom>
        </p:spPr>
        <p:txBody>
          <a:bodyPr/>
          <a:lstStyle>
            <a:lvl1pPr marL="252025" indent="-252025" algn="l" defTabSz="914445" rtl="0" eaLnBrk="1" latinLnBrk="0" hangingPunct="1">
              <a:lnSpc>
                <a:spcPct val="90000"/>
              </a:lnSpc>
              <a:spcBef>
                <a:spcPts val="1000"/>
              </a:spcBef>
              <a:buFont typeface="Calibri" panose="020F0502020204030204" pitchFamily="34" charset="0"/>
              <a:buChar char="•"/>
              <a:defRPr sz="2800" kern="1200">
                <a:solidFill>
                  <a:schemeClr val="tx1"/>
                </a:solidFill>
                <a:latin typeface="+mn-lt"/>
                <a:ea typeface="+mn-ea"/>
                <a:cs typeface="+mn-cs"/>
              </a:defRPr>
            </a:lvl1pPr>
            <a:lvl2pPr marL="432043" indent="-216021" algn="l" defTabSz="914445" rtl="0" eaLnBrk="1" latinLnBrk="0" hangingPunct="1">
              <a:lnSpc>
                <a:spcPct val="90000"/>
              </a:lnSpc>
              <a:spcBef>
                <a:spcPts val="500"/>
              </a:spcBef>
              <a:buFont typeface="Calibri" panose="020F0502020204030204" pitchFamily="34" charset="0"/>
              <a:buChar char="-"/>
              <a:defRPr sz="2800" kern="1200">
                <a:solidFill>
                  <a:schemeClr val="tx1"/>
                </a:solidFill>
                <a:latin typeface="+mn-lt"/>
                <a:ea typeface="+mn-ea"/>
                <a:cs typeface="+mn-cs"/>
              </a:defRPr>
            </a:lvl2pPr>
            <a:lvl3pPr marL="648065" indent="-216021" algn="l" defTabSz="914445" rtl="0" eaLnBrk="1" latinLnBrk="0" hangingPunct="1">
              <a:lnSpc>
                <a:spcPct val="90000"/>
              </a:lnSpc>
              <a:spcBef>
                <a:spcPts val="500"/>
              </a:spcBef>
              <a:buFont typeface="Calibri" panose="020F0502020204030204" pitchFamily="34" charset="0"/>
              <a:buChar char="-"/>
              <a:defRPr sz="2700" kern="1200">
                <a:solidFill>
                  <a:schemeClr val="tx1"/>
                </a:solidFill>
                <a:latin typeface="+mn-lt"/>
                <a:ea typeface="+mn-ea"/>
                <a:cs typeface="+mn-cs"/>
              </a:defRPr>
            </a:lvl3pPr>
            <a:lvl4pPr marL="864086" indent="-216021" algn="l" defTabSz="914445"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4pPr>
            <a:lvl5pPr marL="1080108" indent="-216021" algn="l" defTabSz="914445" rtl="0" eaLnBrk="1" latinLnBrk="0" hangingPunct="1">
              <a:lnSpc>
                <a:spcPct val="90000"/>
              </a:lnSpc>
              <a:spcBef>
                <a:spcPts val="500"/>
              </a:spcBef>
              <a:buFont typeface="Calibri" panose="020F0502020204030204" pitchFamily="34" charset="0"/>
              <a:buChar char="-"/>
              <a:defRPr sz="2200" kern="1200">
                <a:solidFill>
                  <a:schemeClr val="tx1"/>
                </a:solidFill>
                <a:latin typeface="+mn-lt"/>
                <a:ea typeface="+mn-ea"/>
                <a:cs typeface="+mn-cs"/>
              </a:defRPr>
            </a:lvl5pPr>
            <a:lvl6pPr marL="2514725"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Calibri" panose="020F0502020204030204" pitchFamily="34" charset="0"/>
              <a:buNone/>
            </a:pPr>
            <a:r>
              <a:rPr lang="nb-NO">
                <a:solidFill>
                  <a:srgbClr val="FFFFFF"/>
                </a:solidFill>
              </a:rPr>
              <a:t>Enkeltvis</a:t>
            </a:r>
          </a:p>
        </p:txBody>
      </p:sp>
      <p:sp>
        <p:nvSpPr>
          <p:cNvPr id="8" name="Plassholder for tekst 3">
            <a:extLst>
              <a:ext uri="{FF2B5EF4-FFF2-40B4-BE49-F238E27FC236}">
                <a16:creationId xmlns:a16="http://schemas.microsoft.com/office/drawing/2014/main" id="{9F6B6ECA-4920-49E1-AAE2-5CA055B83D53}"/>
              </a:ext>
            </a:extLst>
          </p:cNvPr>
          <p:cNvSpPr txBox="1">
            <a:spLocks/>
          </p:cNvSpPr>
          <p:nvPr/>
        </p:nvSpPr>
        <p:spPr>
          <a:xfrm>
            <a:off x="6417991" y="5942629"/>
            <a:ext cx="1986587" cy="539140"/>
          </a:xfrm>
          <a:prstGeom prst="rect">
            <a:avLst/>
          </a:prstGeom>
        </p:spPr>
        <p:txBody>
          <a:bodyPr/>
          <a:lstStyle>
            <a:lvl1pPr marL="252025" indent="-252025" algn="l" defTabSz="914445" rtl="0" eaLnBrk="1" latinLnBrk="0" hangingPunct="1">
              <a:lnSpc>
                <a:spcPct val="90000"/>
              </a:lnSpc>
              <a:spcBef>
                <a:spcPts val="1000"/>
              </a:spcBef>
              <a:buFont typeface="Calibri" panose="020F0502020204030204" pitchFamily="34" charset="0"/>
              <a:buChar char="•"/>
              <a:defRPr sz="2800" kern="1200">
                <a:solidFill>
                  <a:schemeClr val="tx1"/>
                </a:solidFill>
                <a:latin typeface="+mn-lt"/>
                <a:ea typeface="+mn-ea"/>
                <a:cs typeface="+mn-cs"/>
              </a:defRPr>
            </a:lvl1pPr>
            <a:lvl2pPr marL="432043" indent="-216021" algn="l" defTabSz="914445" rtl="0" eaLnBrk="1" latinLnBrk="0" hangingPunct="1">
              <a:lnSpc>
                <a:spcPct val="90000"/>
              </a:lnSpc>
              <a:spcBef>
                <a:spcPts val="500"/>
              </a:spcBef>
              <a:buFont typeface="Calibri" panose="020F0502020204030204" pitchFamily="34" charset="0"/>
              <a:buChar char="-"/>
              <a:defRPr sz="2800" kern="1200">
                <a:solidFill>
                  <a:schemeClr val="tx1"/>
                </a:solidFill>
                <a:latin typeface="+mn-lt"/>
                <a:ea typeface="+mn-ea"/>
                <a:cs typeface="+mn-cs"/>
              </a:defRPr>
            </a:lvl2pPr>
            <a:lvl3pPr marL="648065" indent="-216021" algn="l" defTabSz="914445" rtl="0" eaLnBrk="1" latinLnBrk="0" hangingPunct="1">
              <a:lnSpc>
                <a:spcPct val="90000"/>
              </a:lnSpc>
              <a:spcBef>
                <a:spcPts val="500"/>
              </a:spcBef>
              <a:buFont typeface="Calibri" panose="020F0502020204030204" pitchFamily="34" charset="0"/>
              <a:buChar char="-"/>
              <a:defRPr sz="2700" kern="1200">
                <a:solidFill>
                  <a:schemeClr val="tx1"/>
                </a:solidFill>
                <a:latin typeface="+mn-lt"/>
                <a:ea typeface="+mn-ea"/>
                <a:cs typeface="+mn-cs"/>
              </a:defRPr>
            </a:lvl3pPr>
            <a:lvl4pPr marL="864086" indent="-216021" algn="l" defTabSz="914445"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4pPr>
            <a:lvl5pPr marL="1080108" indent="-216021" algn="l" defTabSz="914445" rtl="0" eaLnBrk="1" latinLnBrk="0" hangingPunct="1">
              <a:lnSpc>
                <a:spcPct val="90000"/>
              </a:lnSpc>
              <a:spcBef>
                <a:spcPts val="500"/>
              </a:spcBef>
              <a:buFont typeface="Calibri" panose="020F0502020204030204" pitchFamily="34" charset="0"/>
              <a:buChar char="-"/>
              <a:defRPr sz="2200" kern="1200">
                <a:solidFill>
                  <a:schemeClr val="tx1"/>
                </a:solidFill>
                <a:latin typeface="+mn-lt"/>
                <a:ea typeface="+mn-ea"/>
                <a:cs typeface="+mn-cs"/>
              </a:defRPr>
            </a:lvl5pPr>
            <a:lvl6pPr marL="2514725"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Calibri" panose="020F0502020204030204" pitchFamily="34" charset="0"/>
              <a:buNone/>
            </a:pPr>
            <a:r>
              <a:rPr lang="nb-NO">
                <a:solidFill>
                  <a:srgbClr val="FFFFFF"/>
                </a:solidFill>
              </a:rPr>
              <a:t>Sammen</a:t>
            </a:r>
          </a:p>
        </p:txBody>
      </p:sp>
      <p:sp>
        <p:nvSpPr>
          <p:cNvPr id="9" name="Tankeboble: sky 8">
            <a:extLst>
              <a:ext uri="{FF2B5EF4-FFF2-40B4-BE49-F238E27FC236}">
                <a16:creationId xmlns:a16="http://schemas.microsoft.com/office/drawing/2014/main" id="{5549BEA5-06AF-4C98-9979-20955B428828}"/>
              </a:ext>
            </a:extLst>
          </p:cNvPr>
          <p:cNvSpPr/>
          <p:nvPr/>
        </p:nvSpPr>
        <p:spPr>
          <a:xfrm>
            <a:off x="594413" y="2950810"/>
            <a:ext cx="4381131" cy="2353732"/>
          </a:xfrm>
          <a:prstGeom prst="cloudCallout">
            <a:avLst>
              <a:gd name="adj1" fmla="val 38711"/>
              <a:gd name="adj2" fmla="val 6767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b-NO">
                <a:solidFill>
                  <a:schemeClr val="tx1"/>
                </a:solidFill>
              </a:rPr>
              <a:t>Tre ord om hvordan du ønsker dere skal oppfattes.</a:t>
            </a:r>
          </a:p>
        </p:txBody>
      </p:sp>
    </p:spTree>
    <p:extLst>
      <p:ext uri="{BB962C8B-B14F-4D97-AF65-F5344CB8AC3E}">
        <p14:creationId xmlns:p14="http://schemas.microsoft.com/office/powerpoint/2010/main" val="358269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a:extLst>
              <a:ext uri="{FF2B5EF4-FFF2-40B4-BE49-F238E27FC236}">
                <a16:creationId xmlns:a16="http://schemas.microsoft.com/office/drawing/2014/main" id="{7ED801D0-D56F-4144-BF1E-8F16A1AF1641}"/>
              </a:ext>
            </a:extLst>
          </p:cNvPr>
          <p:cNvSpPr>
            <a:spLocks noGrp="1"/>
          </p:cNvSpPr>
          <p:nvPr>
            <p:ph type="subTitle" idx="1"/>
          </p:nvPr>
        </p:nvSpPr>
        <p:spPr/>
        <p:txBody>
          <a:bodyPr/>
          <a:lstStyle/>
          <a:p>
            <a:r>
              <a:rPr lang="nn-NO"/>
              <a:t>Profil</a:t>
            </a:r>
          </a:p>
        </p:txBody>
      </p:sp>
    </p:spTree>
    <p:extLst>
      <p:ext uri="{BB962C8B-B14F-4D97-AF65-F5344CB8AC3E}">
        <p14:creationId xmlns:p14="http://schemas.microsoft.com/office/powerpoint/2010/main" val="2219953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picture containing square&#10;&#10;Description automatically generated">
            <a:extLst>
              <a:ext uri="{FF2B5EF4-FFF2-40B4-BE49-F238E27FC236}">
                <a16:creationId xmlns:a16="http://schemas.microsoft.com/office/drawing/2014/main" id="{AABA0058-5FAF-4053-874D-03123850D770}"/>
              </a:ext>
            </a:extLst>
          </p:cNvPr>
          <p:cNvPicPr>
            <a:picLocks noChangeAspect="1"/>
          </p:cNvPicPr>
          <p:nvPr/>
        </p:nvPicPr>
        <p:blipFill>
          <a:blip r:embed="rId3"/>
          <a:stretch>
            <a:fillRect/>
          </a:stretch>
        </p:blipFill>
        <p:spPr>
          <a:xfrm>
            <a:off x="7454096" y="2091370"/>
            <a:ext cx="4741080" cy="4124739"/>
          </a:xfrm>
          <a:prstGeom prst="rect">
            <a:avLst/>
          </a:prstGeom>
          <a:noFill/>
        </p:spPr>
      </p:pic>
      <p:sp>
        <p:nvSpPr>
          <p:cNvPr id="4" name="Plassholder for tekst 3"/>
          <p:cNvSpPr>
            <a:spLocks noGrp="1"/>
          </p:cNvSpPr>
          <p:nvPr>
            <p:ph type="body" sz="quarter" idx="14"/>
          </p:nvPr>
        </p:nvSpPr>
        <p:spPr>
          <a:xfrm>
            <a:off x="451413" y="1782501"/>
            <a:ext cx="6192455" cy="4742477"/>
          </a:xfrm>
        </p:spPr>
        <p:txBody>
          <a:bodyPr>
            <a:normAutofit/>
          </a:bodyPr>
          <a:lstStyle/>
          <a:p>
            <a:pPr marL="0" indent="0">
              <a:buNone/>
            </a:pPr>
            <a:r>
              <a:rPr lang="nb-NO" sz="2600"/>
              <a:t>SV-materiell skal være gjenkjennelig.</a:t>
            </a:r>
          </a:p>
          <a:p>
            <a:pPr marL="0" indent="0">
              <a:buNone/>
            </a:pPr>
            <a:r>
              <a:rPr lang="nb-NO" sz="2600"/>
              <a:t>Bruk riktig</a:t>
            </a:r>
          </a:p>
          <a:p>
            <a:pPr lvl="0"/>
            <a:r>
              <a:rPr lang="nb-NO" sz="2600"/>
              <a:t>Logo</a:t>
            </a:r>
          </a:p>
          <a:p>
            <a:pPr lvl="0"/>
            <a:r>
              <a:rPr lang="nb-NO" sz="2600"/>
              <a:t>Farger</a:t>
            </a:r>
          </a:p>
          <a:p>
            <a:pPr lvl="0"/>
            <a:r>
              <a:rPr lang="nb-NO" sz="2600"/>
              <a:t>Skrifttyper</a:t>
            </a:r>
          </a:p>
          <a:p>
            <a:pPr marL="0" lvl="0" indent="0">
              <a:buNone/>
            </a:pPr>
            <a:endParaRPr lang="nb-NO" sz="2600"/>
          </a:p>
          <a:p>
            <a:pPr marL="0" lvl="0" indent="0">
              <a:buNone/>
            </a:pPr>
            <a:endParaRPr lang="nb-NO" sz="2600"/>
          </a:p>
          <a:p>
            <a:pPr marL="0" lvl="0" indent="0">
              <a:buNone/>
            </a:pPr>
            <a:r>
              <a:rPr lang="nb-NO" sz="2600" err="1"/>
              <a:t>sv.no</a:t>
            </a:r>
            <a:r>
              <a:rPr lang="nb-NO" sz="2600"/>
              <a:t>/ressursbanken</a:t>
            </a:r>
          </a:p>
        </p:txBody>
      </p:sp>
      <p:sp>
        <p:nvSpPr>
          <p:cNvPr id="2" name="Tittel 1"/>
          <p:cNvSpPr>
            <a:spLocks noGrp="1"/>
          </p:cNvSpPr>
          <p:nvPr>
            <p:ph type="title"/>
          </p:nvPr>
        </p:nvSpPr>
        <p:spPr>
          <a:xfrm>
            <a:off x="-1" y="483981"/>
            <a:ext cx="8468127" cy="763200"/>
          </a:xfrm>
        </p:spPr>
        <p:txBody>
          <a:bodyPr anchor="ctr">
            <a:normAutofit/>
          </a:bodyPr>
          <a:lstStyle/>
          <a:p>
            <a:r>
              <a:rPr lang="nb-NO"/>
              <a:t>Visuell profil</a:t>
            </a:r>
          </a:p>
        </p:txBody>
      </p:sp>
    </p:spTree>
    <p:extLst>
      <p:ext uri="{BB962C8B-B14F-4D97-AF65-F5344CB8AC3E}">
        <p14:creationId xmlns:p14="http://schemas.microsoft.com/office/powerpoint/2010/main" val="3642505978"/>
      </p:ext>
    </p:extLst>
  </p:cSld>
  <p:clrMapOvr>
    <a:masterClrMapping/>
  </p:clrMapOvr>
</p:sld>
</file>

<file path=ppt/theme/theme1.xml><?xml version="1.0" encoding="utf-8"?>
<a:theme xmlns:a="http://schemas.openxmlformats.org/drawingml/2006/main" name="Profil2020">
  <a:themeElements>
    <a:clrScheme name="Profil2020">
      <a:dk1>
        <a:srgbClr val="440C1A"/>
      </a:dk1>
      <a:lt1>
        <a:srgbClr val="F2EBDD"/>
      </a:lt1>
      <a:dk2>
        <a:srgbClr val="243324"/>
      </a:dk2>
      <a:lt2>
        <a:srgbClr val="EFEFEF"/>
      </a:lt2>
      <a:accent1>
        <a:srgbClr val="EA4040"/>
      </a:accent1>
      <a:accent2>
        <a:srgbClr val="539760"/>
      </a:accent2>
      <a:accent3>
        <a:srgbClr val="C9EF3F"/>
      </a:accent3>
      <a:accent4>
        <a:srgbClr val="C1D8B2"/>
      </a:accent4>
      <a:accent5>
        <a:srgbClr val="FAA071"/>
      </a:accent5>
      <a:accent6>
        <a:srgbClr val="FFCEB8"/>
      </a:accent6>
      <a:hlink>
        <a:srgbClr val="0000FF"/>
      </a:hlink>
      <a:folHlink>
        <a:srgbClr val="5407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4" id="{6FF3C1C6-3C7C-334B-AA77-FD27DDD0D102}" vid="{00FCA780-AA58-2A48-8BFA-FD8AF42BB89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PowerPoint-dokument BM" ma:contentTypeID="0x010100E02C9E57440C23418E464983F76019A40041CABD448CF9BA48843F6610560F00A6" ma:contentTypeVersion="6" ma:contentTypeDescription="" ma:contentTypeScope="" ma:versionID="ea443c23397ef83163412b38b0144b84">
  <xsd:schema xmlns:xsd="http://www.w3.org/2001/XMLSchema" xmlns:xs="http://www.w3.org/2001/XMLSchema" xmlns:p="http://schemas.microsoft.com/office/2006/metadata/properties" targetNamespace="http://schemas.microsoft.com/office/2006/metadata/properties" ma:root="true" ma:fieldsID="af96d53b2ccc1f80e717279b1ced533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6A061D-2FDF-4E15-ABE3-2FC567BFD9C5}">
  <ds:schemaRefs>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AAE45C1-000B-4577-9910-E956A65ADC4F}">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C329FF4-25B1-45FC-AFF3-4A4C1FD1DA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Egendefinert</PresentationFormat>
  <Slides>35</Slides>
  <Notes>27</Notes>
  <HiddenSlides>0</HiddenSlides>
  <ScaleCrop>false</ScaleCrop>
  <HeadingPairs>
    <vt:vector size="4" baseType="variant">
      <vt:variant>
        <vt:lpstr>Tema</vt:lpstr>
      </vt:variant>
      <vt:variant>
        <vt:i4>1</vt:i4>
      </vt:variant>
      <vt:variant>
        <vt:lpstr>Lysbildetitler</vt:lpstr>
      </vt:variant>
      <vt:variant>
        <vt:i4>35</vt:i4>
      </vt:variant>
    </vt:vector>
  </HeadingPairs>
  <TitlesOfParts>
    <vt:vector size="36" baseType="lpstr">
      <vt:lpstr>Profil2020</vt:lpstr>
      <vt:lpstr>Kommunikasjon, profil og media</vt:lpstr>
      <vt:lpstr>Tema for dette kurset</vt:lpstr>
      <vt:lpstr>PowerPoint-presentasjon</vt:lpstr>
      <vt:lpstr>Kommunikasjon</vt:lpstr>
      <vt:lpstr>SV i deres kommune</vt:lpstr>
      <vt:lpstr>Eksempel</vt:lpstr>
      <vt:lpstr>Oppgave</vt:lpstr>
      <vt:lpstr>PowerPoint-presentasjon</vt:lpstr>
      <vt:lpstr>Visuell profil</vt:lpstr>
      <vt:lpstr>Brandmaster</vt:lpstr>
      <vt:lpstr>Nettbutikk</vt:lpstr>
      <vt:lpstr>Vis og fortell</vt:lpstr>
      <vt:lpstr>PowerPoint-presentasjon</vt:lpstr>
      <vt:lpstr>Interninformasjon</vt:lpstr>
      <vt:lpstr>PowerPoint-presentasjon</vt:lpstr>
      <vt:lpstr>Noen tips til medlemsbrev</vt:lpstr>
      <vt:lpstr>SVs digitale møteplattform Zoom</vt:lpstr>
      <vt:lpstr>Ekstern kommunikasjon</vt:lpstr>
      <vt:lpstr>Spre sak og budskap</vt:lpstr>
      <vt:lpstr>PowerPoint-presentasjon</vt:lpstr>
      <vt:lpstr>Media</vt:lpstr>
      <vt:lpstr>Nyhetssak og leserbrev</vt:lpstr>
      <vt:lpstr>Pressemelding</vt:lpstr>
      <vt:lpstr>PowerPoint-presentasjon</vt:lpstr>
      <vt:lpstr>Sosiale medier</vt:lpstr>
      <vt:lpstr>Facebook-tips</vt:lpstr>
      <vt:lpstr>En god Facebook-post</vt:lpstr>
      <vt:lpstr>Bildebruk og barn</vt:lpstr>
      <vt:lpstr>Vil dere lære mer?</vt:lpstr>
      <vt:lpstr>PowerPoint-presentasjon</vt:lpstr>
      <vt:lpstr>Oppgave: Legg en plan!</vt:lpstr>
      <vt:lpstr>Mal for kommunikasjonsplan</vt:lpstr>
      <vt:lpstr>Last ned SV-appen</vt:lpstr>
      <vt:lpstr>Interessert i flere kurs?</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Kommunikasjon, profil og media</dc:title>
  <dc:creator>Eli Ulvestad</dc:creator>
  <cp:revision>14</cp:revision>
  <dcterms:created xsi:type="dcterms:W3CDTF">2020-11-11T16:56:11Z</dcterms:created>
  <dcterms:modified xsi:type="dcterms:W3CDTF">2023-03-06T12:17:40Z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4898968fef042d2bc08b197d14e56a6">
    <vt:lpwstr>Intern|6642b36f-6a65-42fc-9224-5b2090cccbd4</vt:lpwstr>
  </property>
  <property fmtid="{D5CDD505-2E9C-101B-9397-08002B2CF9AE}" pid="3" name="Akt_x00f8_r">
    <vt:lpwstr>17;#Intern|6642b36f-6a65-42fc-9224-5b2090cccbd4</vt:lpwstr>
  </property>
  <property fmtid="{D5CDD505-2E9C-101B-9397-08002B2CF9AE}" pid="4" name="Aktør">
    <vt:lpwstr>17;#Intern|6642b36f-6a65-42fc-9224-5b2090cccbd4</vt:lpwstr>
  </property>
  <property fmtid="{D5CDD505-2E9C-101B-9397-08002B2CF9AE}" pid="5" name="Møte">
    <vt:lpwstr/>
  </property>
  <property fmtid="{D5CDD505-2E9C-101B-9397-08002B2CF9AE}" pid="6" name="ea012f8b39ec40608402abb180fd2f07">
    <vt:lpwstr/>
  </property>
  <property fmtid="{D5CDD505-2E9C-101B-9397-08002B2CF9AE}" pid="7" name="a7423db8888e4cf59cee5b20d7f611aa">
    <vt:lpwstr/>
  </property>
  <property fmtid="{D5CDD505-2E9C-101B-9397-08002B2CF9AE}" pid="8" name="M_x00f8_te">
    <vt:lpwstr/>
  </property>
  <property fmtid="{D5CDD505-2E9C-101B-9397-08002B2CF9AE}" pid="9" name="Notat">
    <vt:lpwstr/>
  </property>
  <property fmtid="{D5CDD505-2E9C-101B-9397-08002B2CF9AE}" pid="10" name="TaxCatchAll">
    <vt:lpwstr>17;#Intern|6642b36f-6a65-42fc-9224-5b2090cccbd4</vt:lpwstr>
  </property>
  <property fmtid="{D5CDD505-2E9C-101B-9397-08002B2CF9AE}" pid="11" name="ContentTypeId">
    <vt:lpwstr>0x010100E02C9E57440C23418E464983F76019A40041CABD448CF9BA48843F6610560F00A6</vt:lpwstr>
  </property>
</Properties>
</file>