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4"/>
  </p:sldMasterIdLst>
  <p:notesMasterIdLst>
    <p:notesMasterId r:id="rId32"/>
  </p:notesMasterIdLst>
  <p:sldIdLst>
    <p:sldId id="256" r:id="rId5"/>
    <p:sldId id="257" r:id="rId6"/>
    <p:sldId id="275" r:id="rId7"/>
    <p:sldId id="259" r:id="rId8"/>
    <p:sldId id="260" r:id="rId9"/>
    <p:sldId id="276" r:id="rId10"/>
    <p:sldId id="261" r:id="rId11"/>
    <p:sldId id="277" r:id="rId12"/>
    <p:sldId id="262" r:id="rId13"/>
    <p:sldId id="258" r:id="rId14"/>
    <p:sldId id="278" r:id="rId15"/>
    <p:sldId id="281" r:id="rId16"/>
    <p:sldId id="263" r:id="rId17"/>
    <p:sldId id="266" r:id="rId18"/>
    <p:sldId id="264" r:id="rId19"/>
    <p:sldId id="280" r:id="rId20"/>
    <p:sldId id="272" r:id="rId21"/>
    <p:sldId id="267" r:id="rId22"/>
    <p:sldId id="273" r:id="rId23"/>
    <p:sldId id="279" r:id="rId24"/>
    <p:sldId id="268" r:id="rId25"/>
    <p:sldId id="269" r:id="rId26"/>
    <p:sldId id="270" r:id="rId27"/>
    <p:sldId id="271" r:id="rId28"/>
    <p:sldId id="324" r:id="rId29"/>
    <p:sldId id="325" r:id="rId30"/>
    <p:sldId id="274"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21"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44"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68"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91"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113"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337"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558"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782"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19BD1F-0D63-475F-A1D6-4BF70D87C7F5}" v="2" dt="2023-02-07T15:21:14.58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F2CACB"/>
          </a:solidFill>
        </a:fill>
      </a:tcStyle>
    </a:wholeTbl>
    <a:band2H>
      <a:tcTxStyle/>
      <a:tcStyle>
        <a:tcBdr/>
        <a:fill>
          <a:solidFill>
            <a:srgbClr val="F8E6E7"/>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1"/>
          </a:solidFill>
        </a:fill>
      </a:tcStyle>
    </a:firstCol>
    <a:la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381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1"/>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381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3">
              <a:lumOff val="11761"/>
            </a:schemeClr>
          </a:solidFill>
        </a:fill>
      </a:tcStyle>
    </a:wholeTbl>
    <a:band2H>
      <a:tcTxStyle/>
      <a:tcStyle>
        <a:tcBdr/>
        <a:fill>
          <a:solidFill>
            <a:srgbClr val="F8F6F5"/>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3"/>
          </a:solidFill>
        </a:fill>
      </a:tcStyle>
    </a:firstCol>
    <a:la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381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3"/>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381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6"/>
          </a:solidFill>
        </a:fill>
      </a:tcStyle>
    </a:firstCol>
    <a:la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381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6"/>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381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5">
              <a:hueOff val="-1350000"/>
              <a:satOff val="-17391"/>
              <a:lumOff val="9019"/>
            </a:schemeClr>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5">
              <a:hueOff val="-1350000"/>
              <a:satOff val="-17391"/>
              <a:lumOff val="9019"/>
            </a:schemeClr>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000000"/>
          </a:solidFill>
        </a:fill>
      </a:tcStyle>
    </a:firstCol>
    <a:la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381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000000"/>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381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5">
              <a:hueOff val="-1350000"/>
              <a:satOff val="-17391"/>
              <a:lumOff val="9019"/>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7"/>
    <p:restoredTop sz="76640"/>
  </p:normalViewPr>
  <p:slideViewPr>
    <p:cSldViewPr snapToGrid="0" snapToObjects="1">
      <p:cViewPr varScale="1">
        <p:scale>
          <a:sx n="93" d="100"/>
          <a:sy n="93" d="100"/>
        </p:scale>
        <p:origin x="16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 Ulvestad" userId="9fdedb2c-857d-486b-a94d-b64b2be3f080" providerId="ADAL" clId="{4909B999-34E1-3F46-8975-1FB4E6E34EF6}"/>
    <pc:docChg chg="undo custSel delSld modSld modMainMaster">
      <pc:chgData name="Eli Ulvestad" userId="9fdedb2c-857d-486b-a94d-b64b2be3f080" providerId="ADAL" clId="{4909B999-34E1-3F46-8975-1FB4E6E34EF6}" dt="2020-11-19T09:52:26.590" v="45" actId="478"/>
      <pc:docMkLst>
        <pc:docMk/>
      </pc:docMkLst>
      <pc:sldChg chg="addSp delSp modSp mod modClrScheme chgLayout">
        <pc:chgData name="Eli Ulvestad" userId="9fdedb2c-857d-486b-a94d-b64b2be3f080" providerId="ADAL" clId="{4909B999-34E1-3F46-8975-1FB4E6E34EF6}" dt="2020-11-16T14:13:56.510" v="34" actId="948"/>
        <pc:sldMkLst>
          <pc:docMk/>
          <pc:sldMk cId="0" sldId="256"/>
        </pc:sldMkLst>
        <pc:spChg chg="add del mod ord">
          <ac:chgData name="Eli Ulvestad" userId="9fdedb2c-857d-486b-a94d-b64b2be3f080" providerId="ADAL" clId="{4909B999-34E1-3F46-8975-1FB4E6E34EF6}" dt="2020-11-16T13:50:11.749" v="13" actId="700"/>
          <ac:spMkLst>
            <pc:docMk/>
            <pc:sldMk cId="0" sldId="256"/>
            <ac:spMk id="2" creationId="{7660B665-7DC2-C44A-AE4F-72DEF8017DD2}"/>
          </ac:spMkLst>
        </pc:spChg>
        <pc:spChg chg="del mod ord">
          <ac:chgData name="Eli Ulvestad" userId="9fdedb2c-857d-486b-a94d-b64b2be3f080" providerId="ADAL" clId="{4909B999-34E1-3F46-8975-1FB4E6E34EF6}" dt="2020-11-13T09:25:22.139" v="1" actId="700"/>
          <ac:spMkLst>
            <pc:docMk/>
            <pc:sldMk cId="0" sldId="256"/>
            <ac:spMk id="2" creationId="{DF30948E-5D44-CC42-886C-B13F305946F6}"/>
          </ac:spMkLst>
        </pc:spChg>
        <pc:spChg chg="add mod ord">
          <ac:chgData name="Eli Ulvestad" userId="9fdedb2c-857d-486b-a94d-b64b2be3f080" providerId="ADAL" clId="{4909B999-34E1-3F46-8975-1FB4E6E34EF6}" dt="2020-11-16T13:50:11.749" v="13" actId="700"/>
          <ac:spMkLst>
            <pc:docMk/>
            <pc:sldMk cId="0" sldId="256"/>
            <ac:spMk id="3" creationId="{032B2B83-1C7A-3B4B-BC81-82D4C7EEA6A4}"/>
          </ac:spMkLst>
        </pc:spChg>
        <pc:spChg chg="add del mod ord">
          <ac:chgData name="Eli Ulvestad" userId="9fdedb2c-857d-486b-a94d-b64b2be3f080" providerId="ADAL" clId="{4909B999-34E1-3F46-8975-1FB4E6E34EF6}" dt="2020-11-13T09:37:21.356" v="9" actId="700"/>
          <ac:spMkLst>
            <pc:docMk/>
            <pc:sldMk cId="0" sldId="256"/>
            <ac:spMk id="3" creationId="{D7EE740D-BB12-7740-B1A3-1B30720C4CA0}"/>
          </ac:spMkLst>
        </pc:spChg>
        <pc:spChg chg="del mod ord">
          <ac:chgData name="Eli Ulvestad" userId="9fdedb2c-857d-486b-a94d-b64b2be3f080" providerId="ADAL" clId="{4909B999-34E1-3F46-8975-1FB4E6E34EF6}" dt="2020-11-13T09:25:22.139" v="1" actId="700"/>
          <ac:spMkLst>
            <pc:docMk/>
            <pc:sldMk cId="0" sldId="256"/>
            <ac:spMk id="4" creationId="{14709C49-0FB6-7C40-9BAB-18257B863463}"/>
          </ac:spMkLst>
        </pc:spChg>
        <pc:spChg chg="add del mod ord">
          <ac:chgData name="Eli Ulvestad" userId="9fdedb2c-857d-486b-a94d-b64b2be3f080" providerId="ADAL" clId="{4909B999-34E1-3F46-8975-1FB4E6E34EF6}" dt="2020-11-16T13:50:11.749" v="13" actId="700"/>
          <ac:spMkLst>
            <pc:docMk/>
            <pc:sldMk cId="0" sldId="256"/>
            <ac:spMk id="4" creationId="{F8BB7531-6160-654C-8BFF-AB74A162C703}"/>
          </ac:spMkLst>
        </pc:spChg>
        <pc:spChg chg="add del mod ord">
          <ac:chgData name="Eli Ulvestad" userId="9fdedb2c-857d-486b-a94d-b64b2be3f080" providerId="ADAL" clId="{4909B999-34E1-3F46-8975-1FB4E6E34EF6}" dt="2020-11-13T09:37:21.356" v="9" actId="700"/>
          <ac:spMkLst>
            <pc:docMk/>
            <pc:sldMk cId="0" sldId="256"/>
            <ac:spMk id="5" creationId="{06AAC749-A721-0E42-8AD5-0B8DA5D1A92B}"/>
          </ac:spMkLst>
        </pc:spChg>
        <pc:spChg chg="add mod ord">
          <ac:chgData name="Eli Ulvestad" userId="9fdedb2c-857d-486b-a94d-b64b2be3f080" providerId="ADAL" clId="{4909B999-34E1-3F46-8975-1FB4E6E34EF6}" dt="2020-11-16T13:50:11.749" v="13" actId="700"/>
          <ac:spMkLst>
            <pc:docMk/>
            <pc:sldMk cId="0" sldId="256"/>
            <ac:spMk id="5" creationId="{0D16412B-AB94-E44A-B054-E12A6D184E37}"/>
          </ac:spMkLst>
        </pc:spChg>
        <pc:spChg chg="add del mod ord">
          <ac:chgData name="Eli Ulvestad" userId="9fdedb2c-857d-486b-a94d-b64b2be3f080" providerId="ADAL" clId="{4909B999-34E1-3F46-8975-1FB4E6E34EF6}" dt="2020-11-13T09:37:21.356" v="9" actId="700"/>
          <ac:spMkLst>
            <pc:docMk/>
            <pc:sldMk cId="0" sldId="256"/>
            <ac:spMk id="6" creationId="{443CBE24-EB88-FC4E-B306-2549000973E2}"/>
          </ac:spMkLst>
        </pc:spChg>
        <pc:spChg chg="mod ord">
          <ac:chgData name="Eli Ulvestad" userId="9fdedb2c-857d-486b-a94d-b64b2be3f080" providerId="ADAL" clId="{4909B999-34E1-3F46-8975-1FB4E6E34EF6}" dt="2020-11-16T14:13:56.510" v="34" actId="948"/>
          <ac:spMkLst>
            <pc:docMk/>
            <pc:sldMk cId="0" sldId="256"/>
            <ac:spMk id="146" creationId="{00000000-0000-0000-0000-000000000000}"/>
          </ac:spMkLst>
        </pc:spChg>
        <pc:spChg chg="del mod ord">
          <ac:chgData name="Eli Ulvestad" userId="9fdedb2c-857d-486b-a94d-b64b2be3f080" providerId="ADAL" clId="{4909B999-34E1-3F46-8975-1FB4E6E34EF6}" dt="2020-11-13T09:25:22.139" v="1" actId="700"/>
          <ac:spMkLst>
            <pc:docMk/>
            <pc:sldMk cId="0" sldId="256"/>
            <ac:spMk id="147" creationId="{00000000-0000-0000-0000-000000000000}"/>
          </ac:spMkLst>
        </pc:spChg>
      </pc:sldChg>
      <pc:sldChg chg="del">
        <pc:chgData name="Eli Ulvestad" userId="9fdedb2c-857d-486b-a94d-b64b2be3f080" providerId="ADAL" clId="{4909B999-34E1-3F46-8975-1FB4E6E34EF6}" dt="2020-11-13T09:49:58.553" v="11" actId="2696"/>
        <pc:sldMkLst>
          <pc:docMk/>
          <pc:sldMk cId="0" sldId="265"/>
        </pc:sldMkLst>
      </pc:sldChg>
      <pc:sldChg chg="modSp mod modClrScheme chgLayout">
        <pc:chgData name="Eli Ulvestad" userId="9fdedb2c-857d-486b-a94d-b64b2be3f080" providerId="ADAL" clId="{4909B999-34E1-3F46-8975-1FB4E6E34EF6}" dt="2020-11-13T09:26:21.841" v="3" actId="700"/>
        <pc:sldMkLst>
          <pc:docMk/>
          <pc:sldMk cId="0" sldId="270"/>
        </pc:sldMkLst>
        <pc:spChg chg="mod ord">
          <ac:chgData name="Eli Ulvestad" userId="9fdedb2c-857d-486b-a94d-b64b2be3f080" providerId="ADAL" clId="{4909B999-34E1-3F46-8975-1FB4E6E34EF6}" dt="2020-11-13T09:26:21.841" v="3" actId="700"/>
          <ac:spMkLst>
            <pc:docMk/>
            <pc:sldMk cId="0" sldId="270"/>
            <ac:spMk id="222" creationId="{00000000-0000-0000-0000-000000000000}"/>
          </ac:spMkLst>
        </pc:spChg>
        <pc:spChg chg="mod ord">
          <ac:chgData name="Eli Ulvestad" userId="9fdedb2c-857d-486b-a94d-b64b2be3f080" providerId="ADAL" clId="{4909B999-34E1-3F46-8975-1FB4E6E34EF6}" dt="2020-11-13T09:26:21.841" v="3" actId="700"/>
          <ac:spMkLst>
            <pc:docMk/>
            <pc:sldMk cId="0" sldId="270"/>
            <ac:spMk id="223" creationId="{00000000-0000-0000-0000-000000000000}"/>
          </ac:spMkLst>
        </pc:spChg>
      </pc:sldChg>
      <pc:sldChg chg="modSp mod modClrScheme chgLayout">
        <pc:chgData name="Eli Ulvestad" userId="9fdedb2c-857d-486b-a94d-b64b2be3f080" providerId="ADAL" clId="{4909B999-34E1-3F46-8975-1FB4E6E34EF6}" dt="2020-11-13T09:26:33.668" v="6" actId="14100"/>
        <pc:sldMkLst>
          <pc:docMk/>
          <pc:sldMk cId="0" sldId="271"/>
        </pc:sldMkLst>
        <pc:spChg chg="mod ord">
          <ac:chgData name="Eli Ulvestad" userId="9fdedb2c-857d-486b-a94d-b64b2be3f080" providerId="ADAL" clId="{4909B999-34E1-3F46-8975-1FB4E6E34EF6}" dt="2020-11-13T09:26:26.555" v="4" actId="700"/>
          <ac:spMkLst>
            <pc:docMk/>
            <pc:sldMk cId="0" sldId="271"/>
            <ac:spMk id="227" creationId="{00000000-0000-0000-0000-000000000000}"/>
          </ac:spMkLst>
        </pc:spChg>
        <pc:spChg chg="mod ord">
          <ac:chgData name="Eli Ulvestad" userId="9fdedb2c-857d-486b-a94d-b64b2be3f080" providerId="ADAL" clId="{4909B999-34E1-3F46-8975-1FB4E6E34EF6}" dt="2020-11-13T09:26:33.668" v="6" actId="14100"/>
          <ac:spMkLst>
            <pc:docMk/>
            <pc:sldMk cId="0" sldId="271"/>
            <ac:spMk id="228" creationId="{00000000-0000-0000-0000-000000000000}"/>
          </ac:spMkLst>
        </pc:spChg>
      </pc:sldChg>
      <pc:sldChg chg="delSp mod">
        <pc:chgData name="Eli Ulvestad" userId="9fdedb2c-857d-486b-a94d-b64b2be3f080" providerId="ADAL" clId="{4909B999-34E1-3F46-8975-1FB4E6E34EF6}" dt="2020-11-19T09:51:57.645" v="39" actId="478"/>
        <pc:sldMkLst>
          <pc:docMk/>
          <pc:sldMk cId="3668389976" sldId="275"/>
        </pc:sldMkLst>
        <pc:spChg chg="del">
          <ac:chgData name="Eli Ulvestad" userId="9fdedb2c-857d-486b-a94d-b64b2be3f080" providerId="ADAL" clId="{4909B999-34E1-3F46-8975-1FB4E6E34EF6}" dt="2020-11-19T09:51:57.645" v="39" actId="478"/>
          <ac:spMkLst>
            <pc:docMk/>
            <pc:sldMk cId="3668389976" sldId="275"/>
            <ac:spMk id="3" creationId="{0D87A3EB-E409-964E-B542-3F13E2CE3DEE}"/>
          </ac:spMkLst>
        </pc:spChg>
      </pc:sldChg>
      <pc:sldChg chg="delSp mod">
        <pc:chgData name="Eli Ulvestad" userId="9fdedb2c-857d-486b-a94d-b64b2be3f080" providerId="ADAL" clId="{4909B999-34E1-3F46-8975-1FB4E6E34EF6}" dt="2020-11-19T09:52:03.279" v="40" actId="478"/>
        <pc:sldMkLst>
          <pc:docMk/>
          <pc:sldMk cId="111539950" sldId="276"/>
        </pc:sldMkLst>
        <pc:spChg chg="del">
          <ac:chgData name="Eli Ulvestad" userId="9fdedb2c-857d-486b-a94d-b64b2be3f080" providerId="ADAL" clId="{4909B999-34E1-3F46-8975-1FB4E6E34EF6}" dt="2020-11-19T09:52:03.279" v="40" actId="478"/>
          <ac:spMkLst>
            <pc:docMk/>
            <pc:sldMk cId="111539950" sldId="276"/>
            <ac:spMk id="3" creationId="{0D87A3EB-E409-964E-B542-3F13E2CE3DEE}"/>
          </ac:spMkLst>
        </pc:spChg>
      </pc:sldChg>
      <pc:sldChg chg="delSp mod">
        <pc:chgData name="Eli Ulvestad" userId="9fdedb2c-857d-486b-a94d-b64b2be3f080" providerId="ADAL" clId="{4909B999-34E1-3F46-8975-1FB4E6E34EF6}" dt="2020-11-19T09:52:08.825" v="41" actId="478"/>
        <pc:sldMkLst>
          <pc:docMk/>
          <pc:sldMk cId="3317692010" sldId="277"/>
        </pc:sldMkLst>
        <pc:spChg chg="del">
          <ac:chgData name="Eli Ulvestad" userId="9fdedb2c-857d-486b-a94d-b64b2be3f080" providerId="ADAL" clId="{4909B999-34E1-3F46-8975-1FB4E6E34EF6}" dt="2020-11-19T09:52:08.825" v="41" actId="478"/>
          <ac:spMkLst>
            <pc:docMk/>
            <pc:sldMk cId="3317692010" sldId="277"/>
            <ac:spMk id="3" creationId="{0D87A3EB-E409-964E-B542-3F13E2CE3DEE}"/>
          </ac:spMkLst>
        </pc:spChg>
      </pc:sldChg>
      <pc:sldChg chg="delSp modSp mod">
        <pc:chgData name="Eli Ulvestad" userId="9fdedb2c-857d-486b-a94d-b64b2be3f080" providerId="ADAL" clId="{4909B999-34E1-3F46-8975-1FB4E6E34EF6}" dt="2020-11-19T09:52:15.029" v="43" actId="478"/>
        <pc:sldMkLst>
          <pc:docMk/>
          <pc:sldMk cId="3086651364" sldId="278"/>
        </pc:sldMkLst>
        <pc:spChg chg="del mod">
          <ac:chgData name="Eli Ulvestad" userId="9fdedb2c-857d-486b-a94d-b64b2be3f080" providerId="ADAL" clId="{4909B999-34E1-3F46-8975-1FB4E6E34EF6}" dt="2020-11-19T09:52:15.029" v="43" actId="478"/>
          <ac:spMkLst>
            <pc:docMk/>
            <pc:sldMk cId="3086651364" sldId="278"/>
            <ac:spMk id="3" creationId="{0D87A3EB-E409-964E-B542-3F13E2CE3DEE}"/>
          </ac:spMkLst>
        </pc:spChg>
      </pc:sldChg>
      <pc:sldChg chg="delSp mod">
        <pc:chgData name="Eli Ulvestad" userId="9fdedb2c-857d-486b-a94d-b64b2be3f080" providerId="ADAL" clId="{4909B999-34E1-3F46-8975-1FB4E6E34EF6}" dt="2020-11-19T09:52:26.590" v="45" actId="478"/>
        <pc:sldMkLst>
          <pc:docMk/>
          <pc:sldMk cId="1832572214" sldId="279"/>
        </pc:sldMkLst>
        <pc:spChg chg="del">
          <ac:chgData name="Eli Ulvestad" userId="9fdedb2c-857d-486b-a94d-b64b2be3f080" providerId="ADAL" clId="{4909B999-34E1-3F46-8975-1FB4E6E34EF6}" dt="2020-11-19T09:52:26.590" v="45" actId="478"/>
          <ac:spMkLst>
            <pc:docMk/>
            <pc:sldMk cId="1832572214" sldId="279"/>
            <ac:spMk id="3" creationId="{0D87A3EB-E409-964E-B542-3F13E2CE3DEE}"/>
          </ac:spMkLst>
        </pc:spChg>
      </pc:sldChg>
      <pc:sldChg chg="delSp mod">
        <pc:chgData name="Eli Ulvestad" userId="9fdedb2c-857d-486b-a94d-b64b2be3f080" providerId="ADAL" clId="{4909B999-34E1-3F46-8975-1FB4E6E34EF6}" dt="2020-11-19T09:52:21.115" v="44" actId="478"/>
        <pc:sldMkLst>
          <pc:docMk/>
          <pc:sldMk cId="2833200965" sldId="280"/>
        </pc:sldMkLst>
        <pc:spChg chg="del">
          <ac:chgData name="Eli Ulvestad" userId="9fdedb2c-857d-486b-a94d-b64b2be3f080" providerId="ADAL" clId="{4909B999-34E1-3F46-8975-1FB4E6E34EF6}" dt="2020-11-19T09:52:21.115" v="44" actId="478"/>
          <ac:spMkLst>
            <pc:docMk/>
            <pc:sldMk cId="2833200965" sldId="280"/>
            <ac:spMk id="3" creationId="{0D87A3EB-E409-964E-B542-3F13E2CE3DEE}"/>
          </ac:spMkLst>
        </pc:spChg>
      </pc:sldChg>
      <pc:sldMasterChg chg="delSldLayout modSldLayout">
        <pc:chgData name="Eli Ulvestad" userId="9fdedb2c-857d-486b-a94d-b64b2be3f080" providerId="ADAL" clId="{4909B999-34E1-3F46-8975-1FB4E6E34EF6}" dt="2020-11-16T14:20:47.784" v="38"/>
        <pc:sldMasterMkLst>
          <pc:docMk/>
          <pc:sldMasterMk cId="3920803774" sldId="2147483662"/>
        </pc:sldMasterMkLst>
        <pc:sldLayoutChg chg="addSp delSp modSp mod">
          <pc:chgData name="Eli Ulvestad" userId="9fdedb2c-857d-486b-a94d-b64b2be3f080" providerId="ADAL" clId="{4909B999-34E1-3F46-8975-1FB4E6E34EF6}" dt="2020-11-16T14:20:47.784" v="38"/>
          <pc:sldLayoutMkLst>
            <pc:docMk/>
            <pc:sldMasterMk cId="3920803774" sldId="2147483662"/>
            <pc:sldLayoutMk cId="3229591915" sldId="2147483675"/>
          </pc:sldLayoutMkLst>
          <pc:spChg chg="del">
            <ac:chgData name="Eli Ulvestad" userId="9fdedb2c-857d-486b-a94d-b64b2be3f080" providerId="ADAL" clId="{4909B999-34E1-3F46-8975-1FB4E6E34EF6}" dt="2020-11-16T14:20:46.649" v="37" actId="478"/>
            <ac:spMkLst>
              <pc:docMk/>
              <pc:sldMasterMk cId="3920803774" sldId="2147483662"/>
              <pc:sldLayoutMk cId="3229591915" sldId="2147483675"/>
              <ac:spMk id="4" creationId="{0ED1C06B-72A9-E742-85D1-AF8956C8DA01}"/>
            </ac:spMkLst>
          </pc:spChg>
          <pc:picChg chg="add mod">
            <ac:chgData name="Eli Ulvestad" userId="9fdedb2c-857d-486b-a94d-b64b2be3f080" providerId="ADAL" clId="{4909B999-34E1-3F46-8975-1FB4E6E34EF6}" dt="2020-11-16T14:20:47.784" v="38"/>
            <ac:picMkLst>
              <pc:docMk/>
              <pc:sldMasterMk cId="3920803774" sldId="2147483662"/>
              <pc:sldLayoutMk cId="3229591915" sldId="2147483675"/>
              <ac:picMk id="6" creationId="{6842CE51-CF55-5C48-A9F4-E6696C8B3121}"/>
            </ac:picMkLst>
          </pc:picChg>
          <pc:picChg chg="del mod">
            <ac:chgData name="Eli Ulvestad" userId="9fdedb2c-857d-486b-a94d-b64b2be3f080" providerId="ADAL" clId="{4909B999-34E1-3F46-8975-1FB4E6E34EF6}" dt="2020-11-16T14:20:45.310" v="36" actId="478"/>
            <ac:picMkLst>
              <pc:docMk/>
              <pc:sldMasterMk cId="3920803774" sldId="2147483662"/>
              <pc:sldLayoutMk cId="3229591915" sldId="2147483675"/>
              <ac:picMk id="7" creationId="{AE081756-9FF5-1948-B90D-EAF60499F8B3}"/>
            </ac:picMkLst>
          </pc:picChg>
        </pc:sldLayoutChg>
        <pc:sldLayoutChg chg="del mod">
          <pc:chgData name="Eli Ulvestad" userId="9fdedb2c-857d-486b-a94d-b64b2be3f080" providerId="ADAL" clId="{4909B999-34E1-3F46-8975-1FB4E6E34EF6}" dt="2020-11-13T09:37:37.548" v="10" actId="2696"/>
          <pc:sldLayoutMkLst>
            <pc:docMk/>
            <pc:sldMasterMk cId="3920803774" sldId="2147483662"/>
            <pc:sldLayoutMk cId="293529871" sldId="2147483684"/>
          </pc:sldLayoutMkLst>
        </pc:sldLayoutChg>
        <pc:sldLayoutChg chg="del mod">
          <pc:chgData name="Eli Ulvestad" userId="9fdedb2c-857d-486b-a94d-b64b2be3f080" providerId="ADAL" clId="{4909B999-34E1-3F46-8975-1FB4E6E34EF6}" dt="2020-11-16T13:50:45.807" v="20" actId="2696"/>
          <pc:sldLayoutMkLst>
            <pc:docMk/>
            <pc:sldMasterMk cId="3920803774" sldId="2147483662"/>
            <pc:sldLayoutMk cId="2123093436" sldId="2147483685"/>
          </pc:sldLayoutMkLst>
        </pc:sldLayoutChg>
      </pc:sldMasterChg>
    </pc:docChg>
  </pc:docChgLst>
  <pc:docChgLst>
    <pc:chgData name="Endre Flatmo" userId="5d3051c8-36e2-4171-96ae-e84f05e46a64" providerId="ADAL" clId="{FF4DB044-CF00-D344-973A-EE547552EBBD}"/>
    <pc:docChg chg="undo custSel modSld">
      <pc:chgData name="Endre Flatmo" userId="5d3051c8-36e2-4171-96ae-e84f05e46a64" providerId="ADAL" clId="{FF4DB044-CF00-D344-973A-EE547552EBBD}" dt="2022-03-08T12:34:11.939" v="807" actId="20577"/>
      <pc:docMkLst>
        <pc:docMk/>
      </pc:docMkLst>
      <pc:sldChg chg="modSp mod">
        <pc:chgData name="Endre Flatmo" userId="5d3051c8-36e2-4171-96ae-e84f05e46a64" providerId="ADAL" clId="{FF4DB044-CF00-D344-973A-EE547552EBBD}" dt="2022-03-08T12:34:11.939" v="807" actId="20577"/>
        <pc:sldMkLst>
          <pc:docMk/>
          <pc:sldMk cId="0" sldId="256"/>
        </pc:sldMkLst>
        <pc:spChg chg="mod">
          <ac:chgData name="Endre Flatmo" userId="5d3051c8-36e2-4171-96ae-e84f05e46a64" providerId="ADAL" clId="{FF4DB044-CF00-D344-973A-EE547552EBBD}" dt="2022-03-08T12:34:11.939" v="807" actId="20577"/>
          <ac:spMkLst>
            <pc:docMk/>
            <pc:sldMk cId="0" sldId="256"/>
            <ac:spMk id="146" creationId="{00000000-0000-0000-0000-000000000000}"/>
          </ac:spMkLst>
        </pc:spChg>
      </pc:sldChg>
      <pc:sldChg chg="modSp mod modNotesTx">
        <pc:chgData name="Endre Flatmo" userId="5d3051c8-36e2-4171-96ae-e84f05e46a64" providerId="ADAL" clId="{FF4DB044-CF00-D344-973A-EE547552EBBD}" dt="2022-03-08T11:08:01.354" v="366" actId="20577"/>
        <pc:sldMkLst>
          <pc:docMk/>
          <pc:sldMk cId="0" sldId="261"/>
        </pc:sldMkLst>
        <pc:spChg chg="mod">
          <ac:chgData name="Endre Flatmo" userId="5d3051c8-36e2-4171-96ae-e84f05e46a64" providerId="ADAL" clId="{FF4DB044-CF00-D344-973A-EE547552EBBD}" dt="2022-03-08T11:07:28.330" v="255" actId="20577"/>
          <ac:spMkLst>
            <pc:docMk/>
            <pc:sldMk cId="0" sldId="261"/>
            <ac:spMk id="172" creationId="{00000000-0000-0000-0000-000000000000}"/>
          </ac:spMkLst>
        </pc:spChg>
      </pc:sldChg>
      <pc:sldChg chg="modSp mod modNotesTx">
        <pc:chgData name="Endre Flatmo" userId="5d3051c8-36e2-4171-96ae-e84f05e46a64" providerId="ADAL" clId="{FF4DB044-CF00-D344-973A-EE547552EBBD}" dt="2022-03-08T11:34:34.343" v="805" actId="20577"/>
        <pc:sldMkLst>
          <pc:docMk/>
          <pc:sldMk cId="0" sldId="262"/>
        </pc:sldMkLst>
        <pc:spChg chg="mod">
          <ac:chgData name="Endre Flatmo" userId="5d3051c8-36e2-4171-96ae-e84f05e46a64" providerId="ADAL" clId="{FF4DB044-CF00-D344-973A-EE547552EBBD}" dt="2022-03-08T11:33:45.866" v="578" actId="20577"/>
          <ac:spMkLst>
            <pc:docMk/>
            <pc:sldMk cId="0" sldId="262"/>
            <ac:spMk id="177" creationId="{00000000-0000-0000-0000-000000000000}"/>
          </ac:spMkLst>
        </pc:spChg>
      </pc:sldChg>
      <pc:sldChg chg="modSp mod">
        <pc:chgData name="Endre Flatmo" userId="5d3051c8-36e2-4171-96ae-e84f05e46a64" providerId="ADAL" clId="{FF4DB044-CF00-D344-973A-EE547552EBBD}" dt="2022-03-08T11:11:07.831" v="433" actId="20577"/>
        <pc:sldMkLst>
          <pc:docMk/>
          <pc:sldMk cId="0" sldId="263"/>
        </pc:sldMkLst>
        <pc:spChg chg="mod">
          <ac:chgData name="Endre Flatmo" userId="5d3051c8-36e2-4171-96ae-e84f05e46a64" providerId="ADAL" clId="{FF4DB044-CF00-D344-973A-EE547552EBBD}" dt="2022-03-08T11:11:07.831" v="433" actId="20577"/>
          <ac:spMkLst>
            <pc:docMk/>
            <pc:sldMk cId="0" sldId="263"/>
            <ac:spMk id="183" creationId="{00000000-0000-0000-0000-000000000000}"/>
          </ac:spMkLst>
        </pc:spChg>
      </pc:sldChg>
      <pc:sldChg chg="modSp mod modNotesTx">
        <pc:chgData name="Endre Flatmo" userId="5d3051c8-36e2-4171-96ae-e84f05e46a64" providerId="ADAL" clId="{FF4DB044-CF00-D344-973A-EE547552EBBD}" dt="2022-03-08T11:16:16.429" v="560" actId="20577"/>
        <pc:sldMkLst>
          <pc:docMk/>
          <pc:sldMk cId="0" sldId="264"/>
        </pc:sldMkLst>
        <pc:spChg chg="mod">
          <ac:chgData name="Endre Flatmo" userId="5d3051c8-36e2-4171-96ae-e84f05e46a64" providerId="ADAL" clId="{FF4DB044-CF00-D344-973A-EE547552EBBD}" dt="2022-03-08T11:14:22.416" v="558" actId="20577"/>
          <ac:spMkLst>
            <pc:docMk/>
            <pc:sldMk cId="0" sldId="264"/>
            <ac:spMk id="189" creationId="{00000000-0000-0000-0000-000000000000}"/>
          </ac:spMkLst>
        </pc:spChg>
      </pc:sldChg>
    </pc:docChg>
  </pc:docChgLst>
  <pc:docChgLst>
    <pc:chgData name="Endre Flatmo" userId="S::endre.flatmo@sv.no::5d3051c8-36e2-4171-96ae-e84f05e46a64" providerId="AD" clId="Web-{7149F59E-5F22-EAAF-10E9-C1729B1FB185}"/>
    <pc:docChg chg="modSld">
      <pc:chgData name="Endre Flatmo" userId="S::endre.flatmo@sv.no::5d3051c8-36e2-4171-96ae-e84f05e46a64" providerId="AD" clId="Web-{7149F59E-5F22-EAAF-10E9-C1729B1FB185}" dt="2020-11-11T12:16:08.040" v="87" actId="14100"/>
      <pc:docMkLst>
        <pc:docMk/>
      </pc:docMkLst>
      <pc:sldChg chg="addSp delSp modSp modNotes">
        <pc:chgData name="Endre Flatmo" userId="S::endre.flatmo@sv.no::5d3051c8-36e2-4171-96ae-e84f05e46a64" providerId="AD" clId="Web-{7149F59E-5F22-EAAF-10E9-C1729B1FB185}" dt="2020-11-11T12:16:08.040" v="87" actId="14100"/>
        <pc:sldMkLst>
          <pc:docMk/>
          <pc:sldMk cId="0" sldId="260"/>
        </pc:sldMkLst>
        <pc:spChg chg="add mod">
          <ac:chgData name="Endre Flatmo" userId="S::endre.flatmo@sv.no::5d3051c8-36e2-4171-96ae-e84f05e46a64" providerId="AD" clId="Web-{7149F59E-5F22-EAAF-10E9-C1729B1FB185}" dt="2020-11-11T12:14:58.301" v="80"/>
          <ac:spMkLst>
            <pc:docMk/>
            <pc:sldMk cId="0" sldId="260"/>
            <ac:spMk id="3" creationId="{0F5559B9-F35C-44AB-9B57-7F2C4CF5B115}"/>
          </ac:spMkLst>
        </pc:spChg>
        <pc:spChg chg="del">
          <ac:chgData name="Endre Flatmo" userId="S::endre.flatmo@sv.no::5d3051c8-36e2-4171-96ae-e84f05e46a64" providerId="AD" clId="Web-{7149F59E-5F22-EAAF-10E9-C1729B1FB185}" dt="2020-11-11T12:14:58.301" v="80"/>
          <ac:spMkLst>
            <pc:docMk/>
            <pc:sldMk cId="0" sldId="260"/>
            <ac:spMk id="166" creationId="{00000000-0000-0000-0000-000000000000}"/>
          </ac:spMkLst>
        </pc:spChg>
        <pc:spChg chg="mod">
          <ac:chgData name="Endre Flatmo" userId="S::endre.flatmo@sv.no::5d3051c8-36e2-4171-96ae-e84f05e46a64" providerId="AD" clId="Web-{7149F59E-5F22-EAAF-10E9-C1729B1FB185}" dt="2020-11-11T12:12:22.260" v="40" actId="20577"/>
          <ac:spMkLst>
            <pc:docMk/>
            <pc:sldMk cId="0" sldId="260"/>
            <ac:spMk id="167" creationId="{00000000-0000-0000-0000-000000000000}"/>
          </ac:spMkLst>
        </pc:spChg>
        <pc:picChg chg="add mod">
          <ac:chgData name="Endre Flatmo" userId="S::endre.flatmo@sv.no::5d3051c8-36e2-4171-96ae-e84f05e46a64" providerId="AD" clId="Web-{7149F59E-5F22-EAAF-10E9-C1729B1FB185}" dt="2020-11-11T12:16:00.555" v="85" actId="1076"/>
          <ac:picMkLst>
            <pc:docMk/>
            <pc:sldMk cId="0" sldId="260"/>
            <ac:picMk id="4" creationId="{B5235CC4-25F0-4F5C-888C-7AE6BFDD6BC4}"/>
          </ac:picMkLst>
        </pc:picChg>
        <pc:picChg chg="add mod">
          <ac:chgData name="Endre Flatmo" userId="S::endre.flatmo@sv.no::5d3051c8-36e2-4171-96ae-e84f05e46a64" providerId="AD" clId="Web-{7149F59E-5F22-EAAF-10E9-C1729B1FB185}" dt="2020-11-11T12:16:08.040" v="87" actId="14100"/>
          <ac:picMkLst>
            <pc:docMk/>
            <pc:sldMk cId="0" sldId="260"/>
            <ac:picMk id="5" creationId="{6348897C-FD7D-4867-9409-621F604F3301}"/>
          </ac:picMkLst>
        </pc:picChg>
      </pc:sldChg>
    </pc:docChg>
  </pc:docChgLst>
  <pc:docChgLst>
    <pc:chgData name="Stine Solvoll Navarsete" userId="afaa03ac-a1dd-4304-8fa9-4eccbb887720" providerId="ADAL" clId="{6819BD1F-0D63-475F-A1D6-4BF70D87C7F5}"/>
    <pc:docChg chg="modSld">
      <pc:chgData name="Stine Solvoll Navarsete" userId="afaa03ac-a1dd-4304-8fa9-4eccbb887720" providerId="ADAL" clId="{6819BD1F-0D63-475F-A1D6-4BF70D87C7F5}" dt="2023-02-07T15:21:27.054" v="1" actId="207"/>
      <pc:docMkLst>
        <pc:docMk/>
      </pc:docMkLst>
      <pc:sldChg chg="modSp mod">
        <pc:chgData name="Stine Solvoll Navarsete" userId="afaa03ac-a1dd-4304-8fa9-4eccbb887720" providerId="ADAL" clId="{6819BD1F-0D63-475F-A1D6-4BF70D87C7F5}" dt="2023-02-07T15:21:27.054" v="1" actId="207"/>
        <pc:sldMkLst>
          <pc:docMk/>
          <pc:sldMk cId="3251463873" sldId="325"/>
        </pc:sldMkLst>
        <pc:spChg chg="mod">
          <ac:chgData name="Stine Solvoll Navarsete" userId="afaa03ac-a1dd-4304-8fa9-4eccbb887720" providerId="ADAL" clId="{6819BD1F-0D63-475F-A1D6-4BF70D87C7F5}" dt="2023-02-07T15:21:27.054" v="1" actId="207"/>
          <ac:spMkLst>
            <pc:docMk/>
            <pc:sldMk cId="3251463873" sldId="325"/>
            <ac:spMk id="2" creationId="{C75DA4FB-1E11-DA22-CB93-33F7B138DFCC}"/>
          </ac:spMkLst>
        </pc:spChg>
      </pc:sldChg>
    </pc:docChg>
  </pc:docChgLst>
  <pc:docChgLst>
    <pc:chgData name="Henriett Røed" userId="S::henriett.roeed@sv.no::5404bc1a-acd9-4a51-a66a-93c06a019899" providerId="AD" clId="Web-{935B6198-E542-BADF-3DA4-D44B6326AC97}"/>
    <pc:docChg chg="modSld">
      <pc:chgData name="Henriett Røed" userId="S::henriett.roeed@sv.no::5404bc1a-acd9-4a51-a66a-93c06a019899" providerId="AD" clId="Web-{935B6198-E542-BADF-3DA4-D44B6326AC97}" dt="2020-11-18T15:48:24.638" v="2"/>
      <pc:docMkLst>
        <pc:docMk/>
      </pc:docMkLst>
      <pc:sldChg chg="modSp">
        <pc:chgData name="Henriett Røed" userId="S::henriett.roeed@sv.no::5404bc1a-acd9-4a51-a66a-93c06a019899" providerId="AD" clId="Web-{935B6198-E542-BADF-3DA4-D44B6326AC97}" dt="2020-11-18T15:46:58.838" v="0"/>
        <pc:sldMkLst>
          <pc:docMk/>
          <pc:sldMk cId="0" sldId="257"/>
        </pc:sldMkLst>
        <pc:picChg chg="mod">
          <ac:chgData name="Henriett Røed" userId="S::henriett.roeed@sv.no::5404bc1a-acd9-4a51-a66a-93c06a019899" providerId="AD" clId="Web-{935B6198-E542-BADF-3DA4-D44B6326AC97}" dt="2020-11-18T15:46:58.838" v="0"/>
          <ac:picMkLst>
            <pc:docMk/>
            <pc:sldMk cId="0" sldId="257"/>
            <ac:picMk id="151" creationId="{00000000-0000-0000-0000-000000000000}"/>
          </ac:picMkLst>
        </pc:picChg>
      </pc:sldChg>
      <pc:sldChg chg="addSp delSp modSp mod modClrScheme chgLayout">
        <pc:chgData name="Henriett Røed" userId="S::henriett.roeed@sv.no::5404bc1a-acd9-4a51-a66a-93c06a019899" providerId="AD" clId="Web-{935B6198-E542-BADF-3DA4-D44B6326AC97}" dt="2020-11-18T15:48:24.638" v="2"/>
        <pc:sldMkLst>
          <pc:docMk/>
          <pc:sldMk cId="1592682886" sldId="281"/>
        </pc:sldMkLst>
        <pc:spChg chg="mod ord">
          <ac:chgData name="Henriett Røed" userId="S::henriett.roeed@sv.no::5404bc1a-acd9-4a51-a66a-93c06a019899" providerId="AD" clId="Web-{935B6198-E542-BADF-3DA4-D44B6326AC97}" dt="2020-11-18T15:48:06.997" v="1"/>
          <ac:spMkLst>
            <pc:docMk/>
            <pc:sldMk cId="1592682886" sldId="281"/>
            <ac:spMk id="2" creationId="{4AD4C633-641F-D542-A06E-0EC7940210B6}"/>
          </ac:spMkLst>
        </pc:spChg>
        <pc:spChg chg="mod ord">
          <ac:chgData name="Henriett Røed" userId="S::henriett.roeed@sv.no::5404bc1a-acd9-4a51-a66a-93c06a019899" providerId="AD" clId="Web-{935B6198-E542-BADF-3DA4-D44B6326AC97}" dt="2020-11-18T15:48:06.997" v="1"/>
          <ac:spMkLst>
            <pc:docMk/>
            <pc:sldMk cId="1592682886" sldId="281"/>
            <ac:spMk id="3" creationId="{29C50725-089A-314D-8ACA-EBC424FFF3CE}"/>
          </ac:spMkLst>
        </pc:spChg>
        <pc:spChg chg="add del mod ord">
          <ac:chgData name="Henriett Røed" userId="S::henriett.roeed@sv.no::5404bc1a-acd9-4a51-a66a-93c06a019899" providerId="AD" clId="Web-{935B6198-E542-BADF-3DA4-D44B6326AC97}" dt="2020-11-18T15:48:24.638" v="2"/>
          <ac:spMkLst>
            <pc:docMk/>
            <pc:sldMk cId="1592682886" sldId="281"/>
            <ac:spMk id="4" creationId="{317F62CE-4A6B-4219-9E41-33F1D7C88359}"/>
          </ac:spMkLst>
        </pc:spChg>
        <pc:picChg chg="add mod ord modCrop">
          <ac:chgData name="Henriett Røed" userId="S::henriett.roeed@sv.no::5404bc1a-acd9-4a51-a66a-93c06a019899" providerId="AD" clId="Web-{935B6198-E542-BADF-3DA4-D44B6326AC97}" dt="2020-11-18T15:48:24.638" v="2"/>
          <ac:picMkLst>
            <pc:docMk/>
            <pc:sldMk cId="1592682886" sldId="281"/>
            <ac:picMk id="5" creationId="{20E5A184-E4F1-43C1-8E2E-38A340A7058F}"/>
          </ac:picMkLst>
        </pc:picChg>
      </pc:sldChg>
    </pc:docChg>
  </pc:docChgLst>
  <pc:docChgLst>
    <pc:chgData name="Eli Ulvestad" userId="9fdedb2c-857d-486b-a94d-b64b2be3f080" providerId="ADAL" clId="{D9506772-C7DA-FF40-908C-01D1A70D14D1}"/>
    <pc:docChg chg="undo redo custSel mod addSld delSld modSld sldOrd delMainMaster">
      <pc:chgData name="Eli Ulvestad" userId="9fdedb2c-857d-486b-a94d-b64b2be3f080" providerId="ADAL" clId="{D9506772-C7DA-FF40-908C-01D1A70D14D1}" dt="2020-11-12T10:59:51.572" v="1002" actId="20577"/>
      <pc:docMkLst>
        <pc:docMk/>
      </pc:docMkLst>
      <pc:sldChg chg="addSp delSp modSp mod modClrScheme chgLayout">
        <pc:chgData name="Eli Ulvestad" userId="9fdedb2c-857d-486b-a94d-b64b2be3f080" providerId="ADAL" clId="{D9506772-C7DA-FF40-908C-01D1A70D14D1}" dt="2020-11-11T15:57:25.865" v="54" actId="20577"/>
        <pc:sldMkLst>
          <pc:docMk/>
          <pc:sldMk cId="0" sldId="256"/>
        </pc:sldMkLst>
        <pc:spChg chg="add mod ord">
          <ac:chgData name="Eli Ulvestad" userId="9fdedb2c-857d-486b-a94d-b64b2be3f080" providerId="ADAL" clId="{D9506772-C7DA-FF40-908C-01D1A70D14D1}" dt="2020-11-11T15:57:02.763" v="0" actId="700"/>
          <ac:spMkLst>
            <pc:docMk/>
            <pc:sldMk cId="0" sldId="256"/>
            <ac:spMk id="2" creationId="{DF30948E-5D44-CC42-886C-B13F305946F6}"/>
          </ac:spMkLst>
        </pc:spChg>
        <pc:spChg chg="add mod">
          <ac:chgData name="Eli Ulvestad" userId="9fdedb2c-857d-486b-a94d-b64b2be3f080" providerId="ADAL" clId="{D9506772-C7DA-FF40-908C-01D1A70D14D1}" dt="2020-11-11T15:57:09.066" v="3" actId="478"/>
          <ac:spMkLst>
            <pc:docMk/>
            <pc:sldMk cId="0" sldId="256"/>
            <ac:spMk id="4" creationId="{14709C49-0FB6-7C40-9BAB-18257B863463}"/>
          </ac:spMkLst>
        </pc:spChg>
        <pc:spChg chg="mod ord">
          <ac:chgData name="Eli Ulvestad" userId="9fdedb2c-857d-486b-a94d-b64b2be3f080" providerId="ADAL" clId="{D9506772-C7DA-FF40-908C-01D1A70D14D1}" dt="2020-11-11T15:57:16.948" v="28" actId="20577"/>
          <ac:spMkLst>
            <pc:docMk/>
            <pc:sldMk cId="0" sldId="256"/>
            <ac:spMk id="146" creationId="{00000000-0000-0000-0000-000000000000}"/>
          </ac:spMkLst>
        </pc:spChg>
        <pc:spChg chg="mod ord">
          <ac:chgData name="Eli Ulvestad" userId="9fdedb2c-857d-486b-a94d-b64b2be3f080" providerId="ADAL" clId="{D9506772-C7DA-FF40-908C-01D1A70D14D1}" dt="2020-11-11T15:57:25.865" v="54" actId="20577"/>
          <ac:spMkLst>
            <pc:docMk/>
            <pc:sldMk cId="0" sldId="256"/>
            <ac:spMk id="147" creationId="{00000000-0000-0000-0000-000000000000}"/>
          </ac:spMkLst>
        </pc:spChg>
        <pc:spChg chg="del">
          <ac:chgData name="Eli Ulvestad" userId="9fdedb2c-857d-486b-a94d-b64b2be3f080" providerId="ADAL" clId="{D9506772-C7DA-FF40-908C-01D1A70D14D1}" dt="2020-11-11T15:57:07.930" v="2" actId="478"/>
          <ac:spMkLst>
            <pc:docMk/>
            <pc:sldMk cId="0" sldId="256"/>
            <ac:spMk id="148" creationId="{00000000-0000-0000-0000-000000000000}"/>
          </ac:spMkLst>
        </pc:spChg>
        <pc:picChg chg="del mod ord modCrop">
          <ac:chgData name="Eli Ulvestad" userId="9fdedb2c-857d-486b-a94d-b64b2be3f080" providerId="ADAL" clId="{D9506772-C7DA-FF40-908C-01D1A70D14D1}" dt="2020-11-11T15:57:09.066" v="3" actId="478"/>
          <ac:picMkLst>
            <pc:docMk/>
            <pc:sldMk cId="0" sldId="256"/>
            <ac:picMk id="144" creationId="{00000000-0000-0000-0000-000000000000}"/>
          </ac:picMkLst>
        </pc:picChg>
        <pc:picChg chg="del">
          <ac:chgData name="Eli Ulvestad" userId="9fdedb2c-857d-486b-a94d-b64b2be3f080" providerId="ADAL" clId="{D9506772-C7DA-FF40-908C-01D1A70D14D1}" dt="2020-11-11T15:57:04.342" v="1" actId="478"/>
          <ac:picMkLst>
            <pc:docMk/>
            <pc:sldMk cId="0" sldId="256"/>
            <ac:picMk id="145" creationId="{00000000-0000-0000-0000-000000000000}"/>
          </ac:picMkLst>
        </pc:picChg>
        <pc:picChg chg="del">
          <ac:chgData name="Eli Ulvestad" userId="9fdedb2c-857d-486b-a94d-b64b2be3f080" providerId="ADAL" clId="{D9506772-C7DA-FF40-908C-01D1A70D14D1}" dt="2020-11-11T15:57:19.319" v="29" actId="478"/>
          <ac:picMkLst>
            <pc:docMk/>
            <pc:sldMk cId="0" sldId="256"/>
            <ac:picMk id="149" creationId="{00000000-0000-0000-0000-000000000000}"/>
          </ac:picMkLst>
        </pc:picChg>
      </pc:sldChg>
      <pc:sldChg chg="addSp delSp modSp mod modClrScheme chgLayout">
        <pc:chgData name="Eli Ulvestad" userId="9fdedb2c-857d-486b-a94d-b64b2be3f080" providerId="ADAL" clId="{D9506772-C7DA-FF40-908C-01D1A70D14D1}" dt="2020-11-11T16:29:21.180" v="696" actId="20577"/>
        <pc:sldMkLst>
          <pc:docMk/>
          <pc:sldMk cId="0" sldId="257"/>
        </pc:sldMkLst>
        <pc:spChg chg="add del mod ord">
          <ac:chgData name="Eli Ulvestad" userId="9fdedb2c-857d-486b-a94d-b64b2be3f080" providerId="ADAL" clId="{D9506772-C7DA-FF40-908C-01D1A70D14D1}" dt="2020-11-11T15:57:42.864" v="57" actId="26606"/>
          <ac:spMkLst>
            <pc:docMk/>
            <pc:sldMk cId="0" sldId="257"/>
            <ac:spMk id="2" creationId="{06C3D73C-0AA2-E148-BE49-C68FA93CDD67}"/>
          </ac:spMkLst>
        </pc:spChg>
        <pc:spChg chg="mod ord">
          <ac:chgData name="Eli Ulvestad" userId="9fdedb2c-857d-486b-a94d-b64b2be3f080" providerId="ADAL" clId="{D9506772-C7DA-FF40-908C-01D1A70D14D1}" dt="2020-11-11T16:29:21.180" v="696" actId="20577"/>
          <ac:spMkLst>
            <pc:docMk/>
            <pc:sldMk cId="0" sldId="257"/>
            <ac:spMk id="152" creationId="{00000000-0000-0000-0000-000000000000}"/>
          </ac:spMkLst>
        </pc:spChg>
        <pc:spChg chg="mod ord">
          <ac:chgData name="Eli Ulvestad" userId="9fdedb2c-857d-486b-a94d-b64b2be3f080" providerId="ADAL" clId="{D9506772-C7DA-FF40-908C-01D1A70D14D1}" dt="2020-11-11T15:57:42.864" v="57" actId="26606"/>
          <ac:spMkLst>
            <pc:docMk/>
            <pc:sldMk cId="0" sldId="257"/>
            <ac:spMk id="153" creationId="{00000000-0000-0000-0000-000000000000}"/>
          </ac:spMkLst>
        </pc:spChg>
        <pc:picChg chg="mod">
          <ac:chgData name="Eli Ulvestad" userId="9fdedb2c-857d-486b-a94d-b64b2be3f080" providerId="ADAL" clId="{D9506772-C7DA-FF40-908C-01D1A70D14D1}" dt="2020-11-11T15:57:42.864" v="57" actId="26606"/>
          <ac:picMkLst>
            <pc:docMk/>
            <pc:sldMk cId="0" sldId="257"/>
            <ac:picMk id="151" creationId="{00000000-0000-0000-0000-000000000000}"/>
          </ac:picMkLst>
        </pc:picChg>
      </pc:sldChg>
      <pc:sldChg chg="addSp modSp mod ord modClrScheme chgLayout">
        <pc:chgData name="Eli Ulvestad" userId="9fdedb2c-857d-486b-a94d-b64b2be3f080" providerId="ADAL" clId="{D9506772-C7DA-FF40-908C-01D1A70D14D1}" dt="2020-11-11T16:18:38.043" v="327" actId="20578"/>
        <pc:sldMkLst>
          <pc:docMk/>
          <pc:sldMk cId="0" sldId="258"/>
        </pc:sldMkLst>
        <pc:spChg chg="add mod ord">
          <ac:chgData name="Eli Ulvestad" userId="9fdedb2c-857d-486b-a94d-b64b2be3f080" providerId="ADAL" clId="{D9506772-C7DA-FF40-908C-01D1A70D14D1}" dt="2020-11-11T15:57:50.332" v="58" actId="700"/>
          <ac:spMkLst>
            <pc:docMk/>
            <pc:sldMk cId="0" sldId="258"/>
            <ac:spMk id="2" creationId="{822B7051-F3A7-E34D-87A7-97B4BC2E9B22}"/>
          </ac:spMkLst>
        </pc:spChg>
        <pc:spChg chg="mod ord">
          <ac:chgData name="Eli Ulvestad" userId="9fdedb2c-857d-486b-a94d-b64b2be3f080" providerId="ADAL" clId="{D9506772-C7DA-FF40-908C-01D1A70D14D1}" dt="2020-11-11T15:57:50.332" v="58" actId="700"/>
          <ac:spMkLst>
            <pc:docMk/>
            <pc:sldMk cId="0" sldId="258"/>
            <ac:spMk id="157" creationId="{00000000-0000-0000-0000-000000000000}"/>
          </ac:spMkLst>
        </pc:spChg>
        <pc:picChg chg="mod modCrop">
          <ac:chgData name="Eli Ulvestad" userId="9fdedb2c-857d-486b-a94d-b64b2be3f080" providerId="ADAL" clId="{D9506772-C7DA-FF40-908C-01D1A70D14D1}" dt="2020-11-11T15:58:04.565" v="61" actId="732"/>
          <ac:picMkLst>
            <pc:docMk/>
            <pc:sldMk cId="0" sldId="258"/>
            <ac:picMk id="158" creationId="{00000000-0000-0000-0000-000000000000}"/>
          </ac:picMkLst>
        </pc:picChg>
      </pc:sldChg>
      <pc:sldChg chg="addSp modSp mod modClrScheme chgLayout">
        <pc:chgData name="Eli Ulvestad" userId="9fdedb2c-857d-486b-a94d-b64b2be3f080" providerId="ADAL" clId="{D9506772-C7DA-FF40-908C-01D1A70D14D1}" dt="2020-11-12T10:52:07.895" v="715" actId="20577"/>
        <pc:sldMkLst>
          <pc:docMk/>
          <pc:sldMk cId="0" sldId="259"/>
        </pc:sldMkLst>
        <pc:spChg chg="add mod ord">
          <ac:chgData name="Eli Ulvestad" userId="9fdedb2c-857d-486b-a94d-b64b2be3f080" providerId="ADAL" clId="{D9506772-C7DA-FF40-908C-01D1A70D14D1}" dt="2020-11-11T15:58:11.424" v="62" actId="700"/>
          <ac:spMkLst>
            <pc:docMk/>
            <pc:sldMk cId="0" sldId="259"/>
            <ac:spMk id="2" creationId="{E904743F-1A9B-E144-9924-6842D2876CA7}"/>
          </ac:spMkLst>
        </pc:spChg>
        <pc:spChg chg="mod ord">
          <ac:chgData name="Eli Ulvestad" userId="9fdedb2c-857d-486b-a94d-b64b2be3f080" providerId="ADAL" clId="{D9506772-C7DA-FF40-908C-01D1A70D14D1}" dt="2020-11-12T10:52:07.895" v="715" actId="20577"/>
          <ac:spMkLst>
            <pc:docMk/>
            <pc:sldMk cId="0" sldId="259"/>
            <ac:spMk id="162" creationId="{00000000-0000-0000-0000-000000000000}"/>
          </ac:spMkLst>
        </pc:spChg>
        <pc:spChg chg="mod ord">
          <ac:chgData name="Eli Ulvestad" userId="9fdedb2c-857d-486b-a94d-b64b2be3f080" providerId="ADAL" clId="{D9506772-C7DA-FF40-908C-01D1A70D14D1}" dt="2020-11-11T16:19:49.125" v="364" actId="20577"/>
          <ac:spMkLst>
            <pc:docMk/>
            <pc:sldMk cId="0" sldId="259"/>
            <ac:spMk id="163" creationId="{00000000-0000-0000-0000-000000000000}"/>
          </ac:spMkLst>
        </pc:spChg>
        <pc:picChg chg="mod">
          <ac:chgData name="Eli Ulvestad" userId="9fdedb2c-857d-486b-a94d-b64b2be3f080" providerId="ADAL" clId="{D9506772-C7DA-FF40-908C-01D1A70D14D1}" dt="2020-11-11T15:58:21.889" v="65" actId="14100"/>
          <ac:picMkLst>
            <pc:docMk/>
            <pc:sldMk cId="0" sldId="259"/>
            <ac:picMk id="164" creationId="{00000000-0000-0000-0000-000000000000}"/>
          </ac:picMkLst>
        </pc:picChg>
      </pc:sldChg>
      <pc:sldChg chg="addSp delSp modSp mod modClrScheme chgLayout">
        <pc:chgData name="Eli Ulvestad" userId="9fdedb2c-857d-486b-a94d-b64b2be3f080" providerId="ADAL" clId="{D9506772-C7DA-FF40-908C-01D1A70D14D1}" dt="2020-11-11T15:58:50.997" v="69" actId="1076"/>
        <pc:sldMkLst>
          <pc:docMk/>
          <pc:sldMk cId="0" sldId="260"/>
        </pc:sldMkLst>
        <pc:spChg chg="add mod ord">
          <ac:chgData name="Eli Ulvestad" userId="9fdedb2c-857d-486b-a94d-b64b2be3f080" providerId="ADAL" clId="{D9506772-C7DA-FF40-908C-01D1A70D14D1}" dt="2020-11-11T15:58:47.128" v="68" actId="700"/>
          <ac:spMkLst>
            <pc:docMk/>
            <pc:sldMk cId="0" sldId="260"/>
            <ac:spMk id="2" creationId="{979ACFFB-57FA-9B47-8943-48F25099789D}"/>
          </ac:spMkLst>
        </pc:spChg>
        <pc:spChg chg="del mod ord">
          <ac:chgData name="Eli Ulvestad" userId="9fdedb2c-857d-486b-a94d-b64b2be3f080" providerId="ADAL" clId="{D9506772-C7DA-FF40-908C-01D1A70D14D1}" dt="2020-11-11T15:58:47.128" v="68" actId="700"/>
          <ac:spMkLst>
            <pc:docMk/>
            <pc:sldMk cId="0" sldId="260"/>
            <ac:spMk id="3" creationId="{0F5559B9-F35C-44AB-9B57-7F2C4CF5B115}"/>
          </ac:spMkLst>
        </pc:spChg>
        <pc:spChg chg="add mod ord">
          <ac:chgData name="Eli Ulvestad" userId="9fdedb2c-857d-486b-a94d-b64b2be3f080" providerId="ADAL" clId="{D9506772-C7DA-FF40-908C-01D1A70D14D1}" dt="2020-11-11T15:58:47.128" v="68" actId="700"/>
          <ac:spMkLst>
            <pc:docMk/>
            <pc:sldMk cId="0" sldId="260"/>
            <ac:spMk id="6" creationId="{55E3EAB7-A474-B048-B20E-48966E5771B4}"/>
          </ac:spMkLst>
        </pc:spChg>
        <pc:spChg chg="mod ord">
          <ac:chgData name="Eli Ulvestad" userId="9fdedb2c-857d-486b-a94d-b64b2be3f080" providerId="ADAL" clId="{D9506772-C7DA-FF40-908C-01D1A70D14D1}" dt="2020-11-11T15:58:47.128" v="68" actId="700"/>
          <ac:spMkLst>
            <pc:docMk/>
            <pc:sldMk cId="0" sldId="260"/>
            <ac:spMk id="167" creationId="{00000000-0000-0000-0000-000000000000}"/>
          </ac:spMkLst>
        </pc:spChg>
        <pc:picChg chg="mod">
          <ac:chgData name="Eli Ulvestad" userId="9fdedb2c-857d-486b-a94d-b64b2be3f080" providerId="ADAL" clId="{D9506772-C7DA-FF40-908C-01D1A70D14D1}" dt="2020-11-11T15:58:50.997" v="69" actId="1076"/>
          <ac:picMkLst>
            <pc:docMk/>
            <pc:sldMk cId="0" sldId="260"/>
            <ac:picMk id="4" creationId="{B5235CC4-25F0-4F5C-888C-7AE6BFDD6BC4}"/>
          </ac:picMkLst>
        </pc:picChg>
      </pc:sldChg>
      <pc:sldChg chg="addSp delSp modSp mod modClrScheme chgLayout">
        <pc:chgData name="Eli Ulvestad" userId="9fdedb2c-857d-486b-a94d-b64b2be3f080" providerId="ADAL" clId="{D9506772-C7DA-FF40-908C-01D1A70D14D1}" dt="2020-11-12T10:52:24.418" v="716" actId="20577"/>
        <pc:sldMkLst>
          <pc:docMk/>
          <pc:sldMk cId="0" sldId="261"/>
        </pc:sldMkLst>
        <pc:spChg chg="add del mod ord">
          <ac:chgData name="Eli Ulvestad" userId="9fdedb2c-857d-486b-a94d-b64b2be3f080" providerId="ADAL" clId="{D9506772-C7DA-FF40-908C-01D1A70D14D1}" dt="2020-11-11T15:59:11.149" v="71" actId="26606"/>
          <ac:spMkLst>
            <pc:docMk/>
            <pc:sldMk cId="0" sldId="261"/>
            <ac:spMk id="2" creationId="{8520E55C-FBDE-7F4C-9323-C3BBAC3084A1}"/>
          </ac:spMkLst>
        </pc:spChg>
        <pc:spChg chg="add mod ord">
          <ac:chgData name="Eli Ulvestad" userId="9fdedb2c-857d-486b-a94d-b64b2be3f080" providerId="ADAL" clId="{D9506772-C7DA-FF40-908C-01D1A70D14D1}" dt="2020-11-11T16:12:32.924" v="227" actId="700"/>
          <ac:spMkLst>
            <pc:docMk/>
            <pc:sldMk cId="0" sldId="261"/>
            <ac:spMk id="3" creationId="{4FAECF91-4CA6-7447-865B-81941AAA049B}"/>
          </ac:spMkLst>
        </pc:spChg>
        <pc:spChg chg="mod ord">
          <ac:chgData name="Eli Ulvestad" userId="9fdedb2c-857d-486b-a94d-b64b2be3f080" providerId="ADAL" clId="{D9506772-C7DA-FF40-908C-01D1A70D14D1}" dt="2020-11-12T10:52:24.418" v="716" actId="20577"/>
          <ac:spMkLst>
            <pc:docMk/>
            <pc:sldMk cId="0" sldId="261"/>
            <ac:spMk id="172" creationId="{00000000-0000-0000-0000-000000000000}"/>
          </ac:spMkLst>
        </pc:spChg>
        <pc:spChg chg="mod ord">
          <ac:chgData name="Eli Ulvestad" userId="9fdedb2c-857d-486b-a94d-b64b2be3f080" providerId="ADAL" clId="{D9506772-C7DA-FF40-908C-01D1A70D14D1}" dt="2020-11-11T16:21:29.578" v="444" actId="20577"/>
          <ac:spMkLst>
            <pc:docMk/>
            <pc:sldMk cId="0" sldId="261"/>
            <ac:spMk id="173" creationId="{00000000-0000-0000-0000-000000000000}"/>
          </ac:spMkLst>
        </pc:spChg>
        <pc:picChg chg="mod ord">
          <ac:chgData name="Eli Ulvestad" userId="9fdedb2c-857d-486b-a94d-b64b2be3f080" providerId="ADAL" clId="{D9506772-C7DA-FF40-908C-01D1A70D14D1}" dt="2020-11-11T16:09:52.012" v="208" actId="1076"/>
          <ac:picMkLst>
            <pc:docMk/>
            <pc:sldMk cId="0" sldId="261"/>
            <ac:picMk id="171" creationId="{00000000-0000-0000-0000-000000000000}"/>
          </ac:picMkLst>
        </pc:picChg>
      </pc:sldChg>
      <pc:sldChg chg="addSp delSp modSp mod modClrScheme chgLayout">
        <pc:chgData name="Eli Ulvestad" userId="9fdedb2c-857d-486b-a94d-b64b2be3f080" providerId="ADAL" clId="{D9506772-C7DA-FF40-908C-01D1A70D14D1}" dt="2020-11-11T16:20:13.805" v="365" actId="20577"/>
        <pc:sldMkLst>
          <pc:docMk/>
          <pc:sldMk cId="0" sldId="262"/>
        </pc:sldMkLst>
        <pc:spChg chg="add del mod ord">
          <ac:chgData name="Eli Ulvestad" userId="9fdedb2c-857d-486b-a94d-b64b2be3f080" providerId="ADAL" clId="{D9506772-C7DA-FF40-908C-01D1A70D14D1}" dt="2020-11-11T15:59:54.443" v="76" actId="26606"/>
          <ac:spMkLst>
            <pc:docMk/>
            <pc:sldMk cId="0" sldId="262"/>
            <ac:spMk id="2" creationId="{2E88385B-A1C3-684B-B1C4-FC3E26932C7C}"/>
          </ac:spMkLst>
        </pc:spChg>
        <pc:spChg chg="mod ord">
          <ac:chgData name="Eli Ulvestad" userId="9fdedb2c-857d-486b-a94d-b64b2be3f080" providerId="ADAL" clId="{D9506772-C7DA-FF40-908C-01D1A70D14D1}" dt="2020-11-11T16:20:13.805" v="365" actId="20577"/>
          <ac:spMkLst>
            <pc:docMk/>
            <pc:sldMk cId="0" sldId="262"/>
            <ac:spMk id="177" creationId="{00000000-0000-0000-0000-000000000000}"/>
          </ac:spMkLst>
        </pc:spChg>
        <pc:spChg chg="mod ord">
          <ac:chgData name="Eli Ulvestad" userId="9fdedb2c-857d-486b-a94d-b64b2be3f080" providerId="ADAL" clId="{D9506772-C7DA-FF40-908C-01D1A70D14D1}" dt="2020-11-11T15:59:54.443" v="76" actId="26606"/>
          <ac:spMkLst>
            <pc:docMk/>
            <pc:sldMk cId="0" sldId="262"/>
            <ac:spMk id="178" creationId="{00000000-0000-0000-0000-000000000000}"/>
          </ac:spMkLst>
        </pc:spChg>
        <pc:picChg chg="mod ord">
          <ac:chgData name="Eli Ulvestad" userId="9fdedb2c-857d-486b-a94d-b64b2be3f080" providerId="ADAL" clId="{D9506772-C7DA-FF40-908C-01D1A70D14D1}" dt="2020-11-11T16:07:03.237" v="175" actId="1367"/>
          <ac:picMkLst>
            <pc:docMk/>
            <pc:sldMk cId="0" sldId="262"/>
            <ac:picMk id="179" creationId="{00000000-0000-0000-0000-000000000000}"/>
          </ac:picMkLst>
        </pc:picChg>
      </pc:sldChg>
      <pc:sldChg chg="addSp delSp modSp mod modClrScheme chgLayout">
        <pc:chgData name="Eli Ulvestad" userId="9fdedb2c-857d-486b-a94d-b64b2be3f080" providerId="ADAL" clId="{D9506772-C7DA-FF40-908C-01D1A70D14D1}" dt="2020-11-12T10:59:51.572" v="1002" actId="20577"/>
        <pc:sldMkLst>
          <pc:docMk/>
          <pc:sldMk cId="0" sldId="263"/>
        </pc:sldMkLst>
        <pc:spChg chg="add del mod ord">
          <ac:chgData name="Eli Ulvestad" userId="9fdedb2c-857d-486b-a94d-b64b2be3f080" providerId="ADAL" clId="{D9506772-C7DA-FF40-908C-01D1A70D14D1}" dt="2020-11-11T16:00:35.298" v="85" actId="26606"/>
          <ac:spMkLst>
            <pc:docMk/>
            <pc:sldMk cId="0" sldId="263"/>
            <ac:spMk id="2" creationId="{2F724092-0BA4-C44E-AAFF-30DA99D609F5}"/>
          </ac:spMkLst>
        </pc:spChg>
        <pc:spChg chg="mod ord">
          <ac:chgData name="Eli Ulvestad" userId="9fdedb2c-857d-486b-a94d-b64b2be3f080" providerId="ADAL" clId="{D9506772-C7DA-FF40-908C-01D1A70D14D1}" dt="2020-11-12T10:59:51.572" v="1002" actId="20577"/>
          <ac:spMkLst>
            <pc:docMk/>
            <pc:sldMk cId="0" sldId="263"/>
            <ac:spMk id="183" creationId="{00000000-0000-0000-0000-000000000000}"/>
          </ac:spMkLst>
        </pc:spChg>
        <pc:spChg chg="mod ord">
          <ac:chgData name="Eli Ulvestad" userId="9fdedb2c-857d-486b-a94d-b64b2be3f080" providerId="ADAL" clId="{D9506772-C7DA-FF40-908C-01D1A70D14D1}" dt="2020-11-11T16:00:35.298" v="85" actId="26606"/>
          <ac:spMkLst>
            <pc:docMk/>
            <pc:sldMk cId="0" sldId="263"/>
            <ac:spMk id="185" creationId="{00000000-0000-0000-0000-000000000000}"/>
          </ac:spMkLst>
        </pc:spChg>
        <pc:picChg chg="mod ord">
          <ac:chgData name="Eli Ulvestad" userId="9fdedb2c-857d-486b-a94d-b64b2be3f080" providerId="ADAL" clId="{D9506772-C7DA-FF40-908C-01D1A70D14D1}" dt="2020-11-11T16:00:35.298" v="85" actId="26606"/>
          <ac:picMkLst>
            <pc:docMk/>
            <pc:sldMk cId="0" sldId="263"/>
            <ac:picMk id="184" creationId="{00000000-0000-0000-0000-000000000000}"/>
          </ac:picMkLst>
        </pc:picChg>
      </pc:sldChg>
      <pc:sldChg chg="modSp mod modClrScheme chgLayout">
        <pc:chgData name="Eli Ulvestad" userId="9fdedb2c-857d-486b-a94d-b64b2be3f080" providerId="ADAL" clId="{D9506772-C7DA-FF40-908C-01D1A70D14D1}" dt="2020-11-11T16:08:31.624" v="192" actId="790"/>
        <pc:sldMkLst>
          <pc:docMk/>
          <pc:sldMk cId="0" sldId="264"/>
        </pc:sldMkLst>
        <pc:spChg chg="mod ord">
          <ac:chgData name="Eli Ulvestad" userId="9fdedb2c-857d-486b-a94d-b64b2be3f080" providerId="ADAL" clId="{D9506772-C7DA-FF40-908C-01D1A70D14D1}" dt="2020-11-11T16:08:31.624" v="192" actId="790"/>
          <ac:spMkLst>
            <pc:docMk/>
            <pc:sldMk cId="0" sldId="264"/>
            <ac:spMk id="189" creationId="{00000000-0000-0000-0000-000000000000}"/>
          </ac:spMkLst>
        </pc:spChg>
        <pc:spChg chg="mod ord">
          <ac:chgData name="Eli Ulvestad" userId="9fdedb2c-857d-486b-a94d-b64b2be3f080" providerId="ADAL" clId="{D9506772-C7DA-FF40-908C-01D1A70D14D1}" dt="2020-11-11T16:00:42.047" v="86" actId="700"/>
          <ac:spMkLst>
            <pc:docMk/>
            <pc:sldMk cId="0" sldId="264"/>
            <ac:spMk id="190" creationId="{00000000-0000-0000-0000-000000000000}"/>
          </ac:spMkLst>
        </pc:spChg>
      </pc:sldChg>
      <pc:sldChg chg="addSp modSp mod modClrScheme chgLayout">
        <pc:chgData name="Eli Ulvestad" userId="9fdedb2c-857d-486b-a94d-b64b2be3f080" providerId="ADAL" clId="{D9506772-C7DA-FF40-908C-01D1A70D14D1}" dt="2020-11-11T16:00:50.757" v="87" actId="700"/>
        <pc:sldMkLst>
          <pc:docMk/>
          <pc:sldMk cId="0" sldId="265"/>
        </pc:sldMkLst>
        <pc:spChg chg="add mod ord">
          <ac:chgData name="Eli Ulvestad" userId="9fdedb2c-857d-486b-a94d-b64b2be3f080" providerId="ADAL" clId="{D9506772-C7DA-FF40-908C-01D1A70D14D1}" dt="2020-11-11T16:00:50.757" v="87" actId="700"/>
          <ac:spMkLst>
            <pc:docMk/>
            <pc:sldMk cId="0" sldId="265"/>
            <ac:spMk id="2" creationId="{56E6F5BB-53AA-C049-B8BA-C2F06224B26A}"/>
          </ac:spMkLst>
        </pc:spChg>
        <pc:spChg chg="mod ord">
          <ac:chgData name="Eli Ulvestad" userId="9fdedb2c-857d-486b-a94d-b64b2be3f080" providerId="ADAL" clId="{D9506772-C7DA-FF40-908C-01D1A70D14D1}" dt="2020-11-11T16:00:50.757" v="87" actId="700"/>
          <ac:spMkLst>
            <pc:docMk/>
            <pc:sldMk cId="0" sldId="265"/>
            <ac:spMk id="194" creationId="{00000000-0000-0000-0000-000000000000}"/>
          </ac:spMkLst>
        </pc:spChg>
      </pc:sldChg>
      <pc:sldChg chg="addSp delSp modSp mod ord modClrScheme chgLayout">
        <pc:chgData name="Eli Ulvestad" userId="9fdedb2c-857d-486b-a94d-b64b2be3f080" providerId="ADAL" clId="{D9506772-C7DA-FF40-908C-01D1A70D14D1}" dt="2020-11-12T10:54:12.760" v="815" actId="20577"/>
        <pc:sldMkLst>
          <pc:docMk/>
          <pc:sldMk cId="0" sldId="266"/>
        </pc:sldMkLst>
        <pc:spChg chg="add del mod ord">
          <ac:chgData name="Eli Ulvestad" userId="9fdedb2c-857d-486b-a94d-b64b2be3f080" providerId="ADAL" clId="{D9506772-C7DA-FF40-908C-01D1A70D14D1}" dt="2020-11-11T16:09:22.032" v="202" actId="26606"/>
          <ac:spMkLst>
            <pc:docMk/>
            <pc:sldMk cId="0" sldId="266"/>
            <ac:spMk id="2" creationId="{6C6BCA7B-2ACC-DD4D-A5A3-7214A821E584}"/>
          </ac:spMkLst>
        </pc:spChg>
        <pc:spChg chg="mod ord">
          <ac:chgData name="Eli Ulvestad" userId="9fdedb2c-857d-486b-a94d-b64b2be3f080" providerId="ADAL" clId="{D9506772-C7DA-FF40-908C-01D1A70D14D1}" dt="2020-11-12T10:53:42.593" v="774" actId="20577"/>
          <ac:spMkLst>
            <pc:docMk/>
            <pc:sldMk cId="0" sldId="266"/>
            <ac:spMk id="201" creationId="{00000000-0000-0000-0000-000000000000}"/>
          </ac:spMkLst>
        </pc:spChg>
        <pc:spChg chg="mod ord">
          <ac:chgData name="Eli Ulvestad" userId="9fdedb2c-857d-486b-a94d-b64b2be3f080" providerId="ADAL" clId="{D9506772-C7DA-FF40-908C-01D1A70D14D1}" dt="2020-11-12T10:54:12.760" v="815" actId="20577"/>
          <ac:spMkLst>
            <pc:docMk/>
            <pc:sldMk cId="0" sldId="266"/>
            <ac:spMk id="202" creationId="{00000000-0000-0000-0000-000000000000}"/>
          </ac:spMkLst>
        </pc:spChg>
        <pc:picChg chg="mod ord">
          <ac:chgData name="Eli Ulvestad" userId="9fdedb2c-857d-486b-a94d-b64b2be3f080" providerId="ADAL" clId="{D9506772-C7DA-FF40-908C-01D1A70D14D1}" dt="2020-11-11T16:14:04.141" v="288" actId="1076"/>
          <ac:picMkLst>
            <pc:docMk/>
            <pc:sldMk cId="0" sldId="266"/>
            <ac:picMk id="203" creationId="{00000000-0000-0000-0000-000000000000}"/>
          </ac:picMkLst>
        </pc:picChg>
      </pc:sldChg>
      <pc:sldChg chg="modSp mod modClrScheme chgLayout">
        <pc:chgData name="Eli Ulvestad" userId="9fdedb2c-857d-486b-a94d-b64b2be3f080" providerId="ADAL" clId="{D9506772-C7DA-FF40-908C-01D1A70D14D1}" dt="2020-11-12T10:54:58.063" v="886" actId="20577"/>
        <pc:sldMkLst>
          <pc:docMk/>
          <pc:sldMk cId="0" sldId="267"/>
        </pc:sldMkLst>
        <pc:spChg chg="mod ord">
          <ac:chgData name="Eli Ulvestad" userId="9fdedb2c-857d-486b-a94d-b64b2be3f080" providerId="ADAL" clId="{D9506772-C7DA-FF40-908C-01D1A70D14D1}" dt="2020-11-11T16:01:26.920" v="92" actId="700"/>
          <ac:spMkLst>
            <pc:docMk/>
            <pc:sldMk cId="0" sldId="267"/>
            <ac:spMk id="207" creationId="{00000000-0000-0000-0000-000000000000}"/>
          </ac:spMkLst>
        </pc:spChg>
        <pc:spChg chg="mod ord">
          <ac:chgData name="Eli Ulvestad" userId="9fdedb2c-857d-486b-a94d-b64b2be3f080" providerId="ADAL" clId="{D9506772-C7DA-FF40-908C-01D1A70D14D1}" dt="2020-11-12T10:54:58.063" v="886" actId="20577"/>
          <ac:spMkLst>
            <pc:docMk/>
            <pc:sldMk cId="0" sldId="267"/>
            <ac:spMk id="208" creationId="{00000000-0000-0000-0000-000000000000}"/>
          </ac:spMkLst>
        </pc:spChg>
      </pc:sldChg>
      <pc:sldChg chg="modSp mod modClrScheme chgLayout">
        <pc:chgData name="Eli Ulvestad" userId="9fdedb2c-857d-486b-a94d-b64b2be3f080" providerId="ADAL" clId="{D9506772-C7DA-FF40-908C-01D1A70D14D1}" dt="2020-11-11T16:10:19.653" v="211" actId="790"/>
        <pc:sldMkLst>
          <pc:docMk/>
          <pc:sldMk cId="0" sldId="268"/>
        </pc:sldMkLst>
        <pc:spChg chg="mod ord">
          <ac:chgData name="Eli Ulvestad" userId="9fdedb2c-857d-486b-a94d-b64b2be3f080" providerId="ADAL" clId="{D9506772-C7DA-FF40-908C-01D1A70D14D1}" dt="2020-11-11T16:10:19.653" v="211" actId="790"/>
          <ac:spMkLst>
            <pc:docMk/>
            <pc:sldMk cId="0" sldId="268"/>
            <ac:spMk id="212" creationId="{00000000-0000-0000-0000-000000000000}"/>
          </ac:spMkLst>
        </pc:spChg>
        <pc:spChg chg="mod ord">
          <ac:chgData name="Eli Ulvestad" userId="9fdedb2c-857d-486b-a94d-b64b2be3f080" providerId="ADAL" clId="{D9506772-C7DA-FF40-908C-01D1A70D14D1}" dt="2020-11-11T16:01:40.916" v="103" actId="700"/>
          <ac:spMkLst>
            <pc:docMk/>
            <pc:sldMk cId="0" sldId="268"/>
            <ac:spMk id="213" creationId="{00000000-0000-0000-0000-000000000000}"/>
          </ac:spMkLst>
        </pc:spChg>
      </pc:sldChg>
      <pc:sldChg chg="modSp mod modClrScheme chgLayout">
        <pc:chgData name="Eli Ulvestad" userId="9fdedb2c-857d-486b-a94d-b64b2be3f080" providerId="ADAL" clId="{D9506772-C7DA-FF40-908C-01D1A70D14D1}" dt="2020-11-12T10:55:21.441" v="891" actId="20577"/>
        <pc:sldMkLst>
          <pc:docMk/>
          <pc:sldMk cId="0" sldId="269"/>
        </pc:sldMkLst>
        <pc:spChg chg="mod ord">
          <ac:chgData name="Eli Ulvestad" userId="9fdedb2c-857d-486b-a94d-b64b2be3f080" providerId="ADAL" clId="{D9506772-C7DA-FF40-908C-01D1A70D14D1}" dt="2020-11-11T16:01:52.069" v="107" actId="27636"/>
          <ac:spMkLst>
            <pc:docMk/>
            <pc:sldMk cId="0" sldId="269"/>
            <ac:spMk id="217" creationId="{00000000-0000-0000-0000-000000000000}"/>
          </ac:spMkLst>
        </pc:spChg>
        <pc:spChg chg="mod ord">
          <ac:chgData name="Eli Ulvestad" userId="9fdedb2c-857d-486b-a94d-b64b2be3f080" providerId="ADAL" clId="{D9506772-C7DA-FF40-908C-01D1A70D14D1}" dt="2020-11-12T10:55:21.441" v="891" actId="20577"/>
          <ac:spMkLst>
            <pc:docMk/>
            <pc:sldMk cId="0" sldId="269"/>
            <ac:spMk id="218" creationId="{00000000-0000-0000-0000-000000000000}"/>
          </ac:spMkLst>
        </pc:spChg>
      </pc:sldChg>
      <pc:sldChg chg="modSp mod modClrScheme chgLayout">
        <pc:chgData name="Eli Ulvestad" userId="9fdedb2c-857d-486b-a94d-b64b2be3f080" providerId="ADAL" clId="{D9506772-C7DA-FF40-908C-01D1A70D14D1}" dt="2020-11-11T16:16:07.827" v="315" actId="20577"/>
        <pc:sldMkLst>
          <pc:docMk/>
          <pc:sldMk cId="0" sldId="270"/>
        </pc:sldMkLst>
        <pc:spChg chg="mod ord">
          <ac:chgData name="Eli Ulvestad" userId="9fdedb2c-857d-486b-a94d-b64b2be3f080" providerId="ADAL" clId="{D9506772-C7DA-FF40-908C-01D1A70D14D1}" dt="2020-11-11T16:16:07.827" v="315" actId="20577"/>
          <ac:spMkLst>
            <pc:docMk/>
            <pc:sldMk cId="0" sldId="270"/>
            <ac:spMk id="222" creationId="{00000000-0000-0000-0000-000000000000}"/>
          </ac:spMkLst>
        </pc:spChg>
        <pc:spChg chg="mod ord">
          <ac:chgData name="Eli Ulvestad" userId="9fdedb2c-857d-486b-a94d-b64b2be3f080" providerId="ADAL" clId="{D9506772-C7DA-FF40-908C-01D1A70D14D1}" dt="2020-11-11T16:11:15.655" v="219" actId="108"/>
          <ac:spMkLst>
            <pc:docMk/>
            <pc:sldMk cId="0" sldId="270"/>
            <ac:spMk id="223" creationId="{00000000-0000-0000-0000-000000000000}"/>
          </ac:spMkLst>
        </pc:spChg>
      </pc:sldChg>
      <pc:sldChg chg="addSp delSp modSp mod ord modClrScheme chgLayout">
        <pc:chgData name="Eli Ulvestad" userId="9fdedb2c-857d-486b-a94d-b64b2be3f080" providerId="ADAL" clId="{D9506772-C7DA-FF40-908C-01D1A70D14D1}" dt="2020-11-12T10:55:38.379" v="897" actId="20577"/>
        <pc:sldMkLst>
          <pc:docMk/>
          <pc:sldMk cId="0" sldId="271"/>
        </pc:sldMkLst>
        <pc:spChg chg="add del mod ord">
          <ac:chgData name="Eli Ulvestad" userId="9fdedb2c-857d-486b-a94d-b64b2be3f080" providerId="ADAL" clId="{D9506772-C7DA-FF40-908C-01D1A70D14D1}" dt="2020-11-11T16:30:31.070" v="697" actId="700"/>
          <ac:spMkLst>
            <pc:docMk/>
            <pc:sldMk cId="0" sldId="271"/>
            <ac:spMk id="2" creationId="{C3213710-7FAB-5048-8D4F-0D3D8A3CBB05}"/>
          </ac:spMkLst>
        </pc:spChg>
        <pc:spChg chg="mod ord">
          <ac:chgData name="Eli Ulvestad" userId="9fdedb2c-857d-486b-a94d-b64b2be3f080" providerId="ADAL" clId="{D9506772-C7DA-FF40-908C-01D1A70D14D1}" dt="2020-11-11T16:30:31.070" v="697" actId="700"/>
          <ac:spMkLst>
            <pc:docMk/>
            <pc:sldMk cId="0" sldId="271"/>
            <ac:spMk id="227" creationId="{00000000-0000-0000-0000-000000000000}"/>
          </ac:spMkLst>
        </pc:spChg>
        <pc:spChg chg="mod ord">
          <ac:chgData name="Eli Ulvestad" userId="9fdedb2c-857d-486b-a94d-b64b2be3f080" providerId="ADAL" clId="{D9506772-C7DA-FF40-908C-01D1A70D14D1}" dt="2020-11-12T10:55:38.379" v="897" actId="20577"/>
          <ac:spMkLst>
            <pc:docMk/>
            <pc:sldMk cId="0" sldId="271"/>
            <ac:spMk id="228" creationId="{00000000-0000-0000-0000-000000000000}"/>
          </ac:spMkLst>
        </pc:spChg>
        <pc:picChg chg="mod">
          <ac:chgData name="Eli Ulvestad" userId="9fdedb2c-857d-486b-a94d-b64b2be3f080" providerId="ADAL" clId="{D9506772-C7DA-FF40-908C-01D1A70D14D1}" dt="2020-11-11T16:02:34.817" v="126" actId="14100"/>
          <ac:picMkLst>
            <pc:docMk/>
            <pc:sldMk cId="0" sldId="271"/>
            <ac:picMk id="229" creationId="{00000000-0000-0000-0000-000000000000}"/>
          </ac:picMkLst>
        </pc:picChg>
        <pc:picChg chg="mod">
          <ac:chgData name="Eli Ulvestad" userId="9fdedb2c-857d-486b-a94d-b64b2be3f080" providerId="ADAL" clId="{D9506772-C7DA-FF40-908C-01D1A70D14D1}" dt="2020-11-11T16:02:20.262" v="121" actId="1076"/>
          <ac:picMkLst>
            <pc:docMk/>
            <pc:sldMk cId="0" sldId="271"/>
            <ac:picMk id="230" creationId="{00000000-0000-0000-0000-000000000000}"/>
          </ac:picMkLst>
        </pc:picChg>
        <pc:picChg chg="mod">
          <ac:chgData name="Eli Ulvestad" userId="9fdedb2c-857d-486b-a94d-b64b2be3f080" providerId="ADAL" clId="{D9506772-C7DA-FF40-908C-01D1A70D14D1}" dt="2020-11-11T16:02:23.759" v="122" actId="1076"/>
          <ac:picMkLst>
            <pc:docMk/>
            <pc:sldMk cId="0" sldId="271"/>
            <ac:picMk id="231" creationId="{00000000-0000-0000-0000-000000000000}"/>
          </ac:picMkLst>
        </pc:picChg>
      </pc:sldChg>
      <pc:sldChg chg="addSp modSp mod ord modClrScheme chgLayout">
        <pc:chgData name="Eli Ulvestad" userId="9fdedb2c-857d-486b-a94d-b64b2be3f080" providerId="ADAL" clId="{D9506772-C7DA-FF40-908C-01D1A70D14D1}" dt="2020-11-11T16:25:00.608" v="565" actId="20578"/>
        <pc:sldMkLst>
          <pc:docMk/>
          <pc:sldMk cId="0" sldId="272"/>
        </pc:sldMkLst>
        <pc:spChg chg="add mod ord">
          <ac:chgData name="Eli Ulvestad" userId="9fdedb2c-857d-486b-a94d-b64b2be3f080" providerId="ADAL" clId="{D9506772-C7DA-FF40-908C-01D1A70D14D1}" dt="2020-11-11T16:02:53.863" v="129" actId="700"/>
          <ac:spMkLst>
            <pc:docMk/>
            <pc:sldMk cId="0" sldId="272"/>
            <ac:spMk id="2" creationId="{8894BC34-EC3A-F84A-B667-94124D3E950D}"/>
          </ac:spMkLst>
        </pc:spChg>
        <pc:spChg chg="mod ord">
          <ac:chgData name="Eli Ulvestad" userId="9fdedb2c-857d-486b-a94d-b64b2be3f080" providerId="ADAL" clId="{D9506772-C7DA-FF40-908C-01D1A70D14D1}" dt="2020-11-11T16:02:53.863" v="129" actId="700"/>
          <ac:spMkLst>
            <pc:docMk/>
            <pc:sldMk cId="0" sldId="272"/>
            <ac:spMk id="235" creationId="{00000000-0000-0000-0000-000000000000}"/>
          </ac:spMkLst>
        </pc:spChg>
        <pc:picChg chg="mod">
          <ac:chgData name="Eli Ulvestad" userId="9fdedb2c-857d-486b-a94d-b64b2be3f080" providerId="ADAL" clId="{D9506772-C7DA-FF40-908C-01D1A70D14D1}" dt="2020-11-11T16:03:01.365" v="131" actId="14100"/>
          <ac:picMkLst>
            <pc:docMk/>
            <pc:sldMk cId="0" sldId="272"/>
            <ac:picMk id="236" creationId="{00000000-0000-0000-0000-000000000000}"/>
          </ac:picMkLst>
        </pc:picChg>
      </pc:sldChg>
      <pc:sldChg chg="addSp modSp mod ord modClrScheme chgLayout">
        <pc:chgData name="Eli Ulvestad" userId="9fdedb2c-857d-486b-a94d-b64b2be3f080" providerId="ADAL" clId="{D9506772-C7DA-FF40-908C-01D1A70D14D1}" dt="2020-11-11T16:24:06.173" v="564" actId="20578"/>
        <pc:sldMkLst>
          <pc:docMk/>
          <pc:sldMk cId="0" sldId="273"/>
        </pc:sldMkLst>
        <pc:spChg chg="add mod ord">
          <ac:chgData name="Eli Ulvestad" userId="9fdedb2c-857d-486b-a94d-b64b2be3f080" providerId="ADAL" clId="{D9506772-C7DA-FF40-908C-01D1A70D14D1}" dt="2020-11-11T16:03:08.903" v="132" actId="700"/>
          <ac:spMkLst>
            <pc:docMk/>
            <pc:sldMk cId="0" sldId="273"/>
            <ac:spMk id="2" creationId="{D1CFE95D-5264-A54A-8CC7-9A10591B31EE}"/>
          </ac:spMkLst>
        </pc:spChg>
        <pc:spChg chg="mod ord">
          <ac:chgData name="Eli Ulvestad" userId="9fdedb2c-857d-486b-a94d-b64b2be3f080" providerId="ADAL" clId="{D9506772-C7DA-FF40-908C-01D1A70D14D1}" dt="2020-11-11T16:03:08.903" v="132" actId="700"/>
          <ac:spMkLst>
            <pc:docMk/>
            <pc:sldMk cId="0" sldId="273"/>
            <ac:spMk id="240" creationId="{00000000-0000-0000-0000-000000000000}"/>
          </ac:spMkLst>
        </pc:spChg>
        <pc:picChg chg="mod">
          <ac:chgData name="Eli Ulvestad" userId="9fdedb2c-857d-486b-a94d-b64b2be3f080" providerId="ADAL" clId="{D9506772-C7DA-FF40-908C-01D1A70D14D1}" dt="2020-11-11T16:03:13.530" v="133" actId="1076"/>
          <ac:picMkLst>
            <pc:docMk/>
            <pc:sldMk cId="0" sldId="273"/>
            <ac:picMk id="241" creationId="{00000000-0000-0000-0000-000000000000}"/>
          </ac:picMkLst>
        </pc:picChg>
      </pc:sldChg>
      <pc:sldChg chg="new">
        <pc:chgData name="Eli Ulvestad" userId="9fdedb2c-857d-486b-a94d-b64b2be3f080" providerId="ADAL" clId="{D9506772-C7DA-FF40-908C-01D1A70D14D1}" dt="2020-11-11T16:03:28.016" v="135" actId="680"/>
        <pc:sldMkLst>
          <pc:docMk/>
          <pc:sldMk cId="3432292144" sldId="274"/>
        </pc:sldMkLst>
      </pc:sldChg>
      <pc:sldChg chg="modSp new mod">
        <pc:chgData name="Eli Ulvestad" userId="9fdedb2c-857d-486b-a94d-b64b2be3f080" providerId="ADAL" clId="{D9506772-C7DA-FF40-908C-01D1A70D14D1}" dt="2020-11-11T16:19:39.855" v="347" actId="20577"/>
        <pc:sldMkLst>
          <pc:docMk/>
          <pc:sldMk cId="3668389976" sldId="275"/>
        </pc:sldMkLst>
        <pc:spChg chg="mod">
          <ac:chgData name="Eli Ulvestad" userId="9fdedb2c-857d-486b-a94d-b64b2be3f080" providerId="ADAL" clId="{D9506772-C7DA-FF40-908C-01D1A70D14D1}" dt="2020-11-11T16:19:39.855" v="347" actId="20577"/>
          <ac:spMkLst>
            <pc:docMk/>
            <pc:sldMk cId="3668389976" sldId="275"/>
            <ac:spMk id="2" creationId="{B48DC964-B8A6-8F46-8467-7E0A355D3238}"/>
          </ac:spMkLst>
        </pc:spChg>
      </pc:sldChg>
      <pc:sldChg chg="modSp add mod">
        <pc:chgData name="Eli Ulvestad" userId="9fdedb2c-857d-486b-a94d-b64b2be3f080" providerId="ADAL" clId="{D9506772-C7DA-FF40-908C-01D1A70D14D1}" dt="2020-11-11T16:21:12.996" v="405" actId="20577"/>
        <pc:sldMkLst>
          <pc:docMk/>
          <pc:sldMk cId="111539950" sldId="276"/>
        </pc:sldMkLst>
        <pc:spChg chg="mod">
          <ac:chgData name="Eli Ulvestad" userId="9fdedb2c-857d-486b-a94d-b64b2be3f080" providerId="ADAL" clId="{D9506772-C7DA-FF40-908C-01D1A70D14D1}" dt="2020-11-11T16:21:12.996" v="405" actId="20577"/>
          <ac:spMkLst>
            <pc:docMk/>
            <pc:sldMk cId="111539950" sldId="276"/>
            <ac:spMk id="2" creationId="{B48DC964-B8A6-8F46-8467-7E0A355D3238}"/>
          </ac:spMkLst>
        </pc:spChg>
      </pc:sldChg>
      <pc:sldChg chg="modSp add mod">
        <pc:chgData name="Eli Ulvestad" userId="9fdedb2c-857d-486b-a94d-b64b2be3f080" providerId="ADAL" clId="{D9506772-C7DA-FF40-908C-01D1A70D14D1}" dt="2020-11-11T16:22:08.331" v="493" actId="20577"/>
        <pc:sldMkLst>
          <pc:docMk/>
          <pc:sldMk cId="3317692010" sldId="277"/>
        </pc:sldMkLst>
        <pc:spChg chg="mod">
          <ac:chgData name="Eli Ulvestad" userId="9fdedb2c-857d-486b-a94d-b64b2be3f080" providerId="ADAL" clId="{D9506772-C7DA-FF40-908C-01D1A70D14D1}" dt="2020-11-11T16:22:08.331" v="493" actId="20577"/>
          <ac:spMkLst>
            <pc:docMk/>
            <pc:sldMk cId="3317692010" sldId="277"/>
            <ac:spMk id="2" creationId="{B48DC964-B8A6-8F46-8467-7E0A355D3238}"/>
          </ac:spMkLst>
        </pc:spChg>
      </pc:sldChg>
      <pc:sldChg chg="modSp add mod">
        <pc:chgData name="Eli Ulvestad" userId="9fdedb2c-857d-486b-a94d-b64b2be3f080" providerId="ADAL" clId="{D9506772-C7DA-FF40-908C-01D1A70D14D1}" dt="2020-11-11T16:22:34.046" v="529" actId="20577"/>
        <pc:sldMkLst>
          <pc:docMk/>
          <pc:sldMk cId="3086651364" sldId="278"/>
        </pc:sldMkLst>
        <pc:spChg chg="mod">
          <ac:chgData name="Eli Ulvestad" userId="9fdedb2c-857d-486b-a94d-b64b2be3f080" providerId="ADAL" clId="{D9506772-C7DA-FF40-908C-01D1A70D14D1}" dt="2020-11-11T16:22:34.046" v="529" actId="20577"/>
          <ac:spMkLst>
            <pc:docMk/>
            <pc:sldMk cId="3086651364" sldId="278"/>
            <ac:spMk id="2" creationId="{B48DC964-B8A6-8F46-8467-7E0A355D3238}"/>
          </ac:spMkLst>
        </pc:spChg>
      </pc:sldChg>
      <pc:sldChg chg="modSp add mod">
        <pc:chgData name="Eli Ulvestad" userId="9fdedb2c-857d-486b-a94d-b64b2be3f080" providerId="ADAL" clId="{D9506772-C7DA-FF40-908C-01D1A70D14D1}" dt="2020-11-11T16:23:14.746" v="551" actId="20577"/>
        <pc:sldMkLst>
          <pc:docMk/>
          <pc:sldMk cId="1832572214" sldId="279"/>
        </pc:sldMkLst>
        <pc:spChg chg="mod">
          <ac:chgData name="Eli Ulvestad" userId="9fdedb2c-857d-486b-a94d-b64b2be3f080" providerId="ADAL" clId="{D9506772-C7DA-FF40-908C-01D1A70D14D1}" dt="2020-11-11T16:23:14.746" v="551" actId="20577"/>
          <ac:spMkLst>
            <pc:docMk/>
            <pc:sldMk cId="1832572214" sldId="279"/>
            <ac:spMk id="2" creationId="{B48DC964-B8A6-8F46-8467-7E0A355D3238}"/>
          </ac:spMkLst>
        </pc:spChg>
      </pc:sldChg>
      <pc:sldChg chg="modSp add mod">
        <pc:chgData name="Eli Ulvestad" userId="9fdedb2c-857d-486b-a94d-b64b2be3f080" providerId="ADAL" clId="{D9506772-C7DA-FF40-908C-01D1A70D14D1}" dt="2020-11-11T16:27:52.090" v="651" actId="20577"/>
        <pc:sldMkLst>
          <pc:docMk/>
          <pc:sldMk cId="2833200965" sldId="280"/>
        </pc:sldMkLst>
        <pc:spChg chg="mod">
          <ac:chgData name="Eli Ulvestad" userId="9fdedb2c-857d-486b-a94d-b64b2be3f080" providerId="ADAL" clId="{D9506772-C7DA-FF40-908C-01D1A70D14D1}" dt="2020-11-11T16:27:52.090" v="651" actId="20577"/>
          <ac:spMkLst>
            <pc:docMk/>
            <pc:sldMk cId="2833200965" sldId="280"/>
            <ac:spMk id="2" creationId="{B48DC964-B8A6-8F46-8467-7E0A355D3238}"/>
          </ac:spMkLst>
        </pc:spChg>
      </pc:sldChg>
      <pc:sldChg chg="modSp add mod modClrScheme modAnim chgLayout">
        <pc:chgData name="Eli Ulvestad" userId="9fdedb2c-857d-486b-a94d-b64b2be3f080" providerId="ADAL" clId="{D9506772-C7DA-FF40-908C-01D1A70D14D1}" dt="2020-11-12T10:59:24.778" v="998"/>
        <pc:sldMkLst>
          <pc:docMk/>
          <pc:sldMk cId="1592682886" sldId="281"/>
        </pc:sldMkLst>
        <pc:spChg chg="mod ord">
          <ac:chgData name="Eli Ulvestad" userId="9fdedb2c-857d-486b-a94d-b64b2be3f080" providerId="ADAL" clId="{D9506772-C7DA-FF40-908C-01D1A70D14D1}" dt="2020-11-12T10:59:04.904" v="996" actId="790"/>
          <ac:spMkLst>
            <pc:docMk/>
            <pc:sldMk cId="1592682886" sldId="281"/>
            <ac:spMk id="2" creationId="{4AD4C633-641F-D542-A06E-0EC7940210B6}"/>
          </ac:spMkLst>
        </pc:spChg>
        <pc:spChg chg="mod ord">
          <ac:chgData name="Eli Ulvestad" userId="9fdedb2c-857d-486b-a94d-b64b2be3f080" providerId="ADAL" clId="{D9506772-C7DA-FF40-908C-01D1A70D14D1}" dt="2020-11-12T10:58:15.258" v="899" actId="700"/>
          <ac:spMkLst>
            <pc:docMk/>
            <pc:sldMk cId="1592682886" sldId="281"/>
            <ac:spMk id="3" creationId="{29C50725-089A-314D-8ACA-EBC424FFF3CE}"/>
          </ac:spMkLst>
        </pc:spChg>
      </pc:sldChg>
      <pc:sldMasterChg chg="del delSldLayout">
        <pc:chgData name="Eli Ulvestad" userId="9fdedb2c-857d-486b-a94d-b64b2be3f080" providerId="ADAL" clId="{D9506772-C7DA-FF40-908C-01D1A70D14D1}" dt="2020-11-11T16:03:21.810" v="134" actId="2696"/>
        <pc:sldMasterMkLst>
          <pc:docMk/>
          <pc:sldMasterMk cId="0" sldId="2147483648"/>
        </pc:sldMasterMkLst>
        <pc:sldLayoutChg chg="del">
          <pc:chgData name="Eli Ulvestad" userId="9fdedb2c-857d-486b-a94d-b64b2be3f080" providerId="ADAL" clId="{D9506772-C7DA-FF40-908C-01D1A70D14D1}" dt="2020-11-11T16:03:21.810" v="134" actId="2696"/>
          <pc:sldLayoutMkLst>
            <pc:docMk/>
            <pc:sldMasterMk cId="0" sldId="2147483648"/>
            <pc:sldLayoutMk cId="0" sldId="2147483649"/>
          </pc:sldLayoutMkLst>
        </pc:sldLayoutChg>
        <pc:sldLayoutChg chg="del">
          <pc:chgData name="Eli Ulvestad" userId="9fdedb2c-857d-486b-a94d-b64b2be3f080" providerId="ADAL" clId="{D9506772-C7DA-FF40-908C-01D1A70D14D1}" dt="2020-11-11T16:03:21.810" v="134" actId="2696"/>
          <pc:sldLayoutMkLst>
            <pc:docMk/>
            <pc:sldMasterMk cId="0" sldId="2147483648"/>
            <pc:sldLayoutMk cId="0" sldId="2147483650"/>
          </pc:sldLayoutMkLst>
        </pc:sldLayoutChg>
        <pc:sldLayoutChg chg="del">
          <pc:chgData name="Eli Ulvestad" userId="9fdedb2c-857d-486b-a94d-b64b2be3f080" providerId="ADAL" clId="{D9506772-C7DA-FF40-908C-01D1A70D14D1}" dt="2020-11-11T16:03:21.810" v="134" actId="2696"/>
          <pc:sldLayoutMkLst>
            <pc:docMk/>
            <pc:sldMasterMk cId="0" sldId="2147483648"/>
            <pc:sldLayoutMk cId="0" sldId="2147483651"/>
          </pc:sldLayoutMkLst>
        </pc:sldLayoutChg>
        <pc:sldLayoutChg chg="del">
          <pc:chgData name="Eli Ulvestad" userId="9fdedb2c-857d-486b-a94d-b64b2be3f080" providerId="ADAL" clId="{D9506772-C7DA-FF40-908C-01D1A70D14D1}" dt="2020-11-11T16:03:21.810" v="134" actId="2696"/>
          <pc:sldLayoutMkLst>
            <pc:docMk/>
            <pc:sldMasterMk cId="0" sldId="2147483648"/>
            <pc:sldLayoutMk cId="0" sldId="2147483652"/>
          </pc:sldLayoutMkLst>
        </pc:sldLayoutChg>
        <pc:sldLayoutChg chg="del">
          <pc:chgData name="Eli Ulvestad" userId="9fdedb2c-857d-486b-a94d-b64b2be3f080" providerId="ADAL" clId="{D9506772-C7DA-FF40-908C-01D1A70D14D1}" dt="2020-11-11T16:03:21.810" v="134" actId="2696"/>
          <pc:sldLayoutMkLst>
            <pc:docMk/>
            <pc:sldMasterMk cId="0" sldId="2147483648"/>
            <pc:sldLayoutMk cId="0" sldId="2147483653"/>
          </pc:sldLayoutMkLst>
        </pc:sldLayoutChg>
        <pc:sldLayoutChg chg="del">
          <pc:chgData name="Eli Ulvestad" userId="9fdedb2c-857d-486b-a94d-b64b2be3f080" providerId="ADAL" clId="{D9506772-C7DA-FF40-908C-01D1A70D14D1}" dt="2020-11-11T16:03:21.810" v="134" actId="2696"/>
          <pc:sldLayoutMkLst>
            <pc:docMk/>
            <pc:sldMasterMk cId="0" sldId="2147483648"/>
            <pc:sldLayoutMk cId="0" sldId="2147483654"/>
          </pc:sldLayoutMkLst>
        </pc:sldLayoutChg>
        <pc:sldLayoutChg chg="del">
          <pc:chgData name="Eli Ulvestad" userId="9fdedb2c-857d-486b-a94d-b64b2be3f080" providerId="ADAL" clId="{D9506772-C7DA-FF40-908C-01D1A70D14D1}" dt="2020-11-11T16:03:21.810" v="134" actId="2696"/>
          <pc:sldLayoutMkLst>
            <pc:docMk/>
            <pc:sldMasterMk cId="0" sldId="2147483648"/>
            <pc:sldLayoutMk cId="0" sldId="2147483655"/>
          </pc:sldLayoutMkLst>
        </pc:sldLayoutChg>
        <pc:sldLayoutChg chg="del">
          <pc:chgData name="Eli Ulvestad" userId="9fdedb2c-857d-486b-a94d-b64b2be3f080" providerId="ADAL" clId="{D9506772-C7DA-FF40-908C-01D1A70D14D1}" dt="2020-11-11T16:03:21.810" v="134" actId="2696"/>
          <pc:sldLayoutMkLst>
            <pc:docMk/>
            <pc:sldMasterMk cId="0" sldId="2147483648"/>
            <pc:sldLayoutMk cId="0" sldId="2147483656"/>
          </pc:sldLayoutMkLst>
        </pc:sldLayoutChg>
        <pc:sldLayoutChg chg="del">
          <pc:chgData name="Eli Ulvestad" userId="9fdedb2c-857d-486b-a94d-b64b2be3f080" providerId="ADAL" clId="{D9506772-C7DA-FF40-908C-01D1A70D14D1}" dt="2020-11-11T16:03:21.810" v="134" actId="2696"/>
          <pc:sldLayoutMkLst>
            <pc:docMk/>
            <pc:sldMasterMk cId="0" sldId="2147483648"/>
            <pc:sldLayoutMk cId="0" sldId="2147483657"/>
          </pc:sldLayoutMkLst>
        </pc:sldLayoutChg>
        <pc:sldLayoutChg chg="del">
          <pc:chgData name="Eli Ulvestad" userId="9fdedb2c-857d-486b-a94d-b64b2be3f080" providerId="ADAL" clId="{D9506772-C7DA-FF40-908C-01D1A70D14D1}" dt="2020-11-11T16:03:21.810" v="134" actId="2696"/>
          <pc:sldLayoutMkLst>
            <pc:docMk/>
            <pc:sldMasterMk cId="0" sldId="2147483648"/>
            <pc:sldLayoutMk cId="0" sldId="2147483658"/>
          </pc:sldLayoutMkLst>
        </pc:sldLayoutChg>
        <pc:sldLayoutChg chg="del">
          <pc:chgData name="Eli Ulvestad" userId="9fdedb2c-857d-486b-a94d-b64b2be3f080" providerId="ADAL" clId="{D9506772-C7DA-FF40-908C-01D1A70D14D1}" dt="2020-11-11T16:03:21.810" v="134" actId="2696"/>
          <pc:sldLayoutMkLst>
            <pc:docMk/>
            <pc:sldMasterMk cId="0" sldId="2147483648"/>
            <pc:sldLayoutMk cId="0" sldId="2147483659"/>
          </pc:sldLayoutMkLst>
        </pc:sldLayoutChg>
        <pc:sldLayoutChg chg="del">
          <pc:chgData name="Eli Ulvestad" userId="9fdedb2c-857d-486b-a94d-b64b2be3f080" providerId="ADAL" clId="{D9506772-C7DA-FF40-908C-01D1A70D14D1}" dt="2020-11-11T16:03:21.810" v="134" actId="2696"/>
          <pc:sldLayoutMkLst>
            <pc:docMk/>
            <pc:sldMasterMk cId="0" sldId="2147483648"/>
            <pc:sldLayoutMk cId="0" sldId="2147483660"/>
          </pc:sldLayoutMkLst>
        </pc:sldLayoutChg>
        <pc:sldLayoutChg chg="del">
          <pc:chgData name="Eli Ulvestad" userId="9fdedb2c-857d-486b-a94d-b64b2be3f080" providerId="ADAL" clId="{D9506772-C7DA-FF40-908C-01D1A70D14D1}" dt="2020-11-11T16:03:21.810" v="134" actId="2696"/>
          <pc:sldLayoutMkLst>
            <pc:docMk/>
            <pc:sldMasterMk cId="0" sldId="2147483648"/>
            <pc:sldLayoutMk cId="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1143000" y="685800"/>
            <a:ext cx="4572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artistotte.n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ltinn.no"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partiportalen.n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n-NO" dirty="0"/>
          </a:p>
        </p:txBody>
      </p:sp>
    </p:spTree>
    <p:extLst>
      <p:ext uri="{BB962C8B-B14F-4D97-AF65-F5344CB8AC3E}">
        <p14:creationId xmlns:p14="http://schemas.microsoft.com/office/powerpoint/2010/main" val="407520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xfrm>
            <a:off x="381000" y="685800"/>
            <a:ext cx="6096000" cy="3429000"/>
          </a:xfrm>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t>Her må alle partiene innom og oppdatere informasjon om lokallaget.</a:t>
            </a:r>
          </a:p>
          <a:p>
            <a:r>
              <a:t>Alle parti som stilte liste får penger fra staten, de betales ut via Partiportalen/Fylkesmannen. Lokallagene får utbetaling etter antall stemmer ved lokalvalget, og statsbudsjettet avgjør hvor mye penger man får per stemme. I 2020 var en stemme ca 11kr, lokallag som har representanter i kommunestyret får også en sum på ca 1500kr i tillegg.</a:t>
            </a:r>
          </a:p>
          <a:p>
            <a:endParaRPr/>
          </a:p>
          <a:p>
            <a:r>
              <a:t>Hver vår må alle lokallag rapportere inn via partiportalen om den økonomiske situasjonen året før. Dette for å ha mest mulig åpenhet om hvor partiene får penger fra. Hvis lokallagene ikke rapporterer eller rapporterer feil, vil lokallaget kunne få avkortet støtte neste år.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1000" y="685800"/>
            <a:ext cx="6096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r>
              <a:rPr dirty="0"/>
              <a:t>Alle </a:t>
            </a:r>
            <a:r>
              <a:rPr dirty="0" err="1"/>
              <a:t>lokallag</a:t>
            </a:r>
            <a:r>
              <a:rPr dirty="0"/>
              <a:t> </a:t>
            </a:r>
            <a:r>
              <a:rPr dirty="0" err="1"/>
              <a:t>må</a:t>
            </a:r>
            <a:r>
              <a:rPr dirty="0"/>
              <a:t> </a:t>
            </a:r>
            <a:r>
              <a:rPr dirty="0" err="1"/>
              <a:t>søke</a:t>
            </a:r>
            <a:r>
              <a:rPr dirty="0"/>
              <a:t> om </a:t>
            </a:r>
            <a:r>
              <a:rPr dirty="0" err="1"/>
              <a:t>partistøtte</a:t>
            </a:r>
            <a:r>
              <a:rPr dirty="0"/>
              <a:t> </a:t>
            </a:r>
            <a:r>
              <a:rPr dirty="0" err="1"/>
              <a:t>fra</a:t>
            </a:r>
            <a:r>
              <a:rPr dirty="0"/>
              <a:t> </a:t>
            </a:r>
            <a:r>
              <a:rPr dirty="0" err="1"/>
              <a:t>staten</a:t>
            </a:r>
            <a:r>
              <a:rPr dirty="0"/>
              <a:t>. </a:t>
            </a:r>
            <a:r>
              <a:rPr dirty="0" err="1"/>
              <a:t>Støtten</a:t>
            </a:r>
            <a:r>
              <a:rPr dirty="0"/>
              <a:t> </a:t>
            </a:r>
            <a:r>
              <a:rPr dirty="0" err="1"/>
              <a:t>utbetales</a:t>
            </a:r>
            <a:r>
              <a:rPr dirty="0"/>
              <a:t> </a:t>
            </a:r>
            <a:r>
              <a:rPr dirty="0" err="1"/>
              <a:t>i</a:t>
            </a:r>
            <a:r>
              <a:rPr dirty="0"/>
              <a:t> </a:t>
            </a:r>
            <a:r>
              <a:rPr dirty="0" err="1"/>
              <a:t>henhold</a:t>
            </a:r>
            <a:r>
              <a:rPr dirty="0"/>
              <a:t> </a:t>
            </a:r>
            <a:r>
              <a:rPr dirty="0" err="1"/>
              <a:t>til</a:t>
            </a:r>
            <a:r>
              <a:rPr dirty="0"/>
              <a:t> </a:t>
            </a:r>
            <a:r>
              <a:rPr dirty="0" err="1"/>
              <a:t>stemmetallet</a:t>
            </a:r>
            <a:r>
              <a:rPr dirty="0"/>
              <a:t> man </a:t>
            </a:r>
            <a:r>
              <a:rPr dirty="0" err="1"/>
              <a:t>fikk</a:t>
            </a:r>
            <a:r>
              <a:rPr dirty="0"/>
              <a:t> </a:t>
            </a:r>
            <a:r>
              <a:rPr dirty="0" err="1"/>
              <a:t>ved</a:t>
            </a:r>
            <a:r>
              <a:rPr dirty="0"/>
              <a:t> </a:t>
            </a:r>
            <a:r>
              <a:rPr dirty="0" err="1"/>
              <a:t>siste</a:t>
            </a:r>
            <a:r>
              <a:rPr dirty="0"/>
              <a:t> </a:t>
            </a:r>
            <a:r>
              <a:rPr dirty="0" err="1"/>
              <a:t>kommunevalg</a:t>
            </a:r>
            <a:r>
              <a:rPr dirty="0"/>
              <a:t>. </a:t>
            </a:r>
            <a:r>
              <a:rPr dirty="0" err="1"/>
              <a:t>Partistøtten</a:t>
            </a:r>
            <a:r>
              <a:rPr dirty="0"/>
              <a:t> </a:t>
            </a:r>
            <a:r>
              <a:rPr dirty="0" err="1"/>
              <a:t>utbetales</a:t>
            </a:r>
            <a:r>
              <a:rPr dirty="0"/>
              <a:t> </a:t>
            </a:r>
            <a:r>
              <a:rPr dirty="0" err="1"/>
              <a:t>hvert</a:t>
            </a:r>
            <a:r>
              <a:rPr dirty="0"/>
              <a:t> </a:t>
            </a:r>
            <a:r>
              <a:rPr dirty="0" err="1"/>
              <a:t>år</a:t>
            </a:r>
            <a:r>
              <a:rPr dirty="0"/>
              <a:t>.</a:t>
            </a:r>
          </a:p>
          <a:p>
            <a:endParaRPr dirty="0"/>
          </a:p>
          <a:p>
            <a:r>
              <a:rPr dirty="0" err="1"/>
              <a:t>Partiportalen</a:t>
            </a:r>
            <a:r>
              <a:rPr dirty="0"/>
              <a:t> er </a:t>
            </a:r>
            <a:r>
              <a:rPr dirty="0" err="1"/>
              <a:t>en</a:t>
            </a:r>
            <a:r>
              <a:rPr dirty="0"/>
              <a:t> </a:t>
            </a:r>
            <a:r>
              <a:rPr dirty="0" err="1"/>
              <a:t>nettbasert</a:t>
            </a:r>
            <a:r>
              <a:rPr dirty="0"/>
              <a:t> </a:t>
            </a:r>
            <a:r>
              <a:rPr dirty="0" err="1"/>
              <a:t>løsning</a:t>
            </a:r>
            <a:r>
              <a:rPr dirty="0"/>
              <a:t> der alle </a:t>
            </a:r>
            <a:r>
              <a:rPr dirty="0" err="1"/>
              <a:t>registrerte</a:t>
            </a:r>
            <a:r>
              <a:rPr dirty="0"/>
              <a:t> </a:t>
            </a:r>
            <a:r>
              <a:rPr dirty="0" err="1"/>
              <a:t>politiske</a:t>
            </a:r>
            <a:r>
              <a:rPr dirty="0"/>
              <a:t> parti </a:t>
            </a:r>
            <a:r>
              <a:rPr dirty="0" err="1"/>
              <a:t>kan</a:t>
            </a:r>
            <a:r>
              <a:rPr dirty="0"/>
              <a:t> </a:t>
            </a:r>
            <a:r>
              <a:rPr dirty="0" err="1"/>
              <a:t>søke</a:t>
            </a:r>
            <a:r>
              <a:rPr dirty="0"/>
              <a:t> om </a:t>
            </a:r>
            <a:r>
              <a:rPr dirty="0" err="1"/>
              <a:t>statlig</a:t>
            </a:r>
            <a:r>
              <a:rPr dirty="0"/>
              <a:t> </a:t>
            </a:r>
            <a:r>
              <a:rPr dirty="0" err="1"/>
              <a:t>partistøtte</a:t>
            </a:r>
            <a:r>
              <a:rPr dirty="0"/>
              <a:t>. </a:t>
            </a:r>
            <a:r>
              <a:rPr dirty="0" err="1"/>
              <a:t>Nettadressen</a:t>
            </a:r>
            <a:r>
              <a:rPr dirty="0"/>
              <a:t> er </a:t>
            </a:r>
            <a:r>
              <a:rPr u="sng" dirty="0">
                <a:solidFill>
                  <a:srgbClr val="0563C1"/>
                </a:solidFill>
                <a:uFill>
                  <a:solidFill>
                    <a:srgbClr val="0563C1"/>
                  </a:solidFill>
                </a:uFill>
                <a:hlinkClick r:id="rId3"/>
              </a:rPr>
              <a:t>www.partistotte.no</a:t>
            </a:r>
            <a:r>
              <a:rPr dirty="0"/>
              <a:t>.</a:t>
            </a:r>
          </a:p>
          <a:p>
            <a:endParaRPr dirty="0"/>
          </a:p>
          <a:p>
            <a:r>
              <a:rPr dirty="0" err="1"/>
              <a:t>Lokallagene</a:t>
            </a:r>
            <a:r>
              <a:rPr dirty="0"/>
              <a:t> </a:t>
            </a:r>
            <a:r>
              <a:rPr dirty="0" err="1"/>
              <a:t>søker</a:t>
            </a:r>
            <a:r>
              <a:rPr dirty="0"/>
              <a:t> </a:t>
            </a:r>
            <a:r>
              <a:rPr dirty="0" err="1"/>
              <a:t>partistøtte</a:t>
            </a:r>
            <a:r>
              <a:rPr dirty="0"/>
              <a:t> </a:t>
            </a:r>
            <a:r>
              <a:rPr dirty="0" err="1"/>
              <a:t>en</a:t>
            </a:r>
            <a:r>
              <a:rPr dirty="0"/>
              <a:t> gang for hele </a:t>
            </a:r>
            <a:r>
              <a:rPr dirty="0" err="1"/>
              <a:t>valgperioden</a:t>
            </a:r>
            <a:r>
              <a:rPr dirty="0"/>
              <a:t>. Men </a:t>
            </a:r>
            <a:r>
              <a:rPr dirty="0" err="1"/>
              <a:t>lokallaget</a:t>
            </a:r>
            <a:r>
              <a:rPr dirty="0"/>
              <a:t> </a:t>
            </a:r>
            <a:r>
              <a:rPr dirty="0" err="1"/>
              <a:t>må</a:t>
            </a:r>
            <a:r>
              <a:rPr dirty="0"/>
              <a:t> </a:t>
            </a:r>
            <a:r>
              <a:rPr dirty="0" err="1"/>
              <a:t>bekrefte</a:t>
            </a:r>
            <a:r>
              <a:rPr dirty="0"/>
              <a:t> </a:t>
            </a:r>
            <a:r>
              <a:rPr dirty="0" err="1"/>
              <a:t>konto</a:t>
            </a:r>
            <a:r>
              <a:rPr dirty="0"/>
              <a:t>- </a:t>
            </a:r>
            <a:r>
              <a:rPr dirty="0" err="1"/>
              <a:t>og</a:t>
            </a:r>
            <a:r>
              <a:rPr dirty="0"/>
              <a:t> </a:t>
            </a:r>
            <a:r>
              <a:rPr dirty="0" err="1"/>
              <a:t>adresseopplysninger</a:t>
            </a:r>
            <a:r>
              <a:rPr dirty="0"/>
              <a:t> </a:t>
            </a:r>
            <a:r>
              <a:rPr dirty="0" err="1"/>
              <a:t>i</a:t>
            </a:r>
            <a:r>
              <a:rPr dirty="0"/>
              <a:t> det </a:t>
            </a:r>
            <a:r>
              <a:rPr dirty="0" err="1"/>
              <a:t>andre</a:t>
            </a:r>
            <a:r>
              <a:rPr dirty="0"/>
              <a:t>, </a:t>
            </a:r>
            <a:r>
              <a:rPr dirty="0" err="1"/>
              <a:t>tredje</a:t>
            </a:r>
            <a:r>
              <a:rPr dirty="0"/>
              <a:t> </a:t>
            </a:r>
            <a:r>
              <a:rPr dirty="0" err="1"/>
              <a:t>og</a:t>
            </a:r>
            <a:r>
              <a:rPr dirty="0"/>
              <a:t> det </a:t>
            </a:r>
            <a:r>
              <a:rPr dirty="0" err="1"/>
              <a:t>fjerde</a:t>
            </a:r>
            <a:r>
              <a:rPr dirty="0"/>
              <a:t> </a:t>
            </a:r>
            <a:r>
              <a:rPr dirty="0" err="1"/>
              <a:t>året</a:t>
            </a:r>
            <a:r>
              <a:rPr dirty="0"/>
              <a:t> for </a:t>
            </a:r>
            <a:r>
              <a:rPr dirty="0" err="1"/>
              <a:t>å</a:t>
            </a:r>
            <a:r>
              <a:rPr dirty="0"/>
              <a:t> </a:t>
            </a:r>
            <a:r>
              <a:rPr dirty="0" err="1"/>
              <a:t>få</a:t>
            </a:r>
            <a:r>
              <a:rPr dirty="0"/>
              <a:t> </a:t>
            </a:r>
            <a:r>
              <a:rPr dirty="0" err="1"/>
              <a:t>utbetalt</a:t>
            </a:r>
            <a:r>
              <a:rPr dirty="0"/>
              <a:t> </a:t>
            </a:r>
            <a:r>
              <a:rPr dirty="0" err="1"/>
              <a:t>støtte</a:t>
            </a:r>
            <a:r>
              <a:rPr dirty="0"/>
              <a:t>. Man </a:t>
            </a:r>
            <a:r>
              <a:rPr dirty="0" err="1"/>
              <a:t>oppgir</a:t>
            </a:r>
            <a:r>
              <a:rPr dirty="0"/>
              <a:t> </a:t>
            </a:r>
            <a:r>
              <a:rPr dirty="0" err="1"/>
              <a:t>også</a:t>
            </a:r>
            <a:r>
              <a:rPr dirty="0"/>
              <a:t> </a:t>
            </a:r>
            <a:r>
              <a:rPr dirty="0" err="1"/>
              <a:t>navn</a:t>
            </a:r>
            <a:r>
              <a:rPr dirty="0"/>
              <a:t> </a:t>
            </a:r>
            <a:r>
              <a:rPr dirty="0" err="1"/>
              <a:t>og</a:t>
            </a:r>
            <a:r>
              <a:rPr dirty="0"/>
              <a:t> </a:t>
            </a:r>
            <a:r>
              <a:rPr dirty="0" err="1"/>
              <a:t>kontaktinformasjon</a:t>
            </a:r>
            <a:r>
              <a:rPr dirty="0"/>
              <a:t> </a:t>
            </a:r>
            <a:r>
              <a:rPr dirty="0" err="1"/>
              <a:t>på</a:t>
            </a:r>
            <a:r>
              <a:rPr dirty="0"/>
              <a:t> </a:t>
            </a:r>
            <a:r>
              <a:rPr dirty="0" err="1"/>
              <a:t>leder</a:t>
            </a:r>
            <a:r>
              <a:rPr dirty="0"/>
              <a:t>, </a:t>
            </a:r>
            <a:r>
              <a:rPr dirty="0" err="1"/>
              <a:t>kontoinnehaver</a:t>
            </a:r>
            <a:r>
              <a:rPr dirty="0"/>
              <a:t> </a:t>
            </a:r>
            <a:r>
              <a:rPr dirty="0" err="1"/>
              <a:t>og</a:t>
            </a:r>
            <a:r>
              <a:rPr dirty="0"/>
              <a:t> </a:t>
            </a:r>
            <a:r>
              <a:rPr dirty="0" err="1"/>
              <a:t>hvem</a:t>
            </a:r>
            <a:r>
              <a:rPr dirty="0"/>
              <a:t> </a:t>
            </a:r>
            <a:r>
              <a:rPr dirty="0" err="1"/>
              <a:t>som</a:t>
            </a:r>
            <a:r>
              <a:rPr dirty="0"/>
              <a:t> </a:t>
            </a:r>
            <a:r>
              <a:rPr dirty="0" err="1"/>
              <a:t>skal</a:t>
            </a:r>
            <a:r>
              <a:rPr dirty="0"/>
              <a:t> </a:t>
            </a:r>
            <a:r>
              <a:rPr dirty="0" err="1"/>
              <a:t>være</a:t>
            </a:r>
            <a:r>
              <a:rPr dirty="0"/>
              <a:t> </a:t>
            </a:r>
            <a:r>
              <a:rPr dirty="0" err="1"/>
              <a:t>kontaktpersonen</a:t>
            </a:r>
            <a:r>
              <a:rPr dirty="0"/>
              <a:t> </a:t>
            </a:r>
            <a:r>
              <a:rPr dirty="0" err="1"/>
              <a:t>mellom</a:t>
            </a:r>
            <a:r>
              <a:rPr dirty="0"/>
              <a:t> </a:t>
            </a:r>
            <a:r>
              <a:rPr dirty="0" err="1"/>
              <a:t>partiportalen</a:t>
            </a:r>
            <a:r>
              <a:rPr dirty="0"/>
              <a:t> </a:t>
            </a:r>
            <a:r>
              <a:rPr dirty="0" err="1"/>
              <a:t>og</a:t>
            </a:r>
            <a:r>
              <a:rPr dirty="0"/>
              <a:t> </a:t>
            </a:r>
            <a:r>
              <a:rPr dirty="0" err="1"/>
              <a:t>lokallaget</a:t>
            </a:r>
            <a:r>
              <a:rPr dirty="0"/>
              <a:t>. </a:t>
            </a:r>
            <a:r>
              <a:rPr dirty="0" err="1"/>
              <a:t>Både</a:t>
            </a:r>
            <a:r>
              <a:rPr dirty="0"/>
              <a:t> </a:t>
            </a:r>
            <a:r>
              <a:rPr dirty="0" err="1"/>
              <a:t>søking</a:t>
            </a:r>
            <a:r>
              <a:rPr dirty="0"/>
              <a:t> </a:t>
            </a:r>
            <a:r>
              <a:rPr dirty="0" err="1"/>
              <a:t>og</a:t>
            </a:r>
            <a:r>
              <a:rPr dirty="0"/>
              <a:t> </a:t>
            </a:r>
            <a:r>
              <a:rPr dirty="0" err="1"/>
              <a:t>bekreftelse</a:t>
            </a:r>
            <a:r>
              <a:rPr dirty="0"/>
              <a:t> av </a:t>
            </a:r>
            <a:r>
              <a:rPr dirty="0" err="1"/>
              <a:t>opplysninger</a:t>
            </a:r>
            <a:r>
              <a:rPr dirty="0"/>
              <a:t> </a:t>
            </a:r>
            <a:r>
              <a:rPr dirty="0" err="1"/>
              <a:t>må</a:t>
            </a:r>
            <a:r>
              <a:rPr dirty="0"/>
              <a:t> </a:t>
            </a:r>
            <a:r>
              <a:rPr dirty="0" err="1"/>
              <a:t>skje</a:t>
            </a:r>
            <a:r>
              <a:rPr dirty="0"/>
              <a:t> </a:t>
            </a:r>
            <a:r>
              <a:rPr dirty="0" err="1"/>
              <a:t>innen</a:t>
            </a:r>
            <a:r>
              <a:rPr dirty="0"/>
              <a:t> </a:t>
            </a:r>
            <a:r>
              <a:rPr dirty="0" err="1"/>
              <a:t>midten</a:t>
            </a:r>
            <a:r>
              <a:rPr dirty="0"/>
              <a:t> av mars </a:t>
            </a:r>
            <a:r>
              <a:rPr dirty="0" err="1"/>
              <a:t>hvert</a:t>
            </a:r>
            <a:r>
              <a:rPr dirty="0"/>
              <a:t> </a:t>
            </a:r>
            <a:r>
              <a:rPr dirty="0" err="1"/>
              <a:t>år</a:t>
            </a:r>
            <a:r>
              <a:rPr dirty="0"/>
              <a:t>. Den </a:t>
            </a:r>
            <a:r>
              <a:rPr dirty="0" err="1"/>
              <a:t>konkrete</a:t>
            </a:r>
            <a:r>
              <a:rPr dirty="0"/>
              <a:t> </a:t>
            </a:r>
            <a:r>
              <a:rPr dirty="0" err="1"/>
              <a:t>datoen</a:t>
            </a:r>
            <a:r>
              <a:rPr dirty="0"/>
              <a:t> </a:t>
            </a:r>
            <a:r>
              <a:rPr dirty="0" err="1"/>
              <a:t>varierer</a:t>
            </a:r>
            <a:r>
              <a:rPr dirty="0"/>
              <a:t>. </a:t>
            </a:r>
            <a:r>
              <a:rPr dirty="0" err="1"/>
              <a:t>Ellers</a:t>
            </a:r>
            <a:r>
              <a:rPr dirty="0"/>
              <a:t> </a:t>
            </a:r>
            <a:r>
              <a:rPr dirty="0" err="1"/>
              <a:t>bør</a:t>
            </a:r>
            <a:r>
              <a:rPr dirty="0"/>
              <a:t> alle </a:t>
            </a:r>
            <a:r>
              <a:rPr dirty="0" err="1"/>
              <a:t>endringer</a:t>
            </a:r>
            <a:r>
              <a:rPr dirty="0"/>
              <a:t> </a:t>
            </a:r>
            <a:r>
              <a:rPr dirty="0" err="1"/>
              <a:t>i</a:t>
            </a:r>
            <a:r>
              <a:rPr dirty="0"/>
              <a:t> </a:t>
            </a:r>
            <a:r>
              <a:rPr dirty="0" err="1"/>
              <a:t>konto</a:t>
            </a:r>
            <a:r>
              <a:rPr dirty="0"/>
              <a:t>- </a:t>
            </a:r>
            <a:r>
              <a:rPr dirty="0" err="1"/>
              <a:t>og</a:t>
            </a:r>
            <a:r>
              <a:rPr dirty="0"/>
              <a:t> </a:t>
            </a:r>
            <a:r>
              <a:rPr dirty="0" err="1"/>
              <a:t>adresseopplysninger</a:t>
            </a:r>
            <a:r>
              <a:rPr dirty="0"/>
              <a:t> for </a:t>
            </a:r>
            <a:r>
              <a:rPr dirty="0" err="1"/>
              <a:t>lokallaget</a:t>
            </a:r>
            <a:r>
              <a:rPr dirty="0"/>
              <a:t> </a:t>
            </a:r>
            <a:r>
              <a:rPr dirty="0" err="1"/>
              <a:t>oppdateres</a:t>
            </a:r>
            <a:r>
              <a:rPr dirty="0"/>
              <a:t> </a:t>
            </a:r>
            <a:r>
              <a:rPr dirty="0" err="1"/>
              <a:t>fortløpende</a:t>
            </a:r>
            <a:r>
              <a:rPr dirty="0"/>
              <a:t>.</a:t>
            </a:r>
          </a:p>
          <a:p>
            <a:endParaRPr dirty="0"/>
          </a:p>
          <a:p>
            <a:r>
              <a:rPr dirty="0"/>
              <a:t>I </a:t>
            </a:r>
            <a:r>
              <a:rPr dirty="0" err="1"/>
              <a:t>henhold</a:t>
            </a:r>
            <a:r>
              <a:rPr dirty="0"/>
              <a:t> </a:t>
            </a:r>
            <a:r>
              <a:rPr dirty="0" err="1"/>
              <a:t>til</a:t>
            </a:r>
            <a:r>
              <a:rPr dirty="0"/>
              <a:t> </a:t>
            </a:r>
            <a:r>
              <a:rPr dirty="0" err="1"/>
              <a:t>partiloven</a:t>
            </a:r>
            <a:r>
              <a:rPr dirty="0"/>
              <a:t> </a:t>
            </a:r>
            <a:r>
              <a:rPr dirty="0" err="1"/>
              <a:t>må</a:t>
            </a:r>
            <a:r>
              <a:rPr dirty="0"/>
              <a:t> alle </a:t>
            </a:r>
            <a:r>
              <a:rPr dirty="0" err="1"/>
              <a:t>lokallag</a:t>
            </a:r>
            <a:r>
              <a:rPr dirty="0"/>
              <a:t> </a:t>
            </a:r>
            <a:r>
              <a:rPr dirty="0" err="1"/>
              <a:t>og</a:t>
            </a:r>
            <a:r>
              <a:rPr dirty="0"/>
              <a:t> </a:t>
            </a:r>
            <a:r>
              <a:rPr dirty="0" err="1"/>
              <a:t>fylkeslag</a:t>
            </a:r>
            <a:r>
              <a:rPr dirty="0"/>
              <a:t> </a:t>
            </a:r>
            <a:r>
              <a:rPr dirty="0" err="1"/>
              <a:t>i</a:t>
            </a:r>
            <a:r>
              <a:rPr dirty="0"/>
              <a:t> SV </a:t>
            </a:r>
            <a:r>
              <a:rPr dirty="0" err="1"/>
              <a:t>hvert</a:t>
            </a:r>
            <a:r>
              <a:rPr dirty="0"/>
              <a:t> </a:t>
            </a:r>
            <a:r>
              <a:rPr dirty="0" err="1"/>
              <a:t>år</a:t>
            </a:r>
            <a:r>
              <a:rPr dirty="0"/>
              <a:t> </a:t>
            </a:r>
            <a:r>
              <a:rPr dirty="0" err="1"/>
              <a:t>rapportere</a:t>
            </a:r>
            <a:r>
              <a:rPr dirty="0"/>
              <a:t> om </a:t>
            </a:r>
            <a:r>
              <a:rPr dirty="0" err="1"/>
              <a:t>fjorårets</a:t>
            </a:r>
            <a:r>
              <a:rPr dirty="0"/>
              <a:t> </a:t>
            </a:r>
            <a:r>
              <a:rPr dirty="0" err="1"/>
              <a:t>økonomi</a:t>
            </a:r>
            <a:r>
              <a:rPr dirty="0"/>
              <a:t> </a:t>
            </a:r>
            <a:r>
              <a:rPr dirty="0" err="1"/>
              <a:t>til</a:t>
            </a:r>
            <a:r>
              <a:rPr dirty="0"/>
              <a:t> </a:t>
            </a:r>
            <a:r>
              <a:rPr dirty="0" err="1"/>
              <a:t>Statistisk</a:t>
            </a:r>
            <a:r>
              <a:rPr dirty="0"/>
              <a:t> </a:t>
            </a:r>
            <a:r>
              <a:rPr dirty="0" err="1"/>
              <a:t>Sentralbyrå</a:t>
            </a:r>
            <a:r>
              <a:rPr dirty="0"/>
              <a:t> </a:t>
            </a:r>
            <a:r>
              <a:rPr dirty="0" err="1"/>
              <a:t>innen</a:t>
            </a:r>
            <a:r>
              <a:rPr dirty="0"/>
              <a:t> 1. </a:t>
            </a:r>
            <a:r>
              <a:rPr dirty="0" err="1"/>
              <a:t>juni</a:t>
            </a:r>
            <a:r>
              <a:rPr dirty="0"/>
              <a:t>. </a:t>
            </a:r>
            <a:r>
              <a:rPr dirty="0" err="1"/>
              <a:t>Formålet</a:t>
            </a:r>
            <a:r>
              <a:rPr dirty="0"/>
              <a:t> med </a:t>
            </a:r>
            <a:r>
              <a:rPr dirty="0" err="1"/>
              <a:t>rapporteringen</a:t>
            </a:r>
            <a:r>
              <a:rPr dirty="0"/>
              <a:t> er </a:t>
            </a:r>
            <a:r>
              <a:rPr dirty="0" err="1"/>
              <a:t>å</a:t>
            </a:r>
            <a:r>
              <a:rPr dirty="0"/>
              <a:t> </a:t>
            </a:r>
            <a:r>
              <a:rPr dirty="0" err="1"/>
              <a:t>sikre</a:t>
            </a:r>
            <a:r>
              <a:rPr dirty="0"/>
              <a:t> </a:t>
            </a:r>
            <a:r>
              <a:rPr dirty="0" err="1"/>
              <a:t>offentligheten</a:t>
            </a:r>
            <a:r>
              <a:rPr dirty="0"/>
              <a:t> </a:t>
            </a:r>
            <a:r>
              <a:rPr dirty="0" err="1"/>
              <a:t>innsyn</a:t>
            </a:r>
            <a:r>
              <a:rPr dirty="0"/>
              <a:t> </a:t>
            </a:r>
            <a:r>
              <a:rPr dirty="0" err="1"/>
              <a:t>og</a:t>
            </a:r>
            <a:r>
              <a:rPr dirty="0"/>
              <a:t> </a:t>
            </a:r>
            <a:r>
              <a:rPr dirty="0" err="1"/>
              <a:t>motvirke</a:t>
            </a:r>
            <a:r>
              <a:rPr dirty="0"/>
              <a:t> </a:t>
            </a:r>
            <a:r>
              <a:rPr dirty="0" err="1"/>
              <a:t>korrupsjon</a:t>
            </a:r>
            <a:r>
              <a:rPr dirty="0"/>
              <a:t>. </a:t>
            </a:r>
            <a:r>
              <a:rPr dirty="0" err="1"/>
              <a:t>Partilag</a:t>
            </a:r>
            <a:r>
              <a:rPr dirty="0"/>
              <a:t> med over 12 000 kroner </a:t>
            </a:r>
            <a:r>
              <a:rPr dirty="0" err="1"/>
              <a:t>i</a:t>
            </a:r>
            <a:r>
              <a:rPr dirty="0"/>
              <a:t> </a:t>
            </a:r>
            <a:r>
              <a:rPr dirty="0" err="1"/>
              <a:t>inntekter</a:t>
            </a:r>
            <a:r>
              <a:rPr dirty="0"/>
              <a:t> </a:t>
            </a:r>
            <a:r>
              <a:rPr dirty="0" err="1"/>
              <a:t>utenom</a:t>
            </a:r>
            <a:r>
              <a:rPr dirty="0"/>
              <a:t> </a:t>
            </a:r>
            <a:r>
              <a:rPr dirty="0" err="1"/>
              <a:t>offentlig</a:t>
            </a:r>
            <a:r>
              <a:rPr dirty="0"/>
              <a:t> </a:t>
            </a:r>
            <a:r>
              <a:rPr dirty="0" err="1"/>
              <a:t>støtte</a:t>
            </a:r>
            <a:r>
              <a:rPr dirty="0"/>
              <a:t> </a:t>
            </a:r>
            <a:r>
              <a:rPr dirty="0" err="1"/>
              <a:t>skal</a:t>
            </a:r>
            <a:r>
              <a:rPr dirty="0"/>
              <a:t> </a:t>
            </a:r>
            <a:r>
              <a:rPr dirty="0" err="1"/>
              <a:t>rapportere</a:t>
            </a:r>
            <a:r>
              <a:rPr dirty="0"/>
              <a:t> </a:t>
            </a:r>
            <a:r>
              <a:rPr dirty="0" err="1"/>
              <a:t>fullt</a:t>
            </a:r>
            <a:r>
              <a:rPr dirty="0"/>
              <a:t> </a:t>
            </a:r>
            <a:r>
              <a:rPr dirty="0" err="1"/>
              <a:t>regnskap</a:t>
            </a:r>
            <a:r>
              <a:rPr dirty="0"/>
              <a:t>. </a:t>
            </a:r>
            <a:r>
              <a:rPr dirty="0" err="1"/>
              <a:t>Partilag</a:t>
            </a:r>
            <a:r>
              <a:rPr dirty="0"/>
              <a:t> med </a:t>
            </a:r>
            <a:r>
              <a:rPr dirty="0" err="1"/>
              <a:t>inntekt</a:t>
            </a:r>
            <a:r>
              <a:rPr dirty="0"/>
              <a:t> under 12 000 </a:t>
            </a:r>
            <a:r>
              <a:rPr dirty="0" err="1"/>
              <a:t>kr</a:t>
            </a:r>
            <a:r>
              <a:rPr dirty="0"/>
              <a:t> </a:t>
            </a:r>
            <a:r>
              <a:rPr dirty="0" err="1"/>
              <a:t>utenom</a:t>
            </a:r>
            <a:r>
              <a:rPr dirty="0"/>
              <a:t> </a:t>
            </a:r>
            <a:r>
              <a:rPr dirty="0" err="1"/>
              <a:t>offentlig</a:t>
            </a:r>
            <a:r>
              <a:rPr dirty="0"/>
              <a:t> </a:t>
            </a:r>
            <a:r>
              <a:rPr dirty="0" err="1"/>
              <a:t>støtte</a:t>
            </a:r>
            <a:r>
              <a:rPr dirty="0"/>
              <a:t> </a:t>
            </a:r>
            <a:r>
              <a:rPr dirty="0" err="1"/>
              <a:t>skal</a:t>
            </a:r>
            <a:r>
              <a:rPr dirty="0"/>
              <a:t> </a:t>
            </a:r>
            <a:r>
              <a:rPr dirty="0" err="1"/>
              <a:t>kun</a:t>
            </a:r>
            <a:r>
              <a:rPr dirty="0"/>
              <a:t> </a:t>
            </a:r>
            <a:r>
              <a:rPr dirty="0" err="1"/>
              <a:t>avgi</a:t>
            </a:r>
            <a:r>
              <a:rPr dirty="0"/>
              <a:t> </a:t>
            </a:r>
            <a:r>
              <a:rPr dirty="0" err="1"/>
              <a:t>en</a:t>
            </a:r>
            <a:r>
              <a:rPr dirty="0"/>
              <a:t> </a:t>
            </a:r>
            <a:r>
              <a:rPr dirty="0" err="1"/>
              <a:t>egenerklæring</a:t>
            </a:r>
            <a:r>
              <a:rPr dirty="0"/>
              <a:t> om </a:t>
            </a:r>
            <a:r>
              <a:rPr dirty="0" err="1"/>
              <a:t>økonomien</a:t>
            </a:r>
            <a:r>
              <a:rPr dirty="0"/>
              <a:t>. Her </a:t>
            </a:r>
            <a:r>
              <a:rPr dirty="0" err="1"/>
              <a:t>havner</a:t>
            </a:r>
            <a:r>
              <a:rPr dirty="0"/>
              <a:t> de </a:t>
            </a:r>
            <a:r>
              <a:rPr dirty="0" err="1"/>
              <a:t>aller</a:t>
            </a:r>
            <a:r>
              <a:rPr dirty="0"/>
              <a:t> </a:t>
            </a:r>
            <a:r>
              <a:rPr dirty="0" err="1"/>
              <a:t>fleste</a:t>
            </a:r>
            <a:r>
              <a:rPr dirty="0"/>
              <a:t> </a:t>
            </a:r>
            <a:r>
              <a:rPr dirty="0" err="1"/>
              <a:t>lokallag</a:t>
            </a:r>
            <a:r>
              <a:rPr dirty="0"/>
              <a:t>. </a:t>
            </a:r>
            <a:r>
              <a:rPr dirty="0" err="1"/>
              <a:t>Rapporten</a:t>
            </a:r>
            <a:r>
              <a:rPr dirty="0"/>
              <a:t> </a:t>
            </a:r>
            <a:r>
              <a:rPr dirty="0" err="1"/>
              <a:t>må</a:t>
            </a:r>
            <a:r>
              <a:rPr dirty="0"/>
              <a:t> </a:t>
            </a:r>
            <a:r>
              <a:rPr dirty="0" err="1"/>
              <a:t>signeres</a:t>
            </a:r>
            <a:r>
              <a:rPr dirty="0"/>
              <a:t> av to </a:t>
            </a:r>
            <a:r>
              <a:rPr dirty="0" err="1"/>
              <a:t>styremedlemmer</a:t>
            </a:r>
            <a:r>
              <a:rPr dirty="0"/>
              <a:t>, den </a:t>
            </a:r>
            <a:r>
              <a:rPr dirty="0" err="1"/>
              <a:t>ene</a:t>
            </a:r>
            <a:r>
              <a:rPr dirty="0"/>
              <a:t> </a:t>
            </a:r>
            <a:r>
              <a:rPr dirty="0" err="1"/>
              <a:t>i</a:t>
            </a:r>
            <a:r>
              <a:rPr dirty="0"/>
              <a:t> </a:t>
            </a:r>
            <a:r>
              <a:rPr dirty="0" err="1"/>
              <a:t>partiportalen</a:t>
            </a:r>
            <a:r>
              <a:rPr dirty="0"/>
              <a:t>, den </a:t>
            </a:r>
            <a:r>
              <a:rPr dirty="0" err="1"/>
              <a:t>andre</a:t>
            </a:r>
            <a:r>
              <a:rPr dirty="0"/>
              <a:t> </a:t>
            </a:r>
            <a:r>
              <a:rPr dirty="0" err="1"/>
              <a:t>får</a:t>
            </a:r>
            <a:r>
              <a:rPr dirty="0"/>
              <a:t> melding om </a:t>
            </a:r>
            <a:r>
              <a:rPr dirty="0" err="1"/>
              <a:t>signering</a:t>
            </a:r>
            <a:r>
              <a:rPr dirty="0"/>
              <a:t> </a:t>
            </a:r>
            <a:r>
              <a:rPr dirty="0" err="1"/>
              <a:t>i</a:t>
            </a:r>
            <a:r>
              <a:rPr dirty="0"/>
              <a:t> </a:t>
            </a:r>
            <a:r>
              <a:rPr dirty="0" err="1"/>
              <a:t>Altinn</a:t>
            </a:r>
            <a:r>
              <a:rPr dirty="0"/>
              <a:t>.</a:t>
            </a:r>
          </a:p>
          <a:p>
            <a:endParaRPr dirty="0"/>
          </a:p>
          <a:p>
            <a:r>
              <a:rPr dirty="0"/>
              <a:t>Lag </a:t>
            </a:r>
            <a:r>
              <a:rPr dirty="0" err="1"/>
              <a:t>som</a:t>
            </a:r>
            <a:r>
              <a:rPr dirty="0"/>
              <a:t> </a:t>
            </a:r>
            <a:r>
              <a:rPr dirty="0" err="1"/>
              <a:t>ikke</a:t>
            </a:r>
            <a:r>
              <a:rPr dirty="0"/>
              <a:t> </a:t>
            </a:r>
            <a:r>
              <a:rPr dirty="0" err="1"/>
              <a:t>innrapporterer</a:t>
            </a:r>
            <a:r>
              <a:rPr dirty="0"/>
              <a:t> mister </a:t>
            </a:r>
            <a:r>
              <a:rPr dirty="0" err="1"/>
              <a:t>muligheten</a:t>
            </a:r>
            <a:r>
              <a:rPr dirty="0"/>
              <a:t> </a:t>
            </a:r>
            <a:r>
              <a:rPr dirty="0" err="1"/>
              <a:t>til</a:t>
            </a:r>
            <a:r>
              <a:rPr dirty="0"/>
              <a:t> </a:t>
            </a:r>
            <a:r>
              <a:rPr dirty="0" err="1"/>
              <a:t>å</a:t>
            </a:r>
            <a:r>
              <a:rPr dirty="0"/>
              <a:t> </a:t>
            </a:r>
            <a:r>
              <a:rPr dirty="0" err="1"/>
              <a:t>få</a:t>
            </a:r>
            <a:r>
              <a:rPr dirty="0"/>
              <a:t> </a:t>
            </a:r>
            <a:r>
              <a:rPr dirty="0" err="1"/>
              <a:t>partistøtte</a:t>
            </a:r>
            <a:r>
              <a:rPr dirty="0"/>
              <a:t> </a:t>
            </a:r>
            <a:r>
              <a:rPr dirty="0" err="1"/>
              <a:t>i</a:t>
            </a:r>
            <a:r>
              <a:rPr dirty="0"/>
              <a:t> </a:t>
            </a:r>
            <a:r>
              <a:rPr dirty="0" err="1"/>
              <a:t>ett</a:t>
            </a:r>
            <a:r>
              <a:rPr dirty="0"/>
              <a:t> </a:t>
            </a:r>
            <a:r>
              <a:rPr dirty="0" err="1"/>
              <a:t>år</a:t>
            </a:r>
            <a:r>
              <a:rPr dirty="0"/>
              <a:t> </a:t>
            </a:r>
            <a:r>
              <a:rPr dirty="0" err="1"/>
              <a:t>fram</a:t>
            </a:r>
            <a:r>
              <a:rPr dirty="0"/>
              <a:t> </a:t>
            </a:r>
            <a:r>
              <a:rPr dirty="0" err="1"/>
              <a:t>i</a:t>
            </a:r>
            <a:r>
              <a:rPr dirty="0"/>
              <a:t> </a:t>
            </a:r>
            <a:r>
              <a:rPr dirty="0" err="1"/>
              <a:t>tid</a:t>
            </a:r>
            <a:r>
              <a:rPr dirty="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xfrm>
            <a:off x="381000" y="685800"/>
            <a:ext cx="6096000" cy="3429000"/>
          </a:xfrm>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t>Alle skal ha prøvd å logge seg på før møtet.</a:t>
            </a:r>
          </a:p>
          <a:p>
            <a:r>
              <a:t>Søke om rolle hvis en ikke har.</a:t>
            </a:r>
          </a:p>
          <a:p>
            <a:endParaRPr/>
          </a:p>
          <a:p>
            <a:r>
              <a:t>Fikk alle det til? </a:t>
            </a:r>
            <a:br/>
            <a:r>
              <a:t>Erfaring?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381000" y="685800"/>
            <a:ext cx="6096000" cy="3429000"/>
          </a:xfrm>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r>
              <a:t>SV har ingen rike onkler som kaster penger etter oss. Vår aktivitet drives på dugnad. Derfor er også SV et av få partier som praktiserer ordningen med partiskatt. </a:t>
            </a:r>
          </a:p>
          <a:p>
            <a:endParaRPr/>
          </a:p>
          <a:p>
            <a:r>
              <a:t>Alle medlemmer som er oppnevnt i heltids- eller deltidstillitsverv på grunnlag av partiets representasjon i kommunestyret betaler en prosentandel av det honoraret eller lønnen som følger med tillitsvervet. Dette kalles partiskatt og er fundert i partiets vedtekter. Der presiseres det også at man ikke betaler partiskatt av betaling man får for tapt arbeidsfortjeneste. Det er også vanlig at man betaler partiskatt av møtegodtgjørelse i andre verv man har fått i kraft av å være SV-er, som for eksempel driftsstyrerepresentant eller medlem i tilsynsutvalget. </a:t>
            </a:r>
          </a:p>
          <a:p>
            <a:endParaRPr/>
          </a:p>
          <a:p>
            <a:r>
              <a:t>Landsstyret setter en gang i valgperioden en minstesats. Denne er nå på 10% av bruttohonorar eller bruttolønn. Det er opp til lokallaget om dere vil gå over minstesatsen og hvilke rutiner dere skal ha for innkreving. Dette bør dere forankre i vedtektene deres. </a:t>
            </a:r>
          </a:p>
          <a:p>
            <a:endParaRPr/>
          </a:p>
          <a:p>
            <a:pPr>
              <a:defRPr b="1"/>
            </a:pPr>
            <a:r>
              <a:t>Husk at partiskatt anses som en gave fra enkeltpersoner, og må derfor innrapporteres i tråd med partiloven om dette samlet overskrider 12.000 i partiportalen og om blir enkeltbidrag over 10.000 i et valgkampår</a:t>
            </a:r>
            <a:r>
              <a:rPr b="0"/>
              <a:t>. Dette kommer vi  straks tilbake til.  </a:t>
            </a:r>
          </a:p>
          <a:p>
            <a:endParaRPr b="0"/>
          </a:p>
          <a:p>
            <a:r>
              <a:t>Noen føler det er ubehagelig kreve inn partiskatt. Det er derfor en fordel å nevne for kandidater i forkant av nominasjoner og valg at SV har partiskatt, slik at forventningene fra lokallaget er klare tidlig. Å vise til vedtekter eller tydelige styrevedtak gjør det også enklere for begge parter å følge opp partiskatten.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xfrm>
            <a:off x="381000" y="685800"/>
            <a:ext cx="6096000" cy="3429000"/>
          </a:xfrm>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r>
              <a:t>Dere bør ha tydelige og forankrede rutiner for hvordan den enkelte skal innbetale partiskatten. Som nevnt bør dette kommuniseres i forkant av valget til alle kandidater. Vis da til både sentrale og lokale vedtekter. </a:t>
            </a:r>
          </a:p>
          <a:p>
            <a:endParaRPr/>
          </a:p>
          <a:p>
            <a:r>
              <a:t>Etter valget kan dere sende et brev til de innvalgte og de som har fått plass i styrer og utvalg hvor dere informerer nærmere om hvordan de skal gå fram. </a:t>
            </a:r>
          </a:p>
          <a:p>
            <a:endParaRPr/>
          </a:p>
          <a:p>
            <a:r>
              <a:t>Dere kan forsøke å spørre kommuneadministrasjonen om de har mulighet til å trekke partiskatt fra lønn og godtgjørelser for dere. Det er det absolutt ikke alle som gjør, men det er verdt et forsøk. </a:t>
            </a:r>
          </a:p>
          <a:p>
            <a:endParaRPr/>
          </a:p>
          <a:p>
            <a:r>
              <a:t>Dere kan også gjøre en avtale om autogirotrekk en gang i måneden med de som betaler partiskatt. Da lager dere et overslag basert på de forventede lønns/godtgjørelsesutbetalingene, regner ut partiskatten og deler dette på 12. På slutten av året er det da viktig at dere går igjennom sammen og ser at det har blitt riktig i forhold til de godtgjørelsene som har blitt utbetalt. </a:t>
            </a:r>
          </a:p>
          <a:p>
            <a:endParaRPr/>
          </a:p>
          <a:p>
            <a:r>
              <a:t>Et annet alternativ er at dere blir enige om en fast dato i måneden rett etter kommunen foretar utbetalinger hvor de da regner ut og overfører partiskatten til lagets konto. Er det snakk om små og oversiktelige summer kan det holde at dette gjøres en gang i kvartalet, eller en gang i året, så lenge datoer er fastsatt og kommunisert.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381000" y="685800"/>
            <a:ext cx="6096000" cy="3429000"/>
          </a:xfrm>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r>
              <a:t>NB! Valgkampbidrag på over 10 000 kr skal innrapporteres innen 4 uker etter de er mottatt, i skjema ”Finansiering av politiske partier (RA-0604)” i Altinn. Gjelder kun valgår.</a:t>
            </a:r>
          </a:p>
          <a:p>
            <a:endParaRPr/>
          </a:p>
          <a:p>
            <a:r>
              <a:t>Partier og partiledd kan motta gaver og støtte fra privatpersoner, foretak og organisasjoner. Det er et krav om at partiet vet hvem bidragsyter er, at denne ikke er et offentlig kontrollert foretak eller en utenlandsk giver. I forbindelse med valgår har partiene en særlig plikt til å rapportere inn bidrag over 10 000 kroner som er mottatt i perioden 1. januar og fram til fredag før valgdagen.</a:t>
            </a:r>
          </a:p>
          <a:p>
            <a:endParaRPr/>
          </a:p>
          <a:p>
            <a:r>
              <a:t>Rapporteringsplikten omfatter alle bidrag som partiene mottar i ovennevte tidsrom. Den omfatter også bidrag som blir gitt regelmessig etter avtale, for eksempel «partiskatt» fra egne medlemmer, månedsbidrag eller bidrag fra en partiorganisasjon som selv ikke er omfattet av partiloven. Dersom dere har folkevalgte som betaler inn partiskatt som havner over 10.000 rapporterer dere dette den måneden det skjer. Alle måneder deretter og til og med september rapporterere dere inn det som er akkumulert over det dere sist rapporterte. </a:t>
            </a:r>
          </a:p>
          <a:p>
            <a:endParaRPr/>
          </a:p>
          <a:p>
            <a:r>
              <a:t>NB: Dette er veldig strengt. Får dere en støtte på 10.001,- må dere likevel rapportere. Om ikke står dere i fare for å miste hele støtten.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rPr dirty="0"/>
              <a:t>Alle </a:t>
            </a:r>
            <a:r>
              <a:rPr dirty="0" err="1"/>
              <a:t>lokallag</a:t>
            </a:r>
            <a:r>
              <a:rPr dirty="0"/>
              <a:t> </a:t>
            </a:r>
            <a:r>
              <a:rPr dirty="0" err="1"/>
              <a:t>kan</a:t>
            </a:r>
            <a:r>
              <a:rPr dirty="0"/>
              <a:t> </a:t>
            </a:r>
            <a:r>
              <a:rPr dirty="0" err="1"/>
              <a:t>søke</a:t>
            </a:r>
            <a:r>
              <a:rPr dirty="0"/>
              <a:t> </a:t>
            </a:r>
            <a:r>
              <a:rPr dirty="0" err="1"/>
              <a:t>midler</a:t>
            </a:r>
            <a:r>
              <a:rPr dirty="0"/>
              <a:t> </a:t>
            </a:r>
            <a:r>
              <a:rPr dirty="0" err="1"/>
              <a:t>til</a:t>
            </a:r>
            <a:r>
              <a:rPr dirty="0"/>
              <a:t> </a:t>
            </a:r>
            <a:r>
              <a:rPr dirty="0" err="1"/>
              <a:t>konkrete</a:t>
            </a:r>
            <a:r>
              <a:rPr dirty="0"/>
              <a:t> </a:t>
            </a:r>
            <a:r>
              <a:rPr dirty="0" err="1"/>
              <a:t>aktiviteter</a:t>
            </a:r>
            <a:r>
              <a:rPr dirty="0"/>
              <a:t> </a:t>
            </a:r>
            <a:r>
              <a:rPr dirty="0" err="1"/>
              <a:t>og</a:t>
            </a:r>
            <a:r>
              <a:rPr dirty="0"/>
              <a:t> </a:t>
            </a:r>
            <a:r>
              <a:rPr dirty="0" err="1"/>
              <a:t>prosjekter</a:t>
            </a:r>
            <a:r>
              <a:rPr dirty="0"/>
              <a:t> </a:t>
            </a:r>
            <a:r>
              <a:rPr dirty="0" err="1"/>
              <a:t>fra</a:t>
            </a:r>
            <a:r>
              <a:rPr dirty="0"/>
              <a:t> </a:t>
            </a:r>
            <a:r>
              <a:rPr dirty="0" err="1"/>
              <a:t>organisasjonsfondet</a:t>
            </a:r>
            <a:r>
              <a:rPr dirty="0"/>
              <a:t> </a:t>
            </a:r>
            <a:r>
              <a:rPr dirty="0" err="1"/>
              <a:t>til</a:t>
            </a:r>
            <a:r>
              <a:rPr dirty="0"/>
              <a:t> SV </a:t>
            </a:r>
            <a:r>
              <a:rPr dirty="0" err="1"/>
              <a:t>sentralt</a:t>
            </a:r>
            <a:r>
              <a:rPr dirty="0"/>
              <a:t>. </a:t>
            </a:r>
            <a:r>
              <a:rPr dirty="0" err="1"/>
              <a:t>Fondet</a:t>
            </a:r>
            <a:r>
              <a:rPr dirty="0"/>
              <a:t> </a:t>
            </a:r>
            <a:r>
              <a:rPr dirty="0" err="1"/>
              <a:t>gir</a:t>
            </a:r>
            <a:r>
              <a:rPr dirty="0"/>
              <a:t> </a:t>
            </a:r>
            <a:r>
              <a:rPr dirty="0" err="1"/>
              <a:t>støtte</a:t>
            </a:r>
            <a:r>
              <a:rPr dirty="0"/>
              <a:t> </a:t>
            </a:r>
            <a:r>
              <a:rPr dirty="0" err="1"/>
              <a:t>til</a:t>
            </a:r>
            <a:r>
              <a:rPr dirty="0"/>
              <a:t> </a:t>
            </a:r>
            <a:r>
              <a:rPr dirty="0" err="1"/>
              <a:t>prosjekter</a:t>
            </a:r>
            <a:r>
              <a:rPr dirty="0"/>
              <a:t> </a:t>
            </a:r>
            <a:r>
              <a:rPr dirty="0" err="1"/>
              <a:t>som</a:t>
            </a:r>
            <a:r>
              <a:rPr dirty="0"/>
              <a:t> </a:t>
            </a:r>
            <a:r>
              <a:rPr dirty="0" err="1"/>
              <a:t>kan</a:t>
            </a:r>
            <a:r>
              <a:rPr dirty="0"/>
              <a:t> </a:t>
            </a:r>
            <a:r>
              <a:rPr dirty="0" err="1"/>
              <a:t>utvikle</a:t>
            </a:r>
            <a:r>
              <a:rPr dirty="0"/>
              <a:t> </a:t>
            </a:r>
            <a:r>
              <a:rPr dirty="0" err="1"/>
              <a:t>og</a:t>
            </a:r>
            <a:r>
              <a:rPr dirty="0"/>
              <a:t> </a:t>
            </a:r>
            <a:r>
              <a:rPr dirty="0" err="1"/>
              <a:t>styrke</a:t>
            </a:r>
            <a:r>
              <a:rPr dirty="0"/>
              <a:t> </a:t>
            </a:r>
            <a:r>
              <a:rPr dirty="0" err="1"/>
              <a:t>organisasjonen</a:t>
            </a:r>
            <a:r>
              <a:rPr dirty="0"/>
              <a:t>, </a:t>
            </a:r>
            <a:r>
              <a:rPr dirty="0" err="1"/>
              <a:t>øke</a:t>
            </a:r>
            <a:r>
              <a:rPr dirty="0"/>
              <a:t> </a:t>
            </a:r>
            <a:r>
              <a:rPr dirty="0" err="1"/>
              <a:t>aktivitetsnivået</a:t>
            </a:r>
            <a:r>
              <a:rPr dirty="0"/>
              <a:t> </a:t>
            </a:r>
            <a:r>
              <a:rPr dirty="0" err="1"/>
              <a:t>og</a:t>
            </a:r>
            <a:r>
              <a:rPr dirty="0"/>
              <a:t> </a:t>
            </a:r>
            <a:r>
              <a:rPr dirty="0" err="1"/>
              <a:t>bedre</a:t>
            </a:r>
            <a:r>
              <a:rPr dirty="0"/>
              <a:t> </a:t>
            </a:r>
            <a:r>
              <a:rPr dirty="0" err="1"/>
              <a:t>medlemstilbudet</a:t>
            </a:r>
            <a:r>
              <a:rPr dirty="0"/>
              <a:t>.</a:t>
            </a:r>
          </a:p>
          <a:p>
            <a:endParaRPr dirty="0"/>
          </a:p>
          <a:p>
            <a:r>
              <a:rPr dirty="0"/>
              <a:t>Det </a:t>
            </a:r>
            <a:r>
              <a:rPr dirty="0" err="1"/>
              <a:t>bevilges</a:t>
            </a:r>
            <a:r>
              <a:rPr dirty="0"/>
              <a:t> </a:t>
            </a:r>
            <a:r>
              <a:rPr dirty="0" err="1"/>
              <a:t>ikke</a:t>
            </a:r>
            <a:r>
              <a:rPr dirty="0"/>
              <a:t> </a:t>
            </a:r>
            <a:r>
              <a:rPr dirty="0" err="1"/>
              <a:t>midler</a:t>
            </a:r>
            <a:r>
              <a:rPr dirty="0"/>
              <a:t> </a:t>
            </a:r>
            <a:r>
              <a:rPr dirty="0" err="1"/>
              <a:t>til</a:t>
            </a:r>
            <a:r>
              <a:rPr dirty="0"/>
              <a:t> </a:t>
            </a:r>
            <a:r>
              <a:rPr dirty="0" err="1"/>
              <a:t>driftsmidler</a:t>
            </a:r>
            <a:r>
              <a:rPr dirty="0"/>
              <a:t> </a:t>
            </a:r>
            <a:r>
              <a:rPr dirty="0" err="1"/>
              <a:t>som</a:t>
            </a:r>
            <a:r>
              <a:rPr dirty="0"/>
              <a:t> </a:t>
            </a:r>
            <a:r>
              <a:rPr dirty="0" err="1"/>
              <a:t>husleie</a:t>
            </a:r>
            <a:r>
              <a:rPr dirty="0"/>
              <a:t>, </a:t>
            </a:r>
            <a:r>
              <a:rPr dirty="0" err="1"/>
              <a:t>telefonavgift</a:t>
            </a:r>
            <a:r>
              <a:rPr dirty="0"/>
              <a:t>, </a:t>
            </a:r>
            <a:r>
              <a:rPr dirty="0" err="1"/>
              <a:t>porto</a:t>
            </a:r>
            <a:r>
              <a:rPr dirty="0"/>
              <a:t> </a:t>
            </a:r>
            <a:r>
              <a:rPr dirty="0" err="1"/>
              <a:t>eller</a:t>
            </a:r>
            <a:r>
              <a:rPr dirty="0"/>
              <a:t> </a:t>
            </a:r>
            <a:r>
              <a:rPr dirty="0" err="1"/>
              <a:t>oppgradering</a:t>
            </a:r>
            <a:r>
              <a:rPr dirty="0"/>
              <a:t> av </a:t>
            </a:r>
            <a:r>
              <a:rPr dirty="0" err="1"/>
              <a:t>kontorutstyr</a:t>
            </a:r>
            <a:r>
              <a:rPr dirty="0"/>
              <a:t> </a:t>
            </a:r>
            <a:r>
              <a:rPr dirty="0" err="1"/>
              <a:t>og</a:t>
            </a:r>
            <a:r>
              <a:rPr dirty="0"/>
              <a:t> </a:t>
            </a:r>
            <a:r>
              <a:rPr dirty="0" err="1"/>
              <a:t>lignende</a:t>
            </a:r>
            <a:r>
              <a:rPr dirty="0"/>
              <a:t>.</a:t>
            </a:r>
          </a:p>
          <a:p>
            <a:endParaRPr dirty="0"/>
          </a:p>
          <a:p>
            <a:r>
              <a:rPr dirty="0"/>
              <a:t>Man </a:t>
            </a:r>
            <a:r>
              <a:rPr dirty="0" err="1"/>
              <a:t>søker</a:t>
            </a:r>
            <a:r>
              <a:rPr dirty="0"/>
              <a:t> </a:t>
            </a:r>
            <a:r>
              <a:rPr dirty="0" err="1"/>
              <a:t>fondet</a:t>
            </a:r>
            <a:r>
              <a:rPr dirty="0"/>
              <a:t> </a:t>
            </a:r>
            <a:r>
              <a:rPr dirty="0" err="1"/>
              <a:t>ved</a:t>
            </a:r>
            <a:r>
              <a:rPr dirty="0"/>
              <a:t> </a:t>
            </a:r>
            <a:r>
              <a:rPr dirty="0" err="1"/>
              <a:t>å</a:t>
            </a:r>
            <a:r>
              <a:rPr dirty="0"/>
              <a:t> </a:t>
            </a:r>
            <a:r>
              <a:rPr dirty="0" err="1"/>
              <a:t>fylle</a:t>
            </a:r>
            <a:r>
              <a:rPr dirty="0"/>
              <a:t> </a:t>
            </a:r>
            <a:r>
              <a:rPr dirty="0" err="1"/>
              <a:t>ut</a:t>
            </a:r>
            <a:r>
              <a:rPr dirty="0"/>
              <a:t> </a:t>
            </a:r>
            <a:r>
              <a:rPr dirty="0" err="1"/>
              <a:t>søknadsskjema</a:t>
            </a:r>
            <a:r>
              <a:rPr dirty="0"/>
              <a:t>. </a:t>
            </a:r>
            <a:r>
              <a:rPr dirty="0" err="1"/>
              <a:t>Søknader</a:t>
            </a:r>
            <a:r>
              <a:rPr dirty="0"/>
              <a:t> </a:t>
            </a:r>
            <a:r>
              <a:rPr dirty="0" err="1"/>
              <a:t>til</a:t>
            </a:r>
            <a:r>
              <a:rPr dirty="0"/>
              <a:t> </a:t>
            </a:r>
            <a:r>
              <a:rPr dirty="0" err="1"/>
              <a:t>fondet</a:t>
            </a:r>
            <a:r>
              <a:rPr dirty="0"/>
              <a:t> </a:t>
            </a:r>
            <a:r>
              <a:rPr dirty="0" err="1"/>
              <a:t>skal</a:t>
            </a:r>
            <a:r>
              <a:rPr dirty="0"/>
              <a:t> </a:t>
            </a:r>
            <a:r>
              <a:rPr dirty="0" err="1"/>
              <a:t>begrunnes</a:t>
            </a:r>
            <a:r>
              <a:rPr dirty="0"/>
              <a:t>, </a:t>
            </a:r>
            <a:r>
              <a:rPr dirty="0" err="1"/>
              <a:t>være</a:t>
            </a:r>
            <a:r>
              <a:rPr dirty="0"/>
              <a:t> </a:t>
            </a:r>
            <a:r>
              <a:rPr dirty="0" err="1"/>
              <a:t>konkrete</a:t>
            </a:r>
            <a:r>
              <a:rPr dirty="0"/>
              <a:t>, </a:t>
            </a:r>
            <a:r>
              <a:rPr dirty="0" err="1"/>
              <a:t>inneholde</a:t>
            </a:r>
            <a:r>
              <a:rPr dirty="0"/>
              <a:t> </a:t>
            </a:r>
            <a:r>
              <a:rPr dirty="0" err="1"/>
              <a:t>budsjett</a:t>
            </a:r>
            <a:r>
              <a:rPr dirty="0"/>
              <a:t> </a:t>
            </a:r>
            <a:r>
              <a:rPr dirty="0" err="1"/>
              <a:t>og</a:t>
            </a:r>
            <a:r>
              <a:rPr dirty="0"/>
              <a:t> vise </a:t>
            </a:r>
            <a:r>
              <a:rPr dirty="0" err="1"/>
              <a:t>til</a:t>
            </a:r>
            <a:r>
              <a:rPr dirty="0"/>
              <a:t> </a:t>
            </a:r>
            <a:r>
              <a:rPr dirty="0" err="1"/>
              <a:t>eventuell</a:t>
            </a:r>
            <a:r>
              <a:rPr dirty="0"/>
              <a:t> </a:t>
            </a:r>
            <a:r>
              <a:rPr dirty="0" err="1"/>
              <a:t>støtte</a:t>
            </a:r>
            <a:r>
              <a:rPr dirty="0"/>
              <a:t> </a:t>
            </a:r>
            <a:r>
              <a:rPr dirty="0" err="1"/>
              <a:t>fra</a:t>
            </a:r>
            <a:r>
              <a:rPr dirty="0"/>
              <a:t> </a:t>
            </a:r>
            <a:r>
              <a:rPr dirty="0" err="1"/>
              <a:t>andre</a:t>
            </a:r>
            <a:r>
              <a:rPr dirty="0"/>
              <a:t> </a:t>
            </a:r>
            <a:r>
              <a:rPr dirty="0" err="1"/>
              <a:t>bidragsytere</a:t>
            </a:r>
            <a:r>
              <a:rPr dirty="0"/>
              <a:t>. </a:t>
            </a:r>
            <a:r>
              <a:rPr dirty="0" err="1"/>
              <a:t>Dere</a:t>
            </a:r>
            <a:r>
              <a:rPr dirty="0"/>
              <a:t> </a:t>
            </a:r>
            <a:r>
              <a:rPr dirty="0" err="1"/>
              <a:t>kan</a:t>
            </a:r>
            <a:r>
              <a:rPr dirty="0"/>
              <a:t> </a:t>
            </a:r>
            <a:r>
              <a:rPr dirty="0" err="1"/>
              <a:t>søke</a:t>
            </a:r>
            <a:r>
              <a:rPr dirty="0"/>
              <a:t> </a:t>
            </a:r>
            <a:r>
              <a:rPr dirty="0" err="1"/>
              <a:t>midler</a:t>
            </a:r>
            <a:r>
              <a:rPr dirty="0"/>
              <a:t> </a:t>
            </a:r>
            <a:r>
              <a:rPr dirty="0" err="1"/>
              <a:t>fra</a:t>
            </a:r>
            <a:r>
              <a:rPr dirty="0"/>
              <a:t> </a:t>
            </a:r>
            <a:r>
              <a:rPr dirty="0" err="1"/>
              <a:t>fondet</a:t>
            </a:r>
            <a:r>
              <a:rPr dirty="0"/>
              <a:t> hele </a:t>
            </a:r>
            <a:r>
              <a:rPr dirty="0" err="1"/>
              <a:t>året</a:t>
            </a:r>
            <a:r>
              <a:rPr dirty="0"/>
              <a:t>. </a:t>
            </a:r>
            <a:r>
              <a:rPr dirty="0" err="1"/>
              <a:t>Søkere</a:t>
            </a:r>
            <a:r>
              <a:rPr dirty="0"/>
              <a:t> </a:t>
            </a:r>
            <a:r>
              <a:rPr dirty="0" err="1"/>
              <a:t>som</a:t>
            </a:r>
            <a:r>
              <a:rPr dirty="0"/>
              <a:t> </a:t>
            </a:r>
            <a:r>
              <a:rPr dirty="0" err="1"/>
              <a:t>får</a:t>
            </a:r>
            <a:r>
              <a:rPr dirty="0"/>
              <a:t> </a:t>
            </a:r>
            <a:r>
              <a:rPr dirty="0" err="1"/>
              <a:t>økonomisk</a:t>
            </a:r>
            <a:r>
              <a:rPr dirty="0"/>
              <a:t> </a:t>
            </a:r>
            <a:r>
              <a:rPr dirty="0" err="1"/>
              <a:t>støtte</a:t>
            </a:r>
            <a:r>
              <a:rPr dirty="0"/>
              <a:t> </a:t>
            </a:r>
            <a:r>
              <a:rPr dirty="0" err="1"/>
              <a:t>må</a:t>
            </a:r>
            <a:r>
              <a:rPr dirty="0"/>
              <a:t> </a:t>
            </a:r>
            <a:r>
              <a:rPr dirty="0" err="1"/>
              <a:t>sende</a:t>
            </a:r>
            <a:r>
              <a:rPr dirty="0"/>
              <a:t> </a:t>
            </a:r>
            <a:r>
              <a:rPr dirty="0" err="1"/>
              <a:t>partikontoret</a:t>
            </a:r>
            <a:r>
              <a:rPr dirty="0"/>
              <a:t> </a:t>
            </a:r>
            <a:r>
              <a:rPr dirty="0" err="1"/>
              <a:t>en</a:t>
            </a:r>
            <a:r>
              <a:rPr dirty="0"/>
              <a:t> </a:t>
            </a:r>
            <a:r>
              <a:rPr dirty="0" err="1"/>
              <a:t>kort</a:t>
            </a:r>
            <a:r>
              <a:rPr dirty="0"/>
              <a:t> </a:t>
            </a:r>
            <a:r>
              <a:rPr dirty="0" err="1"/>
              <a:t>orientering</a:t>
            </a:r>
            <a:r>
              <a:rPr dirty="0"/>
              <a:t> om </a:t>
            </a:r>
            <a:r>
              <a:rPr dirty="0" err="1"/>
              <a:t>prosjektet</a:t>
            </a:r>
            <a:r>
              <a:rPr dirty="0"/>
              <a:t>, </a:t>
            </a:r>
            <a:r>
              <a:rPr dirty="0" err="1"/>
              <a:t>samt</a:t>
            </a:r>
            <a:r>
              <a:rPr dirty="0"/>
              <a:t> </a:t>
            </a:r>
            <a:r>
              <a:rPr dirty="0" err="1"/>
              <a:t>regnskap</a:t>
            </a:r>
            <a:r>
              <a:rPr dirty="0"/>
              <a:t> over </a:t>
            </a:r>
            <a:r>
              <a:rPr dirty="0" err="1"/>
              <a:t>aktiviteten</a:t>
            </a:r>
            <a:r>
              <a:rPr dirty="0"/>
              <a:t> </a:t>
            </a:r>
            <a:r>
              <a:rPr dirty="0" err="1"/>
              <a:t>senest</a:t>
            </a:r>
            <a:r>
              <a:rPr dirty="0"/>
              <a:t> </a:t>
            </a:r>
            <a:r>
              <a:rPr dirty="0" err="1"/>
              <a:t>en</a:t>
            </a:r>
            <a:r>
              <a:rPr dirty="0"/>
              <a:t> </a:t>
            </a:r>
            <a:r>
              <a:rPr dirty="0" err="1"/>
              <a:t>måned</a:t>
            </a:r>
            <a:r>
              <a:rPr dirty="0"/>
              <a:t> </a:t>
            </a:r>
            <a:r>
              <a:rPr dirty="0" err="1"/>
              <a:t>etter</a:t>
            </a:r>
            <a:r>
              <a:rPr dirty="0"/>
              <a:t> at </a:t>
            </a:r>
            <a:r>
              <a:rPr dirty="0" err="1"/>
              <a:t>prosjektet</a:t>
            </a:r>
            <a:r>
              <a:rPr dirty="0"/>
              <a:t> er </a:t>
            </a:r>
            <a:r>
              <a:rPr dirty="0" err="1"/>
              <a:t>gjennomført</a:t>
            </a:r>
            <a:r>
              <a:rPr dirty="0"/>
              <a:t>. </a:t>
            </a:r>
            <a:r>
              <a:rPr dirty="0" err="1"/>
              <a:t>Støtte</a:t>
            </a:r>
            <a:r>
              <a:rPr dirty="0"/>
              <a:t> </a:t>
            </a:r>
            <a:r>
              <a:rPr dirty="0" err="1"/>
              <a:t>utbetales</a:t>
            </a:r>
            <a:r>
              <a:rPr dirty="0"/>
              <a:t> </a:t>
            </a:r>
            <a:r>
              <a:rPr dirty="0" err="1"/>
              <a:t>etter</a:t>
            </a:r>
            <a:r>
              <a:rPr dirty="0"/>
              <a:t> </a:t>
            </a:r>
            <a:r>
              <a:rPr dirty="0" err="1"/>
              <a:t>levert</a:t>
            </a:r>
            <a:r>
              <a:rPr dirty="0"/>
              <a:t> </a:t>
            </a:r>
            <a:r>
              <a:rPr dirty="0" err="1"/>
              <a:t>regnskap</a:t>
            </a:r>
            <a:r>
              <a:rPr dirty="0"/>
              <a:t> med kopi av </a:t>
            </a:r>
            <a:r>
              <a:rPr dirty="0" err="1"/>
              <a:t>bilag</a:t>
            </a:r>
            <a:r>
              <a:rPr dirty="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25</a:t>
            </a:fld>
            <a:endParaRPr lang="nb-NO"/>
          </a:p>
        </p:txBody>
      </p:sp>
    </p:spTree>
    <p:extLst>
      <p:ext uri="{BB962C8B-B14F-4D97-AF65-F5344CB8AC3E}">
        <p14:creationId xmlns:p14="http://schemas.microsoft.com/office/powerpoint/2010/main" val="958298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26</a:t>
            </a:fld>
            <a:endParaRPr lang="nb-NO"/>
          </a:p>
        </p:txBody>
      </p:sp>
    </p:spTree>
    <p:extLst>
      <p:ext uri="{BB962C8B-B14F-4D97-AF65-F5344CB8AC3E}">
        <p14:creationId xmlns:p14="http://schemas.microsoft.com/office/powerpoint/2010/main" val="326432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381000" y="685800"/>
            <a:ext cx="6096000" cy="3429000"/>
          </a:xfrm>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t>Tre praktiske oppgaver som blir sendt ut, og forventes at skal være gjennomført før møtet:</a:t>
            </a:r>
          </a:p>
          <a:p>
            <a:endParaRPr/>
          </a:p>
          <a:p>
            <a:pPr marL="160420" indent="-160420">
              <a:buSzPct val="100000"/>
              <a:buAutoNum type="arabicPeriod"/>
            </a:pPr>
            <a:r>
              <a:t>Se etter om du har det du trenger for å logge inn på </a:t>
            </a:r>
            <a:r>
              <a:rPr u="sng">
                <a:solidFill>
                  <a:srgbClr val="0563C1"/>
                </a:solidFill>
                <a:uFill>
                  <a:solidFill>
                    <a:srgbClr val="0563C1"/>
                  </a:solidFill>
                </a:uFill>
                <a:hlinkClick r:id="rId3"/>
              </a:rPr>
              <a:t>altinn.no</a:t>
            </a:r>
            <a:r>
              <a:t> / </a:t>
            </a:r>
            <a:r>
              <a:rPr u="sng">
                <a:solidFill>
                  <a:srgbClr val="0563C1"/>
                </a:solidFill>
                <a:uFill>
                  <a:solidFill>
                    <a:srgbClr val="0563C1"/>
                  </a:solidFill>
                </a:uFill>
                <a:hlinkClick r:id="rId4"/>
              </a:rPr>
              <a:t>partiportalen.no</a:t>
            </a:r>
            <a:r>
              <a:t> </a:t>
            </a:r>
          </a:p>
          <a:p>
            <a:pPr marL="160420" indent="-160420">
              <a:buSzPct val="100000"/>
              <a:buAutoNum type="arabicPeriod"/>
            </a:pPr>
            <a:r>
              <a:t>Logge inn på partiportalen, be om rolle hvis du ikke har. Evnt oppdatere kontaktskjema om det ikke er gjort </a:t>
            </a:r>
          </a:p>
          <a:p>
            <a:pPr marL="160420" indent="-160420">
              <a:buSzPct val="100000"/>
              <a:buAutoNum type="arabicPeriod"/>
            </a:pPr>
            <a:r>
              <a:t>Sette opp et foreløpig regnskap, ut fra budsjettet som ble vedtatt på årsmøtet.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pPr algn="l"/>
            <a:r>
              <a:rPr lang="en-US" dirty="0"/>
              <a:t>Er </a:t>
            </a:r>
            <a:r>
              <a:rPr lang="en-US" dirty="0" err="1"/>
              <a:t>dere</a:t>
            </a:r>
            <a:r>
              <a:rPr lang="en-US" dirty="0"/>
              <a:t> et </a:t>
            </a:r>
            <a:r>
              <a:rPr lang="en-US" dirty="0" err="1"/>
              <a:t>nyoppstartet</a:t>
            </a:r>
            <a:r>
              <a:rPr lang="en-US" dirty="0"/>
              <a:t> lag? Eller mangler lokallaget deres </a:t>
            </a:r>
            <a:r>
              <a:rPr lang="en-US" dirty="0" err="1"/>
              <a:t>egne</a:t>
            </a:r>
            <a:r>
              <a:rPr lang="en-US" dirty="0"/>
              <a:t> </a:t>
            </a:r>
            <a:r>
              <a:rPr lang="en-US" dirty="0" err="1"/>
              <a:t>vedtekter</a:t>
            </a:r>
            <a:r>
              <a:rPr lang="en-US" dirty="0"/>
              <a:t>? </a:t>
            </a:r>
            <a:r>
              <a:rPr lang="en-US" dirty="0" err="1"/>
              <a:t>På</a:t>
            </a:r>
            <a:r>
              <a:rPr lang="en-US" dirty="0"/>
              <a:t> </a:t>
            </a:r>
            <a:r>
              <a:rPr lang="en-US" dirty="0" err="1"/>
              <a:t>ressursbanken</a:t>
            </a:r>
            <a:r>
              <a:rPr lang="en-US" dirty="0"/>
              <a:t> </a:t>
            </a:r>
            <a:r>
              <a:rPr lang="en-US" dirty="0" err="1"/>
              <a:t>finner</a:t>
            </a:r>
            <a:r>
              <a:rPr lang="en-US" dirty="0"/>
              <a:t> </a:t>
            </a:r>
            <a:r>
              <a:rPr lang="en-US" dirty="0" err="1"/>
              <a:t>dere</a:t>
            </a:r>
            <a:r>
              <a:rPr lang="en-US" dirty="0"/>
              <a:t> en mal for </a:t>
            </a:r>
            <a:r>
              <a:rPr lang="en-US" dirty="0" err="1"/>
              <a:t>vedtekter</a:t>
            </a:r>
            <a:r>
              <a:rPr lang="en-US" dirty="0"/>
              <a:t> for </a:t>
            </a:r>
            <a:r>
              <a:rPr lang="en-US" dirty="0" err="1"/>
              <a:t>lokallag</a:t>
            </a:r>
            <a:r>
              <a:rPr lang="en-US" dirty="0"/>
              <a:t>.</a:t>
            </a:r>
            <a:br>
              <a:rPr lang="en-US" dirty="0">
                <a:cs typeface="+mj-lt"/>
              </a:rPr>
            </a:br>
            <a:endParaRPr lang="en-US" dirty="0">
              <a:cs typeface="+mj-lt"/>
            </a:endParaRPr>
          </a:p>
          <a:p>
            <a:pPr algn="l"/>
            <a:r>
              <a:rPr lang="en-US" dirty="0"/>
              <a:t>Husk at </a:t>
            </a:r>
            <a:r>
              <a:rPr lang="en-US" dirty="0" err="1"/>
              <a:t>vedtektene</a:t>
            </a:r>
            <a:r>
              <a:rPr lang="en-US" dirty="0"/>
              <a:t> </a:t>
            </a:r>
            <a:r>
              <a:rPr lang="en-US" dirty="0" err="1"/>
              <a:t>må</a:t>
            </a:r>
            <a:r>
              <a:rPr lang="en-US" dirty="0"/>
              <a:t> </a:t>
            </a:r>
            <a:r>
              <a:rPr lang="en-US" dirty="0" err="1"/>
              <a:t>vedtas</a:t>
            </a:r>
            <a:r>
              <a:rPr lang="en-US" dirty="0"/>
              <a:t> </a:t>
            </a:r>
            <a:r>
              <a:rPr lang="en-US" dirty="0" err="1"/>
              <a:t>på</a:t>
            </a:r>
            <a:r>
              <a:rPr lang="en-US" dirty="0"/>
              <a:t> et </a:t>
            </a:r>
            <a:r>
              <a:rPr lang="en-US" dirty="0" err="1"/>
              <a:t>årsmøte</a:t>
            </a:r>
            <a:r>
              <a:rPr lang="en-US" dirty="0"/>
              <a:t> for at de </a:t>
            </a:r>
            <a:r>
              <a:rPr lang="en-US" dirty="0" err="1"/>
              <a:t>skal</a:t>
            </a:r>
            <a:r>
              <a:rPr lang="en-US" dirty="0"/>
              <a:t> </a:t>
            </a:r>
            <a:r>
              <a:rPr lang="en-US" dirty="0" err="1"/>
              <a:t>være</a:t>
            </a:r>
            <a:r>
              <a:rPr lang="en-US" dirty="0"/>
              <a:t> </a:t>
            </a:r>
            <a:r>
              <a:rPr lang="en-US" dirty="0" err="1"/>
              <a:t>gjeldene</a:t>
            </a:r>
            <a:r>
              <a:rPr lang="en-US" dirty="0"/>
              <a:t>.</a:t>
            </a:r>
          </a:p>
          <a:p>
            <a:endParaRPr lang="en-US" dirty="0">
              <a:cs typeface="+mj-lt"/>
            </a:endParaRPr>
          </a:p>
          <a:p>
            <a:r>
              <a:rPr dirty="0"/>
              <a:t>Her </a:t>
            </a:r>
            <a:r>
              <a:rPr dirty="0" err="1"/>
              <a:t>går</a:t>
            </a:r>
            <a:r>
              <a:rPr dirty="0"/>
              <a:t> det an å </a:t>
            </a:r>
            <a:r>
              <a:rPr dirty="0" err="1"/>
              <a:t>legge</a:t>
            </a:r>
            <a:r>
              <a:rPr dirty="0"/>
              <a:t> </a:t>
            </a:r>
            <a:r>
              <a:rPr dirty="0" err="1"/>
              <a:t>til</a:t>
            </a:r>
            <a:r>
              <a:rPr dirty="0"/>
              <a:t> </a:t>
            </a:r>
            <a:r>
              <a:rPr dirty="0" err="1"/>
              <a:t>og</a:t>
            </a:r>
            <a:r>
              <a:rPr dirty="0"/>
              <a:t> </a:t>
            </a:r>
            <a:r>
              <a:rPr dirty="0" err="1"/>
              <a:t>trekke</a:t>
            </a:r>
            <a:r>
              <a:rPr dirty="0"/>
              <a:t> </a:t>
            </a:r>
            <a:r>
              <a:rPr dirty="0" err="1"/>
              <a:t>fra</a:t>
            </a:r>
            <a:r>
              <a:rPr dirty="0"/>
              <a:t>. </a:t>
            </a:r>
            <a:r>
              <a:rPr lang="en-US" dirty="0"/>
              <a:t>Men de </a:t>
            </a:r>
            <a:r>
              <a:rPr lang="en-US" dirty="0" err="1"/>
              <a:t>kan</a:t>
            </a:r>
            <a:r>
              <a:rPr lang="en-US" dirty="0"/>
              <a:t> </a:t>
            </a:r>
            <a:r>
              <a:rPr lang="en-US" dirty="0" err="1"/>
              <a:t>være</a:t>
            </a:r>
            <a:r>
              <a:rPr lang="en-US" dirty="0"/>
              <a:t> </a:t>
            </a:r>
            <a:r>
              <a:rPr lang="en-US" dirty="0" err="1"/>
              <a:t>i</a:t>
            </a:r>
            <a:r>
              <a:rPr dirty="0"/>
              <a:t> </a:t>
            </a:r>
            <a:r>
              <a:rPr dirty="0" err="1"/>
              <a:t>konflikt</a:t>
            </a:r>
            <a:r>
              <a:rPr dirty="0"/>
              <a:t> med </a:t>
            </a:r>
            <a:r>
              <a:rPr dirty="0" err="1"/>
              <a:t>sentrale</a:t>
            </a:r>
            <a:r>
              <a:rPr dirty="0"/>
              <a:t> </a:t>
            </a:r>
            <a:r>
              <a:rPr dirty="0" err="1"/>
              <a:t>vedtekter</a:t>
            </a:r>
            <a:r>
              <a:rPr dirty="0"/>
              <a:t> </a:t>
            </a:r>
            <a:r>
              <a:rPr dirty="0" err="1"/>
              <a:t>eller</a:t>
            </a:r>
            <a:r>
              <a:rPr dirty="0"/>
              <a:t> </a:t>
            </a:r>
            <a:r>
              <a:rPr dirty="0" err="1"/>
              <a:t>fylkeslaget</a:t>
            </a:r>
            <a:r>
              <a:rPr dirty="0"/>
              <a:t> sine </a:t>
            </a:r>
            <a:r>
              <a:rPr dirty="0" err="1"/>
              <a:t>vedtekter</a:t>
            </a:r>
            <a:r>
              <a:rPr dirty="0"/>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endParaRPr dirty="0"/>
          </a:p>
          <a:p>
            <a:r>
              <a:rPr dirty="0"/>
              <a:t>Med </a:t>
            </a:r>
            <a:r>
              <a:rPr dirty="0" err="1"/>
              <a:t>privat</a:t>
            </a:r>
            <a:r>
              <a:rPr dirty="0"/>
              <a:t> </a:t>
            </a:r>
            <a:r>
              <a:rPr dirty="0" err="1"/>
              <a:t>bankkonto</a:t>
            </a:r>
            <a:r>
              <a:rPr dirty="0"/>
              <a:t> </a:t>
            </a:r>
            <a:r>
              <a:rPr dirty="0" err="1"/>
              <a:t>mener</a:t>
            </a:r>
            <a:r>
              <a:rPr dirty="0"/>
              <a:t> vi at </a:t>
            </a:r>
            <a:r>
              <a:rPr dirty="0" err="1"/>
              <a:t>lokallagets</a:t>
            </a:r>
            <a:r>
              <a:rPr dirty="0"/>
              <a:t> </a:t>
            </a:r>
            <a:r>
              <a:rPr dirty="0" err="1"/>
              <a:t>penger</a:t>
            </a:r>
            <a:r>
              <a:rPr dirty="0"/>
              <a:t> </a:t>
            </a:r>
            <a:r>
              <a:rPr dirty="0" err="1"/>
              <a:t>ikke</a:t>
            </a:r>
            <a:r>
              <a:rPr dirty="0"/>
              <a:t> </a:t>
            </a:r>
            <a:r>
              <a:rPr dirty="0" err="1"/>
              <a:t>skal</a:t>
            </a:r>
            <a:r>
              <a:rPr dirty="0"/>
              <a:t> </a:t>
            </a:r>
            <a:r>
              <a:rPr dirty="0" err="1"/>
              <a:t>stå</a:t>
            </a:r>
            <a:r>
              <a:rPr dirty="0"/>
              <a:t> </a:t>
            </a:r>
            <a:r>
              <a:rPr dirty="0" err="1"/>
              <a:t>på</a:t>
            </a:r>
            <a:r>
              <a:rPr dirty="0"/>
              <a:t> </a:t>
            </a:r>
            <a:r>
              <a:rPr dirty="0" err="1"/>
              <a:t>f.eks</a:t>
            </a:r>
            <a:r>
              <a:rPr dirty="0"/>
              <a:t>. </a:t>
            </a:r>
            <a:r>
              <a:rPr dirty="0" err="1"/>
              <a:t>kasserer</a:t>
            </a:r>
            <a:r>
              <a:rPr dirty="0"/>
              <a:t> </a:t>
            </a:r>
            <a:r>
              <a:rPr dirty="0" err="1"/>
              <a:t>eller</a:t>
            </a:r>
            <a:r>
              <a:rPr dirty="0"/>
              <a:t> </a:t>
            </a:r>
            <a:r>
              <a:rPr dirty="0" err="1"/>
              <a:t>leders</a:t>
            </a:r>
            <a:r>
              <a:rPr dirty="0"/>
              <a:t> </a:t>
            </a:r>
            <a:r>
              <a:rPr dirty="0" err="1"/>
              <a:t>konto</a:t>
            </a:r>
            <a:r>
              <a:rPr dirty="0"/>
              <a:t>. Da er det </a:t>
            </a:r>
            <a:r>
              <a:rPr dirty="0" err="1"/>
              <a:t>bedre</a:t>
            </a:r>
            <a:r>
              <a:rPr dirty="0"/>
              <a:t> om </a:t>
            </a:r>
            <a:r>
              <a:rPr dirty="0" err="1"/>
              <a:t>pengene</a:t>
            </a:r>
            <a:r>
              <a:rPr dirty="0"/>
              <a:t> </a:t>
            </a:r>
            <a:r>
              <a:rPr dirty="0" err="1"/>
              <a:t>kan</a:t>
            </a:r>
            <a:r>
              <a:rPr dirty="0"/>
              <a:t> </a:t>
            </a:r>
            <a:r>
              <a:rPr dirty="0" err="1"/>
              <a:t>stå</a:t>
            </a:r>
            <a:r>
              <a:rPr dirty="0"/>
              <a:t> </a:t>
            </a:r>
            <a:r>
              <a:rPr dirty="0" err="1"/>
              <a:t>midlertidig</a:t>
            </a:r>
            <a:r>
              <a:rPr dirty="0"/>
              <a:t> </a:t>
            </a:r>
            <a:r>
              <a:rPr dirty="0" err="1"/>
              <a:t>på</a:t>
            </a:r>
            <a:r>
              <a:rPr dirty="0"/>
              <a:t> </a:t>
            </a:r>
            <a:r>
              <a:rPr dirty="0" err="1"/>
              <a:t>fylkeslagets</a:t>
            </a:r>
            <a:r>
              <a:rPr dirty="0"/>
              <a:t> </a:t>
            </a:r>
            <a:r>
              <a:rPr dirty="0" err="1"/>
              <a:t>konto</a:t>
            </a:r>
            <a:r>
              <a:rPr dirty="0"/>
              <a:t> </a:t>
            </a:r>
            <a:r>
              <a:rPr dirty="0" err="1"/>
              <a:t>til</a:t>
            </a:r>
            <a:r>
              <a:rPr dirty="0"/>
              <a:t> </a:t>
            </a:r>
            <a:r>
              <a:rPr dirty="0" err="1"/>
              <a:t>lokallaget</a:t>
            </a:r>
            <a:r>
              <a:rPr dirty="0"/>
              <a:t> har </a:t>
            </a:r>
            <a:r>
              <a:rPr dirty="0" err="1"/>
              <a:t>opprettet</a:t>
            </a:r>
            <a:r>
              <a:rPr dirty="0"/>
              <a:t> </a:t>
            </a:r>
            <a:r>
              <a:rPr dirty="0" err="1"/>
              <a:t>egen</a:t>
            </a:r>
            <a:r>
              <a:rPr dirty="0"/>
              <a:t> </a:t>
            </a:r>
            <a:r>
              <a:rPr dirty="0" err="1"/>
              <a:t>konto</a:t>
            </a:r>
            <a:r>
              <a:rPr dirty="0"/>
              <a:t>.</a:t>
            </a:r>
            <a:endParaRPr b="1" dirty="0"/>
          </a:p>
          <a:p>
            <a:pPr>
              <a:defRPr b="1"/>
            </a:pPr>
            <a:endParaRPr b="1" dirty="0"/>
          </a:p>
          <a:p>
            <a:pPr>
              <a:defRPr b="1"/>
            </a:pPr>
            <a:r>
              <a:rPr dirty="0"/>
              <a:t>I mange </a:t>
            </a:r>
            <a:r>
              <a:rPr dirty="0" err="1"/>
              <a:t>lokallag</a:t>
            </a:r>
            <a:r>
              <a:rPr dirty="0"/>
              <a:t> </a:t>
            </a:r>
            <a:r>
              <a:rPr dirty="0" err="1"/>
              <a:t>vil</a:t>
            </a:r>
            <a:r>
              <a:rPr dirty="0"/>
              <a:t> </a:t>
            </a:r>
            <a:r>
              <a:rPr dirty="0" err="1"/>
              <a:t>styremedlemmer</a:t>
            </a:r>
            <a:r>
              <a:rPr dirty="0"/>
              <a:t> </a:t>
            </a:r>
            <a:r>
              <a:rPr dirty="0" err="1"/>
              <a:t>eller</a:t>
            </a:r>
            <a:r>
              <a:rPr dirty="0"/>
              <a:t> </a:t>
            </a:r>
            <a:r>
              <a:rPr dirty="0" err="1"/>
              <a:t>andre</a:t>
            </a:r>
            <a:r>
              <a:rPr dirty="0"/>
              <a:t> </a:t>
            </a:r>
            <a:r>
              <a:rPr dirty="0" err="1"/>
              <a:t>legge</a:t>
            </a:r>
            <a:r>
              <a:rPr dirty="0"/>
              <a:t> </a:t>
            </a:r>
            <a:r>
              <a:rPr dirty="0" err="1"/>
              <a:t>ut</a:t>
            </a:r>
            <a:r>
              <a:rPr dirty="0"/>
              <a:t> </a:t>
            </a:r>
            <a:r>
              <a:rPr dirty="0" err="1"/>
              <a:t>privat</a:t>
            </a:r>
            <a:r>
              <a:rPr dirty="0"/>
              <a:t>, for </a:t>
            </a:r>
            <a:r>
              <a:rPr dirty="0" err="1"/>
              <a:t>eksempel</a:t>
            </a:r>
            <a:r>
              <a:rPr dirty="0"/>
              <a:t> </a:t>
            </a:r>
            <a:r>
              <a:rPr dirty="0" err="1"/>
              <a:t>ved</a:t>
            </a:r>
            <a:r>
              <a:rPr dirty="0"/>
              <a:t> </a:t>
            </a:r>
            <a:r>
              <a:rPr dirty="0" err="1"/>
              <a:t>kjøp</a:t>
            </a:r>
            <a:r>
              <a:rPr dirty="0"/>
              <a:t> av </a:t>
            </a:r>
            <a:r>
              <a:rPr dirty="0" err="1"/>
              <a:t>kaffe</a:t>
            </a:r>
            <a:r>
              <a:rPr dirty="0"/>
              <a:t> </a:t>
            </a:r>
            <a:r>
              <a:rPr dirty="0" err="1"/>
              <a:t>eller</a:t>
            </a:r>
            <a:r>
              <a:rPr dirty="0"/>
              <a:t> </a:t>
            </a:r>
            <a:r>
              <a:rPr dirty="0" err="1"/>
              <a:t>kjeks</a:t>
            </a:r>
            <a:r>
              <a:rPr dirty="0"/>
              <a:t> </a:t>
            </a:r>
            <a:r>
              <a:rPr dirty="0" err="1"/>
              <a:t>til</a:t>
            </a:r>
            <a:r>
              <a:rPr dirty="0"/>
              <a:t> </a:t>
            </a:r>
            <a:r>
              <a:rPr dirty="0" err="1"/>
              <a:t>møtene</a:t>
            </a:r>
            <a:r>
              <a:rPr dirty="0"/>
              <a:t>. </a:t>
            </a:r>
            <a:r>
              <a:rPr dirty="0" err="1"/>
              <a:t>Hvis</a:t>
            </a:r>
            <a:r>
              <a:rPr dirty="0"/>
              <a:t> den </a:t>
            </a:r>
            <a:r>
              <a:rPr dirty="0" err="1"/>
              <a:t>som</a:t>
            </a:r>
            <a:r>
              <a:rPr dirty="0"/>
              <a:t> legger </a:t>
            </a:r>
            <a:r>
              <a:rPr dirty="0" err="1"/>
              <a:t>ut</a:t>
            </a:r>
            <a:r>
              <a:rPr dirty="0"/>
              <a:t> er den </a:t>
            </a:r>
            <a:r>
              <a:rPr dirty="0" err="1"/>
              <a:t>samme</a:t>
            </a:r>
            <a:r>
              <a:rPr dirty="0"/>
              <a:t> </a:t>
            </a:r>
            <a:r>
              <a:rPr dirty="0" err="1"/>
              <a:t>som</a:t>
            </a:r>
            <a:r>
              <a:rPr dirty="0"/>
              <a:t> </a:t>
            </a:r>
            <a:r>
              <a:rPr dirty="0" err="1"/>
              <a:t>disponerer</a:t>
            </a:r>
            <a:r>
              <a:rPr dirty="0"/>
              <a:t> </a:t>
            </a:r>
            <a:r>
              <a:rPr dirty="0" err="1"/>
              <a:t>bankkontoen</a:t>
            </a:r>
            <a:r>
              <a:rPr dirty="0"/>
              <a:t> </a:t>
            </a:r>
            <a:r>
              <a:rPr dirty="0" err="1"/>
              <a:t>kan</a:t>
            </a:r>
            <a:r>
              <a:rPr dirty="0"/>
              <a:t> det </a:t>
            </a:r>
            <a:r>
              <a:rPr dirty="0" err="1"/>
              <a:t>føles</a:t>
            </a:r>
            <a:r>
              <a:rPr dirty="0"/>
              <a:t> </a:t>
            </a:r>
            <a:r>
              <a:rPr dirty="0" err="1"/>
              <a:t>ubehagelig</a:t>
            </a:r>
            <a:r>
              <a:rPr dirty="0"/>
              <a:t>. </a:t>
            </a:r>
            <a:r>
              <a:rPr dirty="0" err="1"/>
              <a:t>Slike</a:t>
            </a:r>
            <a:r>
              <a:rPr dirty="0"/>
              <a:t> </a:t>
            </a:r>
            <a:r>
              <a:rPr dirty="0" err="1"/>
              <a:t>utlegg</a:t>
            </a:r>
            <a:r>
              <a:rPr dirty="0"/>
              <a:t> </a:t>
            </a:r>
            <a:r>
              <a:rPr dirty="0" err="1"/>
              <a:t>bør</a:t>
            </a:r>
            <a:r>
              <a:rPr dirty="0"/>
              <a:t> </a:t>
            </a:r>
            <a:r>
              <a:rPr dirty="0" err="1"/>
              <a:t>signeres</a:t>
            </a:r>
            <a:r>
              <a:rPr dirty="0"/>
              <a:t> av et </a:t>
            </a:r>
            <a:r>
              <a:rPr dirty="0" err="1"/>
              <a:t>annet</a:t>
            </a:r>
            <a:r>
              <a:rPr dirty="0"/>
              <a:t> </a:t>
            </a:r>
            <a:r>
              <a:rPr dirty="0" err="1"/>
              <a:t>styremedlem</a:t>
            </a:r>
            <a:r>
              <a:rPr dirty="0"/>
              <a:t> </a:t>
            </a:r>
            <a:r>
              <a:rPr dirty="0" err="1"/>
              <a:t>før</a:t>
            </a:r>
            <a:r>
              <a:rPr dirty="0"/>
              <a:t> </a:t>
            </a:r>
            <a:r>
              <a:rPr dirty="0" err="1"/>
              <a:t>utbetaling</a:t>
            </a:r>
            <a:r>
              <a:rPr lang="nb-NO" dirty="0"/>
              <a:t>. De fleste banker har enkle </a:t>
            </a:r>
            <a:r>
              <a:rPr lang="nb-NO" dirty="0" err="1"/>
              <a:t>app</a:t>
            </a:r>
            <a:r>
              <a:rPr lang="nb-NO" dirty="0"/>
              <a:t>-løsninger for dette.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xfrm>
            <a:off x="381000" y="685800"/>
            <a:ext cx="6096000" cy="3429000"/>
          </a:xfrm>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endParaRPr dirty="0"/>
          </a:p>
          <a:p>
            <a:r>
              <a:rPr dirty="0" err="1"/>
              <a:t>Ikke</a:t>
            </a:r>
            <a:r>
              <a:rPr dirty="0"/>
              <a:t> </a:t>
            </a:r>
            <a:r>
              <a:rPr dirty="0" err="1"/>
              <a:t>vær</a:t>
            </a:r>
            <a:r>
              <a:rPr dirty="0"/>
              <a:t> </a:t>
            </a:r>
            <a:r>
              <a:rPr dirty="0" err="1"/>
              <a:t>redd</a:t>
            </a:r>
            <a:r>
              <a:rPr dirty="0"/>
              <a:t> for </a:t>
            </a:r>
            <a:r>
              <a:rPr dirty="0" err="1"/>
              <a:t>å</a:t>
            </a:r>
            <a:r>
              <a:rPr dirty="0"/>
              <a:t> </a:t>
            </a:r>
            <a:r>
              <a:rPr dirty="0" err="1"/>
              <a:t>ringe</a:t>
            </a:r>
            <a:r>
              <a:rPr dirty="0"/>
              <a:t> </a:t>
            </a:r>
            <a:r>
              <a:rPr dirty="0" err="1"/>
              <a:t>til</a:t>
            </a:r>
            <a:r>
              <a:rPr dirty="0"/>
              <a:t> </a:t>
            </a:r>
            <a:r>
              <a:rPr dirty="0" err="1"/>
              <a:t>Brønnøysundregistrene</a:t>
            </a:r>
            <a:r>
              <a:rPr dirty="0"/>
              <a:t>. De </a:t>
            </a:r>
            <a:r>
              <a:rPr dirty="0" err="1"/>
              <a:t>kan</a:t>
            </a:r>
            <a:r>
              <a:rPr dirty="0"/>
              <a:t> </a:t>
            </a:r>
            <a:r>
              <a:rPr dirty="0" err="1"/>
              <a:t>hjelpe</a:t>
            </a:r>
            <a:r>
              <a:rPr dirty="0"/>
              <a:t>!</a:t>
            </a:r>
            <a:endParaRPr b="1" dirty="0"/>
          </a:p>
          <a:p>
            <a:r>
              <a:rPr dirty="0" err="1"/>
              <a:t>Når</a:t>
            </a:r>
            <a:r>
              <a:rPr dirty="0"/>
              <a:t> du er </a:t>
            </a:r>
            <a:r>
              <a:rPr dirty="0" err="1"/>
              <a:t>registrert</a:t>
            </a:r>
            <a:r>
              <a:rPr dirty="0"/>
              <a:t> med et </a:t>
            </a:r>
            <a:r>
              <a:rPr dirty="0" err="1"/>
              <a:t>organisasjonsnummer</a:t>
            </a:r>
            <a:r>
              <a:rPr dirty="0"/>
              <a:t> er det </a:t>
            </a:r>
            <a:r>
              <a:rPr dirty="0" err="1"/>
              <a:t>årsmøtevedtak</a:t>
            </a:r>
            <a:r>
              <a:rPr dirty="0"/>
              <a:t> </a:t>
            </a:r>
            <a:r>
              <a:rPr dirty="0" err="1"/>
              <a:t>som</a:t>
            </a:r>
            <a:r>
              <a:rPr dirty="0"/>
              <a:t> </a:t>
            </a:r>
            <a:r>
              <a:rPr dirty="0" err="1"/>
              <a:t>avgjør</a:t>
            </a:r>
            <a:r>
              <a:rPr dirty="0"/>
              <a:t> </a:t>
            </a:r>
            <a:r>
              <a:rPr dirty="0" err="1"/>
              <a:t>hvem</a:t>
            </a:r>
            <a:r>
              <a:rPr dirty="0"/>
              <a:t> </a:t>
            </a:r>
            <a:r>
              <a:rPr dirty="0" err="1"/>
              <a:t>som</a:t>
            </a:r>
            <a:r>
              <a:rPr dirty="0"/>
              <a:t> har </a:t>
            </a:r>
            <a:r>
              <a:rPr dirty="0" err="1"/>
              <a:t>tilgang</a:t>
            </a:r>
            <a:r>
              <a:rPr dirty="0"/>
              <a:t> </a:t>
            </a:r>
            <a:r>
              <a:rPr dirty="0" err="1"/>
              <a:t>på</a:t>
            </a:r>
            <a:r>
              <a:rPr dirty="0"/>
              <a:t> </a:t>
            </a:r>
            <a:r>
              <a:rPr dirty="0" err="1"/>
              <a:t>bankkonto</a:t>
            </a:r>
            <a:r>
              <a:rPr dirty="0"/>
              <a:t>. Da er </a:t>
            </a:r>
            <a:r>
              <a:rPr dirty="0" err="1"/>
              <a:t>ikke</a:t>
            </a:r>
            <a:r>
              <a:rPr dirty="0"/>
              <a:t> </a:t>
            </a:r>
            <a:r>
              <a:rPr dirty="0" err="1"/>
              <a:t>lokallaget</a:t>
            </a:r>
            <a:r>
              <a:rPr dirty="0"/>
              <a:t> </a:t>
            </a:r>
            <a:r>
              <a:rPr dirty="0" err="1"/>
              <a:t>avhengig</a:t>
            </a:r>
            <a:r>
              <a:rPr dirty="0"/>
              <a:t> av at </a:t>
            </a:r>
            <a:r>
              <a:rPr dirty="0" err="1"/>
              <a:t>tidligere</a:t>
            </a:r>
            <a:r>
              <a:rPr dirty="0"/>
              <a:t> </a:t>
            </a:r>
            <a:r>
              <a:rPr dirty="0" err="1"/>
              <a:t>kasserer</a:t>
            </a:r>
            <a:r>
              <a:rPr dirty="0"/>
              <a:t>/</a:t>
            </a:r>
            <a:r>
              <a:rPr dirty="0" err="1"/>
              <a:t>disponent</a:t>
            </a:r>
            <a:r>
              <a:rPr dirty="0"/>
              <a:t> </a:t>
            </a:r>
            <a:r>
              <a:rPr dirty="0" err="1"/>
              <a:t>overfører</a:t>
            </a:r>
            <a:r>
              <a:rPr dirty="0"/>
              <a:t> </a:t>
            </a:r>
            <a:r>
              <a:rPr dirty="0" err="1"/>
              <a:t>fullmakter</a:t>
            </a:r>
            <a:r>
              <a:rPr dirty="0"/>
              <a:t> </a:t>
            </a:r>
            <a:r>
              <a:rPr dirty="0" err="1"/>
              <a:t>eller</a:t>
            </a:r>
            <a:r>
              <a:rPr dirty="0"/>
              <a:t> </a:t>
            </a:r>
            <a:r>
              <a:rPr dirty="0" err="1"/>
              <a:t>annet</a:t>
            </a:r>
            <a:r>
              <a:rPr dirty="0"/>
              <a:t>. Dette er </a:t>
            </a:r>
            <a:r>
              <a:rPr dirty="0" err="1"/>
              <a:t>veldig</a:t>
            </a:r>
            <a:r>
              <a:rPr dirty="0"/>
              <a:t> </a:t>
            </a:r>
            <a:r>
              <a:rPr dirty="0" err="1"/>
              <a:t>greit</a:t>
            </a:r>
            <a:r>
              <a:rPr dirty="0"/>
              <a:t> for </a:t>
            </a:r>
            <a:r>
              <a:rPr dirty="0" err="1"/>
              <a:t>eksempel</a:t>
            </a:r>
            <a:r>
              <a:rPr dirty="0"/>
              <a:t> om </a:t>
            </a:r>
            <a:r>
              <a:rPr dirty="0" err="1"/>
              <a:t>tidligere</a:t>
            </a:r>
            <a:r>
              <a:rPr dirty="0"/>
              <a:t> </a:t>
            </a:r>
            <a:r>
              <a:rPr dirty="0" err="1"/>
              <a:t>kasserer</a:t>
            </a:r>
            <a:r>
              <a:rPr dirty="0"/>
              <a:t> har </a:t>
            </a:r>
            <a:r>
              <a:rPr dirty="0" err="1"/>
              <a:t>flyttet</a:t>
            </a:r>
            <a:r>
              <a:rPr dirty="0"/>
              <a:t> </a:t>
            </a:r>
            <a:r>
              <a:rPr dirty="0" err="1"/>
              <a:t>eller</a:t>
            </a:r>
            <a:r>
              <a:rPr dirty="0"/>
              <a:t> </a:t>
            </a:r>
            <a:r>
              <a:rPr dirty="0" err="1"/>
              <a:t>lokallaget</a:t>
            </a:r>
            <a:r>
              <a:rPr dirty="0"/>
              <a:t> har </a:t>
            </a:r>
            <a:r>
              <a:rPr dirty="0" err="1"/>
              <a:t>ligget</a:t>
            </a:r>
            <a:r>
              <a:rPr dirty="0"/>
              <a:t> </a:t>
            </a:r>
            <a:r>
              <a:rPr dirty="0" err="1"/>
              <a:t>nede</a:t>
            </a:r>
            <a:r>
              <a:rPr dirty="0"/>
              <a:t> </a:t>
            </a:r>
            <a:r>
              <a:rPr dirty="0" err="1"/>
              <a:t>noen</a:t>
            </a:r>
            <a:r>
              <a:rPr dirty="0"/>
              <a:t> </a:t>
            </a:r>
            <a:r>
              <a:rPr dirty="0" err="1"/>
              <a:t>år</a:t>
            </a:r>
            <a:r>
              <a:rPr dirty="0"/>
              <a:t>, </a:t>
            </a:r>
            <a:r>
              <a:rPr dirty="0" err="1"/>
              <a:t>og</a:t>
            </a:r>
            <a:r>
              <a:rPr dirty="0"/>
              <a:t> </a:t>
            </a:r>
            <a:r>
              <a:rPr dirty="0" err="1"/>
              <a:t>ingen</a:t>
            </a:r>
            <a:r>
              <a:rPr dirty="0"/>
              <a:t> </a:t>
            </a:r>
            <a:r>
              <a:rPr dirty="0" err="1"/>
              <a:t>helt</a:t>
            </a:r>
            <a:r>
              <a:rPr dirty="0"/>
              <a:t> husker </a:t>
            </a:r>
            <a:r>
              <a:rPr dirty="0" err="1"/>
              <a:t>eller</a:t>
            </a:r>
            <a:r>
              <a:rPr dirty="0"/>
              <a:t> </a:t>
            </a:r>
            <a:r>
              <a:rPr dirty="0" err="1"/>
              <a:t>kjenner</a:t>
            </a:r>
            <a:r>
              <a:rPr dirty="0"/>
              <a:t> </a:t>
            </a:r>
            <a:r>
              <a:rPr dirty="0" err="1"/>
              <a:t>tidligere</a:t>
            </a:r>
            <a:r>
              <a:rPr dirty="0"/>
              <a:t> </a:t>
            </a:r>
            <a:r>
              <a:rPr dirty="0" err="1"/>
              <a:t>styremedlemmer</a:t>
            </a:r>
            <a:r>
              <a:rPr dirty="0"/>
              <a:t>.</a:t>
            </a:r>
            <a:endParaRPr b="1" dirty="0"/>
          </a:p>
          <a:p>
            <a:endParaRPr b="1" dirty="0"/>
          </a:p>
          <a:p>
            <a:pPr>
              <a:defRPr>
                <a:solidFill>
                  <a:srgbClr val="355EA7"/>
                </a:solidFill>
              </a:defRPr>
            </a:pPr>
            <a:r>
              <a:rPr lang="nb-NO" dirty="0"/>
              <a:t>Når det blir gjort endringer i styret må dette meldes inn til </a:t>
            </a:r>
            <a:r>
              <a:rPr lang="nb-NO" dirty="0" err="1"/>
              <a:t>brreg</a:t>
            </a:r>
            <a:r>
              <a:rPr lang="nb-NO" dirty="0"/>
              <a:t>. Det jobbes med en løsning som gjør det mulig at man bare trenger å gjøre endringen i </a:t>
            </a:r>
            <a:r>
              <a:rPr lang="nb-NO" dirty="0" err="1"/>
              <a:t>medlemsregistrert</a:t>
            </a:r>
            <a:r>
              <a:rPr lang="nb-NO" dirty="0"/>
              <a:t> vårt, men enn så lenge må dette gjøres begge steder. </a:t>
            </a:r>
            <a:endParaRPr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rPr dirty="0"/>
              <a:t>Har du </a:t>
            </a:r>
            <a:r>
              <a:rPr dirty="0" err="1"/>
              <a:t>tilgang</a:t>
            </a:r>
            <a:r>
              <a:rPr dirty="0"/>
              <a:t> </a:t>
            </a:r>
            <a:r>
              <a:rPr dirty="0" err="1"/>
              <a:t>til</a:t>
            </a:r>
            <a:r>
              <a:rPr dirty="0"/>
              <a:t> </a:t>
            </a:r>
            <a:r>
              <a:rPr dirty="0" err="1"/>
              <a:t>altinn</a:t>
            </a:r>
            <a:r>
              <a:rPr dirty="0"/>
              <a:t>, med </a:t>
            </a:r>
            <a:r>
              <a:rPr dirty="0" err="1"/>
              <a:t>egen</a:t>
            </a:r>
            <a:r>
              <a:rPr dirty="0"/>
              <a:t> </a:t>
            </a:r>
            <a:r>
              <a:rPr dirty="0" err="1"/>
              <a:t>BankID</a:t>
            </a:r>
            <a:r>
              <a:rPr dirty="0"/>
              <a:t> </a:t>
            </a:r>
            <a:r>
              <a:rPr dirty="0" err="1"/>
              <a:t>eller</a:t>
            </a:r>
            <a:r>
              <a:rPr dirty="0"/>
              <a:t> </a:t>
            </a:r>
            <a:r>
              <a:rPr dirty="0" err="1"/>
              <a:t>lignende</a:t>
            </a:r>
            <a:r>
              <a:rPr dirty="0"/>
              <a:t>? For </a:t>
            </a:r>
            <a:r>
              <a:rPr dirty="0" err="1"/>
              <a:t>å</a:t>
            </a:r>
            <a:r>
              <a:rPr dirty="0"/>
              <a:t> </a:t>
            </a:r>
            <a:r>
              <a:rPr dirty="0" err="1"/>
              <a:t>kunne</a:t>
            </a:r>
            <a:r>
              <a:rPr dirty="0"/>
              <a:t> </a:t>
            </a:r>
            <a:r>
              <a:rPr dirty="0" err="1"/>
              <a:t>utføre</a:t>
            </a:r>
            <a:r>
              <a:rPr dirty="0"/>
              <a:t> vervet </a:t>
            </a:r>
            <a:r>
              <a:rPr dirty="0" err="1"/>
              <a:t>som</a:t>
            </a:r>
            <a:r>
              <a:rPr dirty="0"/>
              <a:t> </a:t>
            </a:r>
            <a:r>
              <a:rPr dirty="0" err="1"/>
              <a:t>kasserer</a:t>
            </a:r>
            <a:r>
              <a:rPr dirty="0"/>
              <a:t> </a:t>
            </a:r>
            <a:r>
              <a:rPr dirty="0" err="1"/>
              <a:t>må</a:t>
            </a:r>
            <a:r>
              <a:rPr dirty="0"/>
              <a:t> du ha </a:t>
            </a:r>
            <a:r>
              <a:rPr dirty="0" err="1"/>
              <a:t>mulighet</a:t>
            </a:r>
            <a:r>
              <a:rPr dirty="0"/>
              <a:t> </a:t>
            </a:r>
            <a:r>
              <a:rPr dirty="0" err="1"/>
              <a:t>til</a:t>
            </a:r>
            <a:r>
              <a:rPr dirty="0"/>
              <a:t> </a:t>
            </a:r>
            <a:r>
              <a:rPr dirty="0" err="1"/>
              <a:t>å</a:t>
            </a:r>
            <a:r>
              <a:rPr dirty="0"/>
              <a:t> </a:t>
            </a:r>
            <a:r>
              <a:rPr dirty="0" err="1"/>
              <a:t>logge</a:t>
            </a:r>
            <a:r>
              <a:rPr dirty="0"/>
              <a:t> deg inn </a:t>
            </a:r>
            <a:r>
              <a:rPr dirty="0" err="1"/>
              <a:t>når</a:t>
            </a:r>
            <a:r>
              <a:rPr dirty="0"/>
              <a:t> </a:t>
            </a:r>
            <a:r>
              <a:rPr dirty="0" err="1"/>
              <a:t>dette</a:t>
            </a:r>
            <a:r>
              <a:rPr dirty="0"/>
              <a:t> </a:t>
            </a:r>
            <a:r>
              <a:rPr dirty="0" err="1"/>
              <a:t>bildet</a:t>
            </a:r>
            <a:r>
              <a:rPr dirty="0"/>
              <a:t> </a:t>
            </a:r>
            <a:r>
              <a:rPr dirty="0" err="1"/>
              <a:t>dukker</a:t>
            </a:r>
            <a:r>
              <a:rPr dirty="0"/>
              <a:t> opp.</a:t>
            </a:r>
          </a:p>
          <a:p>
            <a:endParaRPr dirty="0"/>
          </a:p>
          <a:p>
            <a:r>
              <a:rPr dirty="0" err="1"/>
              <a:t>Kassereren</a:t>
            </a:r>
            <a:r>
              <a:rPr dirty="0"/>
              <a:t> har et av </a:t>
            </a:r>
            <a:r>
              <a:rPr dirty="0" err="1"/>
              <a:t>lokallagets</a:t>
            </a:r>
            <a:r>
              <a:rPr dirty="0"/>
              <a:t> </a:t>
            </a:r>
            <a:r>
              <a:rPr dirty="0" err="1"/>
              <a:t>viktigste</a:t>
            </a:r>
            <a:r>
              <a:rPr dirty="0"/>
              <a:t> </a:t>
            </a:r>
            <a:r>
              <a:rPr dirty="0" err="1"/>
              <a:t>verv</a:t>
            </a:r>
            <a:r>
              <a:rPr dirty="0"/>
              <a:t> </a:t>
            </a:r>
            <a:r>
              <a:rPr dirty="0" err="1"/>
              <a:t>som</a:t>
            </a:r>
            <a:r>
              <a:rPr dirty="0"/>
              <a:t> </a:t>
            </a:r>
            <a:r>
              <a:rPr dirty="0" err="1"/>
              <a:t>ansvarlig</a:t>
            </a:r>
            <a:r>
              <a:rPr dirty="0"/>
              <a:t> for </a:t>
            </a:r>
            <a:r>
              <a:rPr dirty="0" err="1"/>
              <a:t>lagets</a:t>
            </a:r>
            <a:r>
              <a:rPr dirty="0"/>
              <a:t> </a:t>
            </a:r>
            <a:r>
              <a:rPr dirty="0" err="1"/>
              <a:t>økonomi</a:t>
            </a:r>
            <a:r>
              <a:rPr dirty="0"/>
              <a:t>. </a:t>
            </a:r>
            <a:r>
              <a:rPr dirty="0" err="1"/>
              <a:t>En</a:t>
            </a:r>
            <a:r>
              <a:rPr dirty="0"/>
              <a:t> </a:t>
            </a:r>
            <a:r>
              <a:rPr dirty="0" err="1"/>
              <a:t>kasserer</a:t>
            </a:r>
            <a:r>
              <a:rPr dirty="0"/>
              <a:t> </a:t>
            </a:r>
            <a:r>
              <a:rPr dirty="0" err="1"/>
              <a:t>utarbeider</a:t>
            </a:r>
            <a:r>
              <a:rPr dirty="0"/>
              <a:t> </a:t>
            </a:r>
            <a:r>
              <a:rPr dirty="0" err="1"/>
              <a:t>budsjett</a:t>
            </a:r>
            <a:r>
              <a:rPr dirty="0"/>
              <a:t> </a:t>
            </a:r>
            <a:r>
              <a:rPr dirty="0" err="1"/>
              <a:t>sammen</a:t>
            </a:r>
            <a:r>
              <a:rPr dirty="0"/>
              <a:t> med </a:t>
            </a:r>
            <a:r>
              <a:rPr dirty="0" err="1"/>
              <a:t>resten</a:t>
            </a:r>
            <a:r>
              <a:rPr dirty="0"/>
              <a:t> av </a:t>
            </a:r>
            <a:r>
              <a:rPr dirty="0" err="1"/>
              <a:t>styret</a:t>
            </a:r>
            <a:r>
              <a:rPr dirty="0"/>
              <a:t> </a:t>
            </a:r>
            <a:r>
              <a:rPr dirty="0" err="1"/>
              <a:t>og</a:t>
            </a:r>
            <a:r>
              <a:rPr dirty="0"/>
              <a:t> har </a:t>
            </a:r>
            <a:r>
              <a:rPr dirty="0" err="1"/>
              <a:t>ansvaret</a:t>
            </a:r>
            <a:r>
              <a:rPr dirty="0"/>
              <a:t> for å </a:t>
            </a:r>
            <a:r>
              <a:rPr dirty="0" err="1"/>
              <a:t>føre</a:t>
            </a:r>
            <a:r>
              <a:rPr dirty="0"/>
              <a:t> </a:t>
            </a:r>
            <a:r>
              <a:rPr dirty="0" err="1"/>
              <a:t>regnskap</a:t>
            </a:r>
            <a:r>
              <a:rPr dirty="0"/>
              <a:t>. </a:t>
            </a:r>
            <a:r>
              <a:rPr dirty="0" err="1"/>
              <a:t>Kassereren</a:t>
            </a:r>
            <a:r>
              <a:rPr dirty="0"/>
              <a:t> må </a:t>
            </a:r>
            <a:r>
              <a:rPr dirty="0" err="1"/>
              <a:t>kunne</a:t>
            </a:r>
            <a:r>
              <a:rPr dirty="0"/>
              <a:t> </a:t>
            </a:r>
            <a:r>
              <a:rPr dirty="0" err="1"/>
              <a:t>gi</a:t>
            </a:r>
            <a:r>
              <a:rPr dirty="0"/>
              <a:t> </a:t>
            </a:r>
            <a:r>
              <a:rPr dirty="0" err="1"/>
              <a:t>styret</a:t>
            </a:r>
            <a:r>
              <a:rPr dirty="0"/>
              <a:t> </a:t>
            </a:r>
            <a:r>
              <a:rPr dirty="0" err="1"/>
              <a:t>oppdatert</a:t>
            </a:r>
            <a:r>
              <a:rPr dirty="0"/>
              <a:t> </a:t>
            </a:r>
            <a:r>
              <a:rPr dirty="0" err="1"/>
              <a:t>informasjon</a:t>
            </a:r>
            <a:r>
              <a:rPr dirty="0"/>
              <a:t> om </a:t>
            </a:r>
            <a:r>
              <a:rPr dirty="0" err="1"/>
              <a:t>lagets</a:t>
            </a:r>
            <a:r>
              <a:rPr dirty="0"/>
              <a:t> </a:t>
            </a:r>
            <a:r>
              <a:rPr dirty="0" err="1"/>
              <a:t>økonomi</a:t>
            </a:r>
            <a:r>
              <a:rPr dirty="0"/>
              <a:t> </a:t>
            </a:r>
            <a:r>
              <a:rPr dirty="0" err="1"/>
              <a:t>når</a:t>
            </a:r>
            <a:r>
              <a:rPr dirty="0"/>
              <a:t> </a:t>
            </a:r>
            <a:r>
              <a:rPr dirty="0" err="1"/>
              <a:t>styret</a:t>
            </a:r>
            <a:r>
              <a:rPr dirty="0"/>
              <a:t> </a:t>
            </a:r>
            <a:r>
              <a:rPr dirty="0" err="1"/>
              <a:t>skal</a:t>
            </a:r>
            <a:r>
              <a:rPr dirty="0"/>
              <a:t> </a:t>
            </a:r>
            <a:r>
              <a:rPr dirty="0" err="1"/>
              <a:t>bevilge</a:t>
            </a:r>
            <a:r>
              <a:rPr dirty="0"/>
              <a:t> </a:t>
            </a:r>
            <a:r>
              <a:rPr dirty="0" err="1"/>
              <a:t>penger</a:t>
            </a:r>
            <a:r>
              <a:rPr dirty="0"/>
              <a:t> </a:t>
            </a:r>
            <a:r>
              <a:rPr dirty="0" err="1"/>
              <a:t>eller</a:t>
            </a:r>
            <a:r>
              <a:rPr dirty="0"/>
              <a:t> </a:t>
            </a:r>
            <a:r>
              <a:rPr dirty="0" err="1"/>
              <a:t>foreta</a:t>
            </a:r>
            <a:r>
              <a:rPr dirty="0"/>
              <a:t> </a:t>
            </a:r>
            <a:r>
              <a:rPr dirty="0" err="1"/>
              <a:t>utbetalinger</a:t>
            </a:r>
            <a:r>
              <a:rPr dirty="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381000" y="685800"/>
            <a:ext cx="6096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t>Når budsjettet legges fram for årsmøtet er det fint om det er lett å se for medlemmene hvilke poster som har faste utgifter (lønn, kontorleie) og hvilke utgifter det er mulig for årsmøtet å flytte på. </a:t>
            </a:r>
          </a:p>
          <a:p>
            <a:r>
              <a:t>Det kan være fristene å budsjettere med økte inntekter, for å sikre at budsjettet ikke går i minus. Husk å være sikker på at det er realistisk å få inn de inntektene dere budsjetterer med.</a:t>
            </a:r>
          </a:p>
          <a:p>
            <a:r>
              <a:t>Ønsker lokallaget i sin arbeidsplan å sette inn annonse i lokalavisa eller invitere til åpent møte med suppe og kaffe. Så må dette vises igjen i budsjettet.</a:t>
            </a:r>
          </a:p>
          <a:p>
            <a:r>
              <a:t>Et budsjett er et årsmøtevedtatt dokument, det betyr at om det ikke følges må det være gode grunner til dette.</a:t>
            </a:r>
          </a:p>
          <a:p>
            <a:r>
              <a:t>Å bruke mer enn budsjettert er et problem, men husk at også å bruke mindre er noe annet enn det årsmøtet ønsket.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381000" y="685800"/>
            <a:ext cx="6096000" cy="3429000"/>
          </a:xfrm>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pPr defTabSz="457200"/>
            <a:r>
              <a:t>Kan dele inn i tre kategorier</a:t>
            </a:r>
          </a:p>
          <a:p>
            <a:pPr defTabSz="457200"/>
            <a:r>
              <a:t>Mottar automatisk (Stemmestøtte og kontingent)</a:t>
            </a:r>
          </a:p>
          <a:p>
            <a:pPr defTabSz="457200"/>
            <a:r>
              <a:t>	Lokallaget mottar 40% av medlemskontingenten</a:t>
            </a:r>
          </a:p>
          <a:p>
            <a:pPr defTabSz="457200"/>
            <a:r>
              <a:t>Kan mottas automatisk (partiskatt og gaver)</a:t>
            </a:r>
          </a:p>
          <a:p>
            <a:pPr defTabSz="457200"/>
            <a:r>
              <a:t>Må søkes om (Organisasjonsfondet og annen støtte)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381000" y="685800"/>
            <a:ext cx="6096000" cy="3429000"/>
          </a:xfrm>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rPr lang="nb-NO" dirty="0"/>
              <a:t>Et lite regnskap kan føres i et </a:t>
            </a:r>
            <a:r>
              <a:rPr lang="nb-NO" dirty="0" err="1"/>
              <a:t>excel</a:t>
            </a:r>
            <a:r>
              <a:rPr lang="nb-NO" dirty="0"/>
              <a:t> skjema. Bruk postene som dere finner i eksempelet i partiportalen.</a:t>
            </a:r>
          </a:p>
          <a:p>
            <a:endParaRPr lang="nb-NO" dirty="0"/>
          </a:p>
          <a:p>
            <a:r>
              <a:rPr lang="nb-NO" dirty="0"/>
              <a:t>Legg også ved balansen så medlemmer får en mer helhetlig oversikt over lokallagets økonomi.</a:t>
            </a:r>
          </a:p>
          <a:p>
            <a:endParaRPr lang="nb-NO" dirty="0"/>
          </a:p>
          <a:p>
            <a:r>
              <a:rPr lang="nb-NO" dirty="0"/>
              <a:t>«Overføringer mellom partiledd» bør komme fram i regnskapet – dette vil lette rapporteringa til SSB (for de som må fylle ut «stort» skjema)</a:t>
            </a:r>
          </a:p>
          <a:p>
            <a:endParaRPr lang="nb-NO" dirty="0"/>
          </a:p>
          <a:p>
            <a:r>
              <a:rPr lang="en-GB" sz="1200" b="0" i="0" u="none" strike="noStrike" dirty="0">
                <a:effectLst/>
                <a:latin typeface="+mj-lt"/>
                <a:ea typeface="+mj-ea"/>
                <a:cs typeface="+mj-cs"/>
                <a:sym typeface="Calibri"/>
              </a:rPr>
              <a:t>Alle </a:t>
            </a:r>
            <a:r>
              <a:rPr lang="en-GB" sz="1200" b="0" i="0" u="none" strike="noStrike" dirty="0" err="1">
                <a:effectLst/>
                <a:latin typeface="+mj-lt"/>
                <a:ea typeface="+mj-ea"/>
                <a:cs typeface="+mj-cs"/>
                <a:sym typeface="Calibri"/>
              </a:rPr>
              <a:t>lokallag</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som</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må</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avgi</a:t>
            </a:r>
            <a:r>
              <a:rPr lang="en-GB" sz="1200" b="0" i="0" u="none" strike="noStrike" dirty="0">
                <a:effectLst/>
                <a:latin typeface="+mj-lt"/>
                <a:ea typeface="+mj-ea"/>
                <a:cs typeface="+mj-cs"/>
                <a:sym typeface="Calibri"/>
              </a:rPr>
              <a:t> full </a:t>
            </a:r>
            <a:r>
              <a:rPr lang="en-GB" sz="1200" b="0" i="0" u="none" strike="noStrike" dirty="0" err="1">
                <a:effectLst/>
                <a:latin typeface="+mj-lt"/>
                <a:ea typeface="+mj-ea"/>
                <a:cs typeface="+mj-cs"/>
                <a:sym typeface="Calibri"/>
              </a:rPr>
              <a:t>rapportering</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til</a:t>
            </a:r>
            <a:r>
              <a:rPr lang="en-GB" sz="1200" b="0" i="0" u="none" strike="noStrike" dirty="0">
                <a:effectLst/>
                <a:latin typeface="+mj-lt"/>
                <a:ea typeface="+mj-ea"/>
                <a:cs typeface="+mj-cs"/>
                <a:sym typeface="Calibri"/>
              </a:rPr>
              <a:t> SSB (over 12.000 </a:t>
            </a:r>
            <a:r>
              <a:rPr lang="en-GB" sz="1200" b="0" i="0" u="none" strike="noStrike" dirty="0" err="1">
                <a:effectLst/>
                <a:latin typeface="+mj-lt"/>
                <a:ea typeface="+mj-ea"/>
                <a:cs typeface="+mj-cs"/>
                <a:sym typeface="Calibri"/>
              </a:rPr>
              <a:t>i</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inntekter</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bør</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benytte</a:t>
            </a:r>
            <a:r>
              <a:rPr lang="en-GB" sz="1200" b="0" i="0" u="none" strike="noStrike" dirty="0">
                <a:effectLst/>
                <a:latin typeface="+mj-lt"/>
                <a:ea typeface="+mj-ea"/>
                <a:cs typeface="+mj-cs"/>
                <a:sym typeface="Calibri"/>
              </a:rPr>
              <a:t> seg </a:t>
            </a:r>
            <a:r>
              <a:rPr lang="en-GB" sz="1200" b="0" i="0" u="none" strike="noStrike" dirty="0" err="1">
                <a:effectLst/>
                <a:latin typeface="+mj-lt"/>
                <a:ea typeface="+mj-ea"/>
                <a:cs typeface="+mj-cs"/>
                <a:sym typeface="Calibri"/>
              </a:rPr>
              <a:t>av</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partiportalens</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regnskapsprogram</a:t>
            </a:r>
            <a:r>
              <a:rPr lang="en-GB" sz="1200" b="0" i="0" u="none" strike="noStrike" dirty="0">
                <a:effectLst/>
                <a:latin typeface="+mj-lt"/>
                <a:ea typeface="+mj-ea"/>
                <a:cs typeface="+mj-cs"/>
                <a:sym typeface="Calibri"/>
              </a:rPr>
              <a:t>. Det </a:t>
            </a:r>
            <a:r>
              <a:rPr lang="en-GB" sz="1200" b="0" i="0" u="none" strike="noStrike" dirty="0" err="1">
                <a:effectLst/>
                <a:latin typeface="+mj-lt"/>
                <a:ea typeface="+mj-ea"/>
                <a:cs typeface="+mj-cs"/>
                <a:sym typeface="Calibri"/>
              </a:rPr>
              <a:t>gjør</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jobben</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veldig</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mye</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enklere</a:t>
            </a:r>
            <a:r>
              <a:rPr lang="en-GB" sz="1200" b="0" i="0" u="none" strike="noStrike" dirty="0">
                <a:effectLst/>
                <a:latin typeface="+mj-lt"/>
                <a:ea typeface="+mj-ea"/>
                <a:cs typeface="+mj-cs"/>
                <a:sym typeface="Calibri"/>
              </a:rPr>
              <a:t>. </a:t>
            </a:r>
            <a:r>
              <a:rPr lang="en-GB" sz="1200" b="0" i="0" dirty="0">
                <a:effectLst/>
                <a:latin typeface="+mj-lt"/>
                <a:ea typeface="+mj-ea"/>
                <a:cs typeface="+mj-cs"/>
                <a:sym typeface="Calibri"/>
              </a:rPr>
              <a:t> </a:t>
            </a:r>
            <a:endParaRPr lang="nb-NO"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lys rød">
    <p:bg>
      <p:bgPr>
        <a:solidFill>
          <a:srgbClr val="F2EBDD"/>
        </a:solidFill>
        <a:effectLst/>
      </p:bgPr>
    </p:bg>
    <p:spTree>
      <p:nvGrpSpPr>
        <p:cNvPr id="1" name=""/>
        <p:cNvGrpSpPr/>
        <p:nvPr/>
      </p:nvGrpSpPr>
      <p:grpSpPr>
        <a:xfrm>
          <a:off x="0" y="0"/>
          <a:ext cx="0" cy="0"/>
          <a:chOff x="0" y="0"/>
          <a:chExt cx="0" cy="0"/>
        </a:xfrm>
      </p:grpSpPr>
      <p:sp>
        <p:nvSpPr>
          <p:cNvPr id="6" name="Tittel 2">
            <a:extLst>
              <a:ext uri="{FF2B5EF4-FFF2-40B4-BE49-F238E27FC236}">
                <a16:creationId xmlns:a16="http://schemas.microsoft.com/office/drawing/2014/main" id="{2ECF6A20-2F23-C244-BAFE-F1BBE3A629C0}"/>
              </a:ext>
            </a:extLst>
          </p:cNvPr>
          <p:cNvSpPr>
            <a:spLocks noGrp="1"/>
          </p:cNvSpPr>
          <p:nvPr>
            <p:ph type="ctrTitle" hasCustomPrompt="1"/>
          </p:nvPr>
        </p:nvSpPr>
        <p:spPr>
          <a:xfrm>
            <a:off x="448062" y="600004"/>
            <a:ext cx="5647937" cy="2807811"/>
          </a:xfrm>
          <a:prstGeom prst="rect">
            <a:avLst/>
          </a:prstGeom>
          <a:solidFill>
            <a:srgbClr val="253325">
              <a:alpha val="0"/>
            </a:srgbClr>
          </a:solidFill>
        </p:spPr>
        <p:txBody>
          <a:bodyPr wrap="square" lIns="0" anchor="b" anchorCtr="0">
            <a:noAutofit/>
          </a:bodyPr>
          <a:lstStyle>
            <a:lvl1pPr>
              <a:lnSpc>
                <a:spcPts val="7298"/>
              </a:lnSpc>
              <a:defRPr sz="6998" b="1">
                <a:solidFill>
                  <a:srgbClr val="440C1A"/>
                </a:solidFill>
                <a:latin typeface="Arial" panose="020B0604020202020204" pitchFamily="34" charset="0"/>
                <a:cs typeface="Arial" panose="020B0604020202020204" pitchFamily="34" charset="0"/>
              </a:defRPr>
            </a:lvl1pPr>
          </a:lstStyle>
          <a:p>
            <a:r>
              <a:rPr lang="nb-NO" noProof="0" dirty="0"/>
              <a:t>Legg til tittel (inntil tre linjer)</a:t>
            </a:r>
          </a:p>
        </p:txBody>
      </p:sp>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3544" y="8395"/>
            <a:ext cx="5548455" cy="6525289"/>
          </a:xfrm>
          <a:prstGeom prst="rect">
            <a:avLst/>
          </a:prstGeom>
          <a:solidFill>
            <a:srgbClr val="F2EBDD">
              <a:alpha val="0"/>
            </a:srgbClr>
          </a:solidFill>
        </p:spPr>
        <p:txBody>
          <a:bodyPr lIns="0" tIns="0" rIns="0" bIns="720000" anchor="ctr" anchorCtr="1"/>
          <a:lstStyle>
            <a:lvl1pPr marL="0" indent="0" algn="ctr">
              <a:buNone/>
              <a:defRPr sz="1999" i="1">
                <a:solidFill>
                  <a:srgbClr val="EFEFEF"/>
                </a:solidFill>
                <a:latin typeface="Arial" panose="020B0604020202020204" pitchFamily="34" charset="0"/>
                <a:cs typeface="Arial" panose="020B0604020202020204" pitchFamily="34" charset="0"/>
              </a:defRPr>
            </a:lvl1pPr>
          </a:lstStyle>
          <a:p>
            <a:r>
              <a:rPr lang="nb-NO" noProof="0" dirty="0"/>
              <a:t>Klikk på ikonet for å endre </a:t>
            </a:r>
            <a:r>
              <a:rPr lang="nb-NO" noProof="0" dirty="0" err="1"/>
              <a:t>biletet</a:t>
            </a:r>
            <a:endParaRPr lang="nn-NO" noProof="0" dirty="0"/>
          </a:p>
        </p:txBody>
      </p:sp>
      <p:sp>
        <p:nvSpPr>
          <p:cNvPr id="9" name="Plassholder for innhold 2">
            <a:extLst>
              <a:ext uri="{FF2B5EF4-FFF2-40B4-BE49-F238E27FC236}">
                <a16:creationId xmlns:a16="http://schemas.microsoft.com/office/drawing/2014/main" id="{E9FFAE3C-8930-3D4B-9CF1-12E9085A057B}"/>
              </a:ext>
            </a:extLst>
          </p:cNvPr>
          <p:cNvSpPr>
            <a:spLocks noGrp="1"/>
          </p:cNvSpPr>
          <p:nvPr>
            <p:ph idx="14" hasCustomPrompt="1"/>
          </p:nvPr>
        </p:nvSpPr>
        <p:spPr>
          <a:xfrm>
            <a:off x="448061" y="4570010"/>
            <a:ext cx="5647938" cy="344298"/>
          </a:xfrm>
        </p:spPr>
        <p:txBody>
          <a:bodyPr/>
          <a:lstStyle>
            <a:lvl1pPr>
              <a:buClr>
                <a:srgbClr val="539760"/>
              </a:buClr>
              <a:buNone/>
              <a:defRPr sz="1999" i="0" spc="0">
                <a:solidFill>
                  <a:srgbClr val="440C1A"/>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Legg til navn på foredragsholder (1 linje)</a:t>
            </a:r>
          </a:p>
        </p:txBody>
      </p:sp>
      <p:sp>
        <p:nvSpPr>
          <p:cNvPr id="12" name="Undertittel 2">
            <a:extLst>
              <a:ext uri="{FF2B5EF4-FFF2-40B4-BE49-F238E27FC236}">
                <a16:creationId xmlns:a16="http://schemas.microsoft.com/office/drawing/2014/main" id="{63F308F6-9ADE-5D47-98F9-CF2DA8BD7D27}"/>
              </a:ext>
            </a:extLst>
          </p:cNvPr>
          <p:cNvSpPr>
            <a:spLocks noGrp="1"/>
          </p:cNvSpPr>
          <p:nvPr>
            <p:ph type="subTitle" idx="1" hasCustomPrompt="1"/>
          </p:nvPr>
        </p:nvSpPr>
        <p:spPr>
          <a:xfrm>
            <a:off x="448062" y="3711201"/>
            <a:ext cx="5647938" cy="777149"/>
          </a:xfrm>
        </p:spPr>
        <p:txBody>
          <a:bodyPr wrap="square" lIns="0" anchor="b" anchorCtr="0">
            <a:spAutoFit/>
          </a:bodyPr>
          <a:lstStyle>
            <a:lvl1pPr marL="0" indent="0" algn="l">
              <a:spcBef>
                <a:spcPts val="0"/>
              </a:spcBef>
              <a:buNone/>
              <a:defRPr sz="2799" b="1" i="0" spc="0">
                <a:solidFill>
                  <a:srgbClr val="440C1A"/>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noProof="0" dirty="0"/>
              <a:t>Legg til tid og sted for foredraget (inntil to linjer)</a:t>
            </a:r>
          </a:p>
        </p:txBody>
      </p:sp>
      <p:pic>
        <p:nvPicPr>
          <p:cNvPr id="8" name="Bilde 7" descr="Et bilde som inneholder gress, utendørs, person, felt&#10;&#10;Automatisk generert beskrivelse">
            <a:extLst>
              <a:ext uri="{FF2B5EF4-FFF2-40B4-BE49-F238E27FC236}">
                <a16:creationId xmlns:a16="http://schemas.microsoft.com/office/drawing/2014/main" id="{BD9D11AC-AD13-2848-9F8E-FB8B50F0A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43545" y="9705"/>
            <a:ext cx="5548455" cy="6523979"/>
          </a:xfrm>
          <a:prstGeom prst="rect">
            <a:avLst/>
          </a:prstGeom>
        </p:spPr>
      </p:pic>
      <p:pic>
        <p:nvPicPr>
          <p:cNvPr id="13" name="Bilde 12">
            <a:extLst>
              <a:ext uri="{FF2B5EF4-FFF2-40B4-BE49-F238E27FC236}">
                <a16:creationId xmlns:a16="http://schemas.microsoft.com/office/drawing/2014/main" id="{2E3671C9-2706-8F4B-8023-4C6DBAB211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061" y="5777995"/>
            <a:ext cx="1261723" cy="746137"/>
          </a:xfrm>
          <a:prstGeom prst="rect">
            <a:avLst/>
          </a:prstGeom>
        </p:spPr>
      </p:pic>
    </p:spTree>
    <p:extLst>
      <p:ext uri="{BB962C8B-B14F-4D97-AF65-F5344CB8AC3E}">
        <p14:creationId xmlns:p14="http://schemas.microsoft.com/office/powerpoint/2010/main" val="283150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1" y="0"/>
            <a:ext cx="12193718" cy="6858000"/>
          </a:xfrm>
          <a:prstGeom prst="rect">
            <a:avLst/>
          </a:prstGeom>
          <a:solidFill>
            <a:srgbClr val="F2EBDD"/>
          </a:solidFill>
        </p:spPr>
        <p:txBody>
          <a:bodyPr lIns="0" tIns="0" rIns="0" bIns="720000" anchor="ctr" anchorCtr="1"/>
          <a:lstStyle>
            <a:lvl1pPr marL="0" indent="0" algn="ctr">
              <a:buNone/>
              <a:defRPr sz="1999" i="1"/>
            </a:lvl1pPr>
          </a:lstStyle>
          <a:p>
            <a:r>
              <a:rPr lang="nb-NO" noProof="0"/>
              <a:t>Klikk på ikonet for å legge til et bilde</a:t>
            </a:r>
            <a:endParaRPr lang="nn-NO" noProof="0" dirty="0"/>
          </a:p>
        </p:txBody>
      </p:sp>
    </p:spTree>
    <p:extLst>
      <p:ext uri="{BB962C8B-B14F-4D97-AF65-F5344CB8AC3E}">
        <p14:creationId xmlns:p14="http://schemas.microsoft.com/office/powerpoint/2010/main" val="22571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10" name="Plassholder for tekst 9"/>
          <p:cNvSpPr>
            <a:spLocks noGrp="1"/>
          </p:cNvSpPr>
          <p:nvPr>
            <p:ph type="body" sz="quarter" idx="14" hasCustomPrompt="1"/>
          </p:nvPr>
        </p:nvSpPr>
        <p:spPr>
          <a:xfrm>
            <a:off x="451295" y="1782089"/>
            <a:ext cx="5285142" cy="4741379"/>
          </a:xfrm>
          <a:prstGeom prst="rect">
            <a:avLst/>
          </a:prstGeom>
        </p:spPr>
        <p:txBody>
          <a:bodyPr lIns="0" tIns="0" rIns="0" bIns="0"/>
          <a:lstStyle>
            <a:lvl1pPr>
              <a:defRPr sz="2799"/>
            </a:lvl1pPr>
          </a:lstStyle>
          <a:p>
            <a:pPr lvl="0"/>
            <a:r>
              <a:rPr lang="nb-NO" dirty="0"/>
              <a:t>Klikk for å legge til tekst</a:t>
            </a:r>
          </a:p>
        </p:txBody>
      </p:sp>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6464463" y="1782089"/>
            <a:ext cx="5283424" cy="4741379"/>
          </a:xfrm>
          <a:noFill/>
          <a:ln>
            <a:noFill/>
          </a:ln>
        </p:spPr>
        <p:txBody>
          <a:bodyPr bIns="720000" anchor="ctr" anchorCtr="1"/>
          <a:lstStyle>
            <a:lvl1pPr>
              <a:buNone/>
              <a:defRPr sz="1999" i="1">
                <a:ln>
                  <a:noFill/>
                </a:ln>
              </a:defRPr>
            </a:lvl1pPr>
          </a:lstStyle>
          <a:p>
            <a:r>
              <a:rPr lang="nn-NO" noProof="0" dirty="0"/>
              <a:t>Klikk på ikonet for å legge til et diagram</a:t>
            </a:r>
          </a:p>
        </p:txBody>
      </p:sp>
      <p:sp>
        <p:nvSpPr>
          <p:cNvPr id="7" name="Plassholder for tittel 1">
            <a:extLst>
              <a:ext uri="{FF2B5EF4-FFF2-40B4-BE49-F238E27FC236}">
                <a16:creationId xmlns:a16="http://schemas.microsoft.com/office/drawing/2014/main" id="{3BAE0802-FA3A-2042-BEED-C1ED1C934B09}"/>
              </a:ext>
            </a:extLst>
          </p:cNvPr>
          <p:cNvSpPr>
            <a:spLocks noGrp="1"/>
          </p:cNvSpPr>
          <p:nvPr>
            <p:ph type="title" hasCustomPrompt="1"/>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1747018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451296" y="1797583"/>
            <a:ext cx="9604486" cy="4741379"/>
          </a:xfrm>
          <a:noFill/>
          <a:ln>
            <a:noFill/>
          </a:ln>
        </p:spPr>
        <p:txBody>
          <a:bodyPr bIns="720000" anchor="ctr" anchorCtr="1"/>
          <a:lstStyle>
            <a:lvl1pPr>
              <a:buNone/>
              <a:defRPr sz="1999" i="1">
                <a:ln>
                  <a:noFill/>
                </a:ln>
              </a:defRPr>
            </a:lvl1pPr>
          </a:lstStyle>
          <a:p>
            <a:r>
              <a:rPr lang="nn-NO" noProof="0" dirty="0"/>
              <a:t>Klikk på ikonet for å legge til et diagram</a:t>
            </a:r>
          </a:p>
        </p:txBody>
      </p:sp>
      <p:sp>
        <p:nvSpPr>
          <p:cNvPr id="6" name="Plassholder for tittel 1">
            <a:extLst>
              <a:ext uri="{FF2B5EF4-FFF2-40B4-BE49-F238E27FC236}">
                <a16:creationId xmlns:a16="http://schemas.microsoft.com/office/drawing/2014/main" id="{637331CD-5650-F74F-963A-CF9FC612535C}"/>
              </a:ext>
            </a:extLst>
          </p:cNvPr>
          <p:cNvSpPr>
            <a:spLocks noGrp="1"/>
          </p:cNvSpPr>
          <p:nvPr>
            <p:ph type="title" hasCustomPrompt="1"/>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3418600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telinndeling">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704" y="1503637"/>
            <a:ext cx="5179158" cy="3506318"/>
          </a:xfrm>
        </p:spPr>
        <p:txBody>
          <a:bodyPr vert="horz" lIns="0" tIns="0" anchor="t" anchorCtr="0">
            <a:normAutofit/>
          </a:bodyPr>
          <a:lstStyle>
            <a:lvl1pPr marL="0" indent="0" algn="l">
              <a:buNone/>
              <a:defRPr sz="4999" b="1" spc="-150">
                <a:solidFill>
                  <a:srgbClr val="440C1A"/>
                </a:solidFill>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noProof="0" dirty="0"/>
              <a:t>Klikk for å legge til navn på nytt kapittel</a:t>
            </a:r>
          </a:p>
        </p:txBody>
      </p:sp>
      <p:pic>
        <p:nvPicPr>
          <p:cNvPr id="5" name="Bilde 4">
            <a:extLst>
              <a:ext uri="{FF2B5EF4-FFF2-40B4-BE49-F238E27FC236}">
                <a16:creationId xmlns:a16="http://schemas.microsoft.com/office/drawing/2014/main" id="{AA212235-92C7-0142-86EF-D198DAB151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0704" y="5899305"/>
            <a:ext cx="2849045" cy="624675"/>
          </a:xfrm>
          <a:prstGeom prst="rect">
            <a:avLst/>
          </a:prstGeom>
        </p:spPr>
      </p:pic>
      <p:pic>
        <p:nvPicPr>
          <p:cNvPr id="6" name="Bilde 5" descr="Et bilde som inneholder kart&#10;&#10;Automatisk generert beskrivelse">
            <a:extLst>
              <a:ext uri="{FF2B5EF4-FFF2-40B4-BE49-F238E27FC236}">
                <a16:creationId xmlns:a16="http://schemas.microsoft.com/office/drawing/2014/main" id="{6842CE51-CF55-5C48-A9F4-E6696C8B312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637"/>
          <a:stretch/>
        </p:blipFill>
        <p:spPr>
          <a:xfrm>
            <a:off x="6643867" y="-19794"/>
            <a:ext cx="5551308" cy="6545285"/>
          </a:xfrm>
          <a:prstGeom prst="rect">
            <a:avLst/>
          </a:prstGeom>
        </p:spPr>
      </p:pic>
    </p:spTree>
    <p:extLst>
      <p:ext uri="{BB962C8B-B14F-4D97-AF65-F5344CB8AC3E}">
        <p14:creationId xmlns:p14="http://schemas.microsoft.com/office/powerpoint/2010/main" val="3229591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ste lysark">
    <p:bg>
      <p:bgPr>
        <a:solidFill>
          <a:srgbClr val="F2EBDD"/>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B585F6C6-F177-E247-8C62-2338E01EDEE6}"/>
              </a:ext>
            </a:extLst>
          </p:cNvPr>
          <p:cNvSpPr txBox="1"/>
          <p:nvPr userDrawn="1"/>
        </p:nvSpPr>
        <p:spPr>
          <a:xfrm>
            <a:off x="476954" y="505985"/>
            <a:ext cx="10678211" cy="3425786"/>
          </a:xfrm>
          <a:prstGeom prst="rect">
            <a:avLst/>
          </a:prstGeom>
          <a:noFill/>
        </p:spPr>
        <p:txBody>
          <a:bodyPr wrap="square" rtlCol="0">
            <a:spAutoFit/>
          </a:bodyPr>
          <a:lstStyle/>
          <a:p>
            <a:pPr>
              <a:lnSpc>
                <a:spcPts val="12996"/>
              </a:lnSpc>
            </a:pPr>
            <a:r>
              <a:rPr lang="nb-NO" sz="10997" b="1" i="0" spc="-300" noProof="0" dirty="0">
                <a:solidFill>
                  <a:srgbClr val="EB4040"/>
                </a:solidFill>
                <a:latin typeface="Arial" panose="020B0604020202020204" pitchFamily="34" charset="0"/>
                <a:cs typeface="Arial" panose="020B0604020202020204" pitchFamily="34" charset="0"/>
              </a:rPr>
              <a:t>For de mange</a:t>
            </a:r>
          </a:p>
          <a:p>
            <a:pPr>
              <a:lnSpc>
                <a:spcPts val="12996"/>
              </a:lnSpc>
            </a:pPr>
            <a:r>
              <a:rPr lang="nb-NO" sz="10997" b="1" i="0" spc="-300" noProof="0" dirty="0">
                <a:solidFill>
                  <a:srgbClr val="EB4040"/>
                </a:solidFill>
                <a:latin typeface="Arial" panose="020B0604020202020204" pitchFamily="34" charset="0"/>
                <a:cs typeface="Arial" panose="020B0604020202020204" pitchFamily="34" charset="0"/>
              </a:rPr>
              <a:t>– ikke for de få</a:t>
            </a:r>
          </a:p>
        </p:txBody>
      </p:sp>
      <p:sp>
        <p:nvSpPr>
          <p:cNvPr id="9" name="TekstSylinder 8">
            <a:extLst>
              <a:ext uri="{FF2B5EF4-FFF2-40B4-BE49-F238E27FC236}">
                <a16:creationId xmlns:a16="http://schemas.microsoft.com/office/drawing/2014/main" id="{2A551AA8-C8F2-2143-8B9E-6D16AFD41667}"/>
              </a:ext>
            </a:extLst>
          </p:cNvPr>
          <p:cNvSpPr txBox="1"/>
          <p:nvPr userDrawn="1"/>
        </p:nvSpPr>
        <p:spPr>
          <a:xfrm>
            <a:off x="476954" y="5890457"/>
            <a:ext cx="4080607" cy="461558"/>
          </a:xfrm>
          <a:prstGeom prst="rect">
            <a:avLst/>
          </a:prstGeom>
          <a:noFill/>
        </p:spPr>
        <p:txBody>
          <a:bodyPr wrap="square" rtlCol="0">
            <a:spAutoFit/>
          </a:bodyPr>
          <a:lstStyle/>
          <a:p>
            <a:r>
              <a:rPr lang="nb-NO" sz="2399" b="0" i="0" noProof="0" dirty="0" err="1">
                <a:solidFill>
                  <a:srgbClr val="440C1A"/>
                </a:solidFill>
                <a:latin typeface="Arial" panose="020B0604020202020204" pitchFamily="34" charset="0"/>
                <a:cs typeface="Arial" panose="020B0604020202020204" pitchFamily="34" charset="0"/>
              </a:rPr>
              <a:t>sv.no</a:t>
            </a:r>
            <a:r>
              <a:rPr lang="nb-NO" sz="2399" b="0" i="0" noProof="0" dirty="0">
                <a:solidFill>
                  <a:srgbClr val="440C1A"/>
                </a:solidFill>
                <a:latin typeface="Arial" panose="020B0604020202020204" pitchFamily="34" charset="0"/>
                <a:cs typeface="Arial" panose="020B0604020202020204" pitchFamily="34" charset="0"/>
              </a:rPr>
              <a:t>/bli-medlem</a:t>
            </a:r>
          </a:p>
        </p:txBody>
      </p:sp>
      <p:pic>
        <p:nvPicPr>
          <p:cNvPr id="11" name="Bilde 10">
            <a:extLst>
              <a:ext uri="{FF2B5EF4-FFF2-40B4-BE49-F238E27FC236}">
                <a16:creationId xmlns:a16="http://schemas.microsoft.com/office/drawing/2014/main" id="{C941E266-5076-2043-AA6B-32B30E5FD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074134" y="4790276"/>
            <a:ext cx="2640912" cy="1561738"/>
          </a:xfrm>
          <a:prstGeom prst="rect">
            <a:avLst/>
          </a:prstGeom>
        </p:spPr>
      </p:pic>
    </p:spTree>
    <p:extLst>
      <p:ext uri="{BB962C8B-B14F-4D97-AF65-F5344CB8AC3E}">
        <p14:creationId xmlns:p14="http://schemas.microsoft.com/office/powerpoint/2010/main" val="1948382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rside lys grønn">
    <p:bg>
      <p:bgRef idx="1001">
        <a:schemeClr val="bg2"/>
      </p:bgRef>
    </p:bg>
    <p:spTree>
      <p:nvGrpSpPr>
        <p:cNvPr id="1" name=""/>
        <p:cNvGrpSpPr/>
        <p:nvPr/>
      </p:nvGrpSpPr>
      <p:grpSpPr>
        <a:xfrm>
          <a:off x="0" y="0"/>
          <a:ext cx="0" cy="0"/>
          <a:chOff x="0" y="0"/>
          <a:chExt cx="0" cy="0"/>
        </a:xfrm>
      </p:grpSpPr>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2245" y="0"/>
            <a:ext cx="5549755" cy="6525289"/>
          </a:xfrm>
          <a:prstGeom prst="rect">
            <a:avLst/>
          </a:prstGeom>
          <a:solidFill>
            <a:srgbClr val="F2EBDD">
              <a:alpha val="0"/>
            </a:srgbClr>
          </a:solidFill>
        </p:spPr>
        <p:txBody>
          <a:bodyPr lIns="0" tIns="0" rIns="0" bIns="720000" anchor="ctr" anchorCtr="1"/>
          <a:lstStyle>
            <a:lvl1pPr marL="0" indent="0" algn="ctr">
              <a:buNone/>
              <a:defRPr sz="1999" i="1">
                <a:solidFill>
                  <a:srgbClr val="EFEFEF"/>
                </a:solidFill>
              </a:defRPr>
            </a:lvl1pPr>
          </a:lstStyle>
          <a:p>
            <a:r>
              <a:rPr lang="nb-NO" noProof="0" dirty="0"/>
              <a:t>Klikk på ikonet for å endre </a:t>
            </a:r>
            <a:r>
              <a:rPr lang="nb-NO" noProof="0" dirty="0" err="1"/>
              <a:t>biletet</a:t>
            </a:r>
            <a:endParaRPr lang="nn-NO" noProof="0" dirty="0"/>
          </a:p>
        </p:txBody>
      </p:sp>
      <p:pic>
        <p:nvPicPr>
          <p:cNvPr id="8" name="Bilde 7" descr="Et bilde som inneholder person, mann, innendørs, holder&#10;&#10;Automatisk generert beskrivelse">
            <a:extLst>
              <a:ext uri="{FF2B5EF4-FFF2-40B4-BE49-F238E27FC236}">
                <a16:creationId xmlns:a16="http://schemas.microsoft.com/office/drawing/2014/main" id="{5A618BEE-D740-A340-B645-9A52F512B9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87" b="2318"/>
          <a:stretch/>
        </p:blipFill>
        <p:spPr>
          <a:xfrm>
            <a:off x="6642245" y="0"/>
            <a:ext cx="5549756" cy="6524133"/>
          </a:xfrm>
          <a:prstGeom prst="rect">
            <a:avLst/>
          </a:prstGeom>
        </p:spPr>
      </p:pic>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062" y="600004"/>
            <a:ext cx="5647937" cy="2807811"/>
          </a:xfrm>
          <a:prstGeom prst="rect">
            <a:avLst/>
          </a:prstGeom>
          <a:solidFill>
            <a:srgbClr val="253325">
              <a:alpha val="0"/>
            </a:srgbClr>
          </a:solidFill>
        </p:spPr>
        <p:txBody>
          <a:bodyPr wrap="square" lIns="0" anchor="b" anchorCtr="0">
            <a:noAutofit/>
          </a:bodyPr>
          <a:lstStyle>
            <a:lvl1pPr>
              <a:lnSpc>
                <a:spcPts val="7298"/>
              </a:lnSpc>
              <a:defRPr sz="6998" b="1">
                <a:solidFill>
                  <a:srgbClr val="253325"/>
                </a:solidFill>
                <a:latin typeface="Arial" panose="020B0604020202020204" pitchFamily="34" charset="0"/>
                <a:cs typeface="Arial" panose="020B0604020202020204" pitchFamily="34" charset="0"/>
              </a:defRPr>
            </a:lvl1pPr>
          </a:lstStyle>
          <a:p>
            <a:r>
              <a:rPr lang="nb-NO" noProof="0" dirty="0"/>
              <a:t>Legg til tittel (inntil tre linjer)</a:t>
            </a:r>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061" y="4570010"/>
            <a:ext cx="5647938" cy="344298"/>
          </a:xfrm>
        </p:spPr>
        <p:txBody>
          <a:bodyPr/>
          <a:lstStyle>
            <a:lvl1pPr>
              <a:buClr>
                <a:srgbClr val="539760"/>
              </a:buClr>
              <a:buNone/>
              <a:defRPr sz="1999" i="0" spc="0">
                <a:solidFill>
                  <a:srgbClr val="253325"/>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Legg til navn på foredragsholder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061" y="5777995"/>
            <a:ext cx="1261723" cy="746137"/>
          </a:xfrm>
          <a:prstGeom prst="rect">
            <a:avLst/>
          </a:prstGeom>
        </p:spPr>
      </p:pic>
      <p:sp>
        <p:nvSpPr>
          <p:cNvPr id="18" name="Undertittel 2">
            <a:extLst>
              <a:ext uri="{FF2B5EF4-FFF2-40B4-BE49-F238E27FC236}">
                <a16:creationId xmlns:a16="http://schemas.microsoft.com/office/drawing/2014/main" id="{57BAD236-BA49-C44D-8D38-D5C49D4CEB13}"/>
              </a:ext>
            </a:extLst>
          </p:cNvPr>
          <p:cNvSpPr>
            <a:spLocks noGrp="1"/>
          </p:cNvSpPr>
          <p:nvPr>
            <p:ph type="subTitle" idx="1" hasCustomPrompt="1"/>
          </p:nvPr>
        </p:nvSpPr>
        <p:spPr>
          <a:xfrm>
            <a:off x="448062" y="3711201"/>
            <a:ext cx="5647938" cy="777149"/>
          </a:xfrm>
        </p:spPr>
        <p:txBody>
          <a:bodyPr wrap="square" lIns="0" anchor="b" anchorCtr="0">
            <a:spAutoFit/>
          </a:bodyPr>
          <a:lstStyle>
            <a:lvl1pPr marL="0" indent="0" algn="l">
              <a:spcBef>
                <a:spcPts val="0"/>
              </a:spcBef>
              <a:buNone/>
              <a:defRPr sz="2799" b="1" i="0" spc="0">
                <a:solidFill>
                  <a:srgbClr val="253325"/>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noProof="0" dirty="0"/>
              <a:t>Legg til tid og sted for foredraget (inntil to linjer)</a:t>
            </a:r>
          </a:p>
        </p:txBody>
      </p:sp>
    </p:spTree>
    <p:extLst>
      <p:ext uri="{BB962C8B-B14F-4D97-AF65-F5344CB8AC3E}">
        <p14:creationId xmlns:p14="http://schemas.microsoft.com/office/powerpoint/2010/main" val="129243374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nhold lys grønn">
    <p:bg>
      <p:bgPr>
        <a:solidFill>
          <a:srgbClr val="EFEFEF"/>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483869"/>
            <a:ext cx="8465920" cy="763023"/>
          </a:xfrm>
          <a:prstGeom prst="rect">
            <a:avLst/>
          </a:prstGeom>
          <a:solidFill>
            <a:srgbClr val="539760"/>
          </a:solidFill>
        </p:spPr>
        <p:txBody>
          <a:bodyPr/>
          <a:lstStyle>
            <a:lvl1pPr>
              <a:defRPr>
                <a:solidFill>
                  <a:srgbClr val="EFEFEF"/>
                </a:solidFill>
              </a:defRPr>
            </a:lvl1pPr>
          </a:lstStyle>
          <a:p>
            <a:r>
              <a:rPr lang="nb-NO" dirty="0"/>
              <a:t>Klikk for å legge til tittel</a:t>
            </a:r>
          </a:p>
        </p:txBody>
      </p:sp>
      <p:sp>
        <p:nvSpPr>
          <p:cNvPr id="3" name="Plassholder for innhold 2"/>
          <p:cNvSpPr>
            <a:spLocks noGrp="1"/>
          </p:cNvSpPr>
          <p:nvPr>
            <p:ph idx="1" hasCustomPrompt="1"/>
          </p:nvPr>
        </p:nvSpPr>
        <p:spPr>
          <a:xfrm>
            <a:off x="543868" y="1793661"/>
            <a:ext cx="9595632" cy="4756094"/>
          </a:xfrm>
        </p:spPr>
        <p:txBody>
          <a:bodyPr/>
          <a:lstStyle>
            <a:lvl1pPr>
              <a:buClr>
                <a:srgbClr val="539760"/>
              </a:buClr>
              <a:defRPr>
                <a:solidFill>
                  <a:srgbClr val="253325"/>
                </a:solidFill>
              </a:defRPr>
            </a:lvl1pPr>
            <a:lvl2pPr>
              <a:defRPr>
                <a:solidFill>
                  <a:srgbClr val="253325"/>
                </a:solidFill>
              </a:defRPr>
            </a:lvl2pPr>
            <a:lvl3pPr>
              <a:defRPr sz="2599">
                <a:solidFill>
                  <a:srgbClr val="253325"/>
                </a:solidFill>
              </a:defRPr>
            </a:lvl3pPr>
            <a:lvl4pPr>
              <a:defRPr>
                <a:solidFill>
                  <a:srgbClr val="253325"/>
                </a:solidFill>
              </a:defRPr>
            </a:lvl4pPr>
            <a:lvl5pPr>
              <a:defRPr>
                <a:solidFill>
                  <a:srgbClr val="253325"/>
                </a:solidFill>
              </a:defRPr>
            </a:lvl5pPr>
            <a:lvl6pPr>
              <a:defRPr>
                <a:solidFill>
                  <a:srgbClr val="253325"/>
                </a:solidFill>
              </a:defRPr>
            </a:lvl6pPr>
            <a:lvl7pPr>
              <a:defRPr>
                <a:solidFill>
                  <a:srgbClr val="253325"/>
                </a:solidFill>
              </a:defRPr>
            </a:lvl7pPr>
            <a:lvl8pPr>
              <a:defRPr>
                <a:solidFill>
                  <a:srgbClr val="253325"/>
                </a:solidFill>
              </a:defRPr>
            </a:lvl8pPr>
            <a:lvl9pPr>
              <a:defRPr>
                <a:solidFill>
                  <a:srgbClr val="253325"/>
                </a:solidFill>
              </a:defRPr>
            </a:lvl9pPr>
          </a:lstStyle>
          <a:p>
            <a:pPr lvl="0"/>
            <a:r>
              <a:rPr lang="nb-NO" dirty="0"/>
              <a:t>Klikk for å legge til tekst</a:t>
            </a:r>
          </a:p>
        </p:txBody>
      </p:sp>
      <p:pic>
        <p:nvPicPr>
          <p:cNvPr id="5" name="Bilde 4">
            <a:extLst>
              <a:ext uri="{FF2B5EF4-FFF2-40B4-BE49-F238E27FC236}">
                <a16:creationId xmlns:a16="http://schemas.microsoft.com/office/drawing/2014/main" id="{E3A75D69-078E-8147-B085-E98AA18442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0916" y="529077"/>
            <a:ext cx="2872052" cy="629720"/>
          </a:xfrm>
          <a:prstGeom prst="rect">
            <a:avLst/>
          </a:prstGeom>
        </p:spPr>
      </p:pic>
    </p:spTree>
    <p:extLst>
      <p:ext uri="{BB962C8B-B14F-4D97-AF65-F5344CB8AC3E}">
        <p14:creationId xmlns:p14="http://schemas.microsoft.com/office/powerpoint/2010/main" val="359325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rside mørk rød">
    <p:bg>
      <p:bgPr>
        <a:solidFill>
          <a:srgbClr val="440C1A"/>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763" y="8398"/>
            <a:ext cx="11707751" cy="4056261"/>
          </a:xfrm>
          <a:prstGeom prst="rect">
            <a:avLst/>
          </a:prstGeom>
          <a:solidFill>
            <a:srgbClr val="F2EBDD">
              <a:alpha val="0"/>
            </a:srgbClr>
          </a:solidFill>
        </p:spPr>
        <p:txBody>
          <a:bodyPr lIns="0" tIns="0" rIns="0" bIns="720000" anchor="ctr" anchorCtr="1"/>
          <a:lstStyle>
            <a:lvl1pPr marL="0" indent="0" algn="ctr">
              <a:buNone/>
              <a:defRPr sz="1999" i="1">
                <a:solidFill>
                  <a:srgbClr val="EFEFEF"/>
                </a:solidFill>
              </a:defRPr>
            </a:lvl1pPr>
          </a:lstStyle>
          <a:p>
            <a:r>
              <a:rPr lang="nn-NO" noProof="0" dirty="0"/>
              <a:t>Klikk på ikonet for å endre biletet</a:t>
            </a:r>
          </a:p>
        </p:txBody>
      </p:sp>
      <p:sp>
        <p:nvSpPr>
          <p:cNvPr id="9" name="Undertittel 2">
            <a:extLst>
              <a:ext uri="{FF2B5EF4-FFF2-40B4-BE49-F238E27FC236}">
                <a16:creationId xmlns:a16="http://schemas.microsoft.com/office/drawing/2014/main" id="{87BEF500-E910-8A45-BBF8-65EF6B3BB1D4}"/>
              </a:ext>
            </a:extLst>
          </p:cNvPr>
          <p:cNvSpPr>
            <a:spLocks noGrp="1"/>
          </p:cNvSpPr>
          <p:nvPr>
            <p:ph type="subTitle" idx="1" hasCustomPrompt="1"/>
          </p:nvPr>
        </p:nvSpPr>
        <p:spPr>
          <a:xfrm>
            <a:off x="487763" y="5761277"/>
            <a:ext cx="9554770" cy="387708"/>
          </a:xfrm>
        </p:spPr>
        <p:txBody>
          <a:bodyPr wrap="square" lIns="0">
            <a:spAutoFit/>
          </a:bodyPr>
          <a:lstStyle>
            <a:lvl1pPr marL="0" indent="0" algn="l">
              <a:buNone/>
              <a:defRPr sz="2799" b="1" i="0" spc="0">
                <a:solidFill>
                  <a:srgbClr val="F2EBDD"/>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noProof="0" dirty="0"/>
              <a:t>Klikk for å legge til tid og sted for foredraget (1 linje)</a:t>
            </a:r>
          </a:p>
        </p:txBody>
      </p:sp>
      <p:sp>
        <p:nvSpPr>
          <p:cNvPr id="7" name="Plassholder for innhold 2">
            <a:extLst>
              <a:ext uri="{FF2B5EF4-FFF2-40B4-BE49-F238E27FC236}">
                <a16:creationId xmlns:a16="http://schemas.microsoft.com/office/drawing/2014/main" id="{5DD842C2-2465-CD4E-9F0A-ABF730610906}"/>
              </a:ext>
            </a:extLst>
          </p:cNvPr>
          <p:cNvSpPr>
            <a:spLocks noGrp="1"/>
          </p:cNvSpPr>
          <p:nvPr>
            <p:ph idx="14" hasCustomPrompt="1"/>
          </p:nvPr>
        </p:nvSpPr>
        <p:spPr>
          <a:xfrm>
            <a:off x="487763" y="6182226"/>
            <a:ext cx="9554770" cy="333798"/>
          </a:xfrm>
        </p:spPr>
        <p:txBody>
          <a:bodyPr anchor="b" anchorCtr="0"/>
          <a:lstStyle>
            <a:lvl1pPr>
              <a:buClr>
                <a:srgbClr val="539760"/>
              </a:buClr>
              <a:buNone/>
              <a:defRPr sz="1999" i="0" spc="0">
                <a:solidFill>
                  <a:srgbClr val="F2EBD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Klikk for å legge til navn og rolle på foredragsholder (1 linje)</a:t>
            </a:r>
          </a:p>
        </p:txBody>
      </p:sp>
      <p:pic>
        <p:nvPicPr>
          <p:cNvPr id="3" name="Bilde 2" descr="Et bilde som inneholder gress, utendørs, person, felt&#10;&#10;Automatisk generert beskrivelse">
            <a:extLst>
              <a:ext uri="{FF2B5EF4-FFF2-40B4-BE49-F238E27FC236}">
                <a16:creationId xmlns:a16="http://schemas.microsoft.com/office/drawing/2014/main" id="{4806FC82-5873-8347-AA29-1EB5E7E22F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7763" y="11716"/>
            <a:ext cx="11706060" cy="4056569"/>
          </a:xfrm>
          <a:prstGeom prst="rect">
            <a:avLst/>
          </a:prstGeom>
        </p:spPr>
      </p:pic>
      <p:sp>
        <p:nvSpPr>
          <p:cNvPr id="6" name="Tittel 2">
            <a:extLst>
              <a:ext uri="{FF2B5EF4-FFF2-40B4-BE49-F238E27FC236}">
                <a16:creationId xmlns:a16="http://schemas.microsoft.com/office/drawing/2014/main" id="{B9FEFB67-430E-084A-8070-1C573CF8585C}"/>
              </a:ext>
            </a:extLst>
          </p:cNvPr>
          <p:cNvSpPr>
            <a:spLocks noGrp="1"/>
          </p:cNvSpPr>
          <p:nvPr>
            <p:ph type="ctrTitle" hasCustomPrompt="1"/>
          </p:nvPr>
        </p:nvSpPr>
        <p:spPr>
          <a:xfrm>
            <a:off x="487763" y="3873905"/>
            <a:ext cx="11704236" cy="1871874"/>
          </a:xfrm>
          <a:prstGeom prst="rect">
            <a:avLst/>
          </a:prstGeom>
          <a:solidFill>
            <a:srgbClr val="253325">
              <a:alpha val="0"/>
            </a:srgbClr>
          </a:solidFill>
        </p:spPr>
        <p:txBody>
          <a:bodyPr wrap="square" lIns="0" anchor="t" anchorCtr="0">
            <a:noAutofit/>
          </a:bodyPr>
          <a:lstStyle>
            <a:lvl1pPr>
              <a:lnSpc>
                <a:spcPts val="7298"/>
              </a:lnSpc>
              <a:defRPr sz="6998" b="1" spc="0">
                <a:solidFill>
                  <a:srgbClr val="F2EBDD"/>
                </a:solidFill>
              </a:defRPr>
            </a:lvl1pPr>
          </a:lstStyle>
          <a:p>
            <a:r>
              <a:rPr lang="nb-NO" noProof="0" dirty="0"/>
              <a:t>Klikk for å legge til tittel (inntil to linjer)</a:t>
            </a:r>
          </a:p>
        </p:txBody>
      </p:sp>
      <p:pic>
        <p:nvPicPr>
          <p:cNvPr id="11" name="Bilde 10">
            <a:extLst>
              <a:ext uri="{FF2B5EF4-FFF2-40B4-BE49-F238E27FC236}">
                <a16:creationId xmlns:a16="http://schemas.microsoft.com/office/drawing/2014/main" id="{46800706-7B1B-7746-881F-626D52BAACA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2514" y="5769886"/>
            <a:ext cx="1261723" cy="746137"/>
          </a:xfrm>
          <a:prstGeom prst="rect">
            <a:avLst/>
          </a:prstGeom>
        </p:spPr>
      </p:pic>
    </p:spTree>
    <p:extLst>
      <p:ext uri="{BB962C8B-B14F-4D97-AF65-F5344CB8AC3E}">
        <p14:creationId xmlns:p14="http://schemas.microsoft.com/office/powerpoint/2010/main" val="2677444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nhold mørk rød">
    <p:bg>
      <p:bgPr>
        <a:solidFill>
          <a:srgbClr val="440C1A"/>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6E2203E-71A7-AB47-8948-D339216886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39197" y="536058"/>
            <a:ext cx="2933974" cy="643296"/>
          </a:xfrm>
          <a:prstGeom prst="rect">
            <a:avLst/>
          </a:prstGeom>
        </p:spPr>
      </p:pic>
      <p:sp>
        <p:nvSpPr>
          <p:cNvPr id="6" name="Plassholder for innhold 2">
            <a:extLst>
              <a:ext uri="{FF2B5EF4-FFF2-40B4-BE49-F238E27FC236}">
                <a16:creationId xmlns:a16="http://schemas.microsoft.com/office/drawing/2014/main" id="{73E057A0-C139-8441-98B2-045307FA8AB3}"/>
              </a:ext>
            </a:extLst>
          </p:cNvPr>
          <p:cNvSpPr>
            <a:spLocks noGrp="1"/>
          </p:cNvSpPr>
          <p:nvPr>
            <p:ph idx="1" hasCustomPrompt="1"/>
          </p:nvPr>
        </p:nvSpPr>
        <p:spPr>
          <a:xfrm>
            <a:off x="451295" y="1793662"/>
            <a:ext cx="9650774" cy="4732950"/>
          </a:xfrm>
        </p:spPr>
        <p:txBody>
          <a:bodyPr/>
          <a:lstStyle>
            <a:lvl1pPr>
              <a:defRPr>
                <a:solidFill>
                  <a:srgbClr val="F2EBDD"/>
                </a:solidFill>
              </a:defRPr>
            </a:lvl1pPr>
            <a:lvl2pPr>
              <a:defRPr>
                <a:solidFill>
                  <a:srgbClr val="F2EBDD"/>
                </a:solidFill>
              </a:defRPr>
            </a:lvl2pPr>
            <a:lvl3pPr>
              <a:defRPr sz="2599">
                <a:solidFill>
                  <a:srgbClr val="F2EBDD"/>
                </a:solidFill>
              </a:defRPr>
            </a:lvl3pPr>
            <a:lvl4pPr>
              <a:defRPr>
                <a:solidFill>
                  <a:srgbClr val="F2EBDD"/>
                </a:solidFill>
              </a:defRPr>
            </a:lvl4pPr>
            <a:lvl5pPr>
              <a:defRPr>
                <a:solidFill>
                  <a:srgbClr val="F2EBDD"/>
                </a:solidFill>
              </a:defRPr>
            </a:lvl5pPr>
            <a:lvl6pPr>
              <a:defRPr>
                <a:solidFill>
                  <a:srgbClr val="F2EBDD"/>
                </a:solidFill>
              </a:defRPr>
            </a:lvl6pPr>
            <a:lvl7pPr>
              <a:defRPr>
                <a:solidFill>
                  <a:srgbClr val="F2EBDD"/>
                </a:solidFill>
              </a:defRPr>
            </a:lvl7pPr>
            <a:lvl8pPr>
              <a:defRPr>
                <a:solidFill>
                  <a:srgbClr val="F2EBDD"/>
                </a:solidFill>
              </a:defRPr>
            </a:lvl8pPr>
            <a:lvl9pPr>
              <a:defRPr>
                <a:solidFill>
                  <a:srgbClr val="F2EBDD"/>
                </a:solidFill>
              </a:defRPr>
            </a:lvl9pPr>
          </a:lstStyle>
          <a:p>
            <a:pPr lvl="0"/>
            <a:r>
              <a:rPr lang="nb-NO" dirty="0"/>
              <a:t>Klikk for å legge til tekst</a:t>
            </a:r>
          </a:p>
        </p:txBody>
      </p:sp>
      <p:sp>
        <p:nvSpPr>
          <p:cNvPr id="8" name="Tittel 1">
            <a:extLst>
              <a:ext uri="{FF2B5EF4-FFF2-40B4-BE49-F238E27FC236}">
                <a16:creationId xmlns:a16="http://schemas.microsoft.com/office/drawing/2014/main" id="{EFD7F92B-B712-C541-A6AF-8BF5AF1382A3}"/>
              </a:ext>
            </a:extLst>
          </p:cNvPr>
          <p:cNvSpPr>
            <a:spLocks noGrp="1"/>
          </p:cNvSpPr>
          <p:nvPr>
            <p:ph type="title" hasCustomPrompt="1"/>
          </p:nvPr>
        </p:nvSpPr>
        <p:spPr>
          <a:xfrm>
            <a:off x="0" y="483869"/>
            <a:ext cx="8465921" cy="763023"/>
          </a:xfrm>
          <a:prstGeom prst="rect">
            <a:avLst/>
          </a:prstGeom>
          <a:solidFill>
            <a:srgbClr val="EB4040"/>
          </a:solidFill>
        </p:spPr>
        <p:txBody>
          <a:bodyPr/>
          <a:lstStyle>
            <a:lvl1pPr>
              <a:defRPr>
                <a:solidFill>
                  <a:srgbClr val="F2EBDD"/>
                </a:solidFill>
              </a:defRPr>
            </a:lvl1pPr>
          </a:lstStyle>
          <a:p>
            <a:r>
              <a:rPr lang="nb-NO" dirty="0"/>
              <a:t>Klikk for å legge til tittel</a:t>
            </a:r>
          </a:p>
        </p:txBody>
      </p:sp>
    </p:spTree>
    <p:extLst>
      <p:ext uri="{BB962C8B-B14F-4D97-AF65-F5344CB8AC3E}">
        <p14:creationId xmlns:p14="http://schemas.microsoft.com/office/powerpoint/2010/main" val="2449484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rside mørk grønn">
    <p:bg>
      <p:bgPr>
        <a:solidFill>
          <a:srgbClr val="253325"/>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763" y="8398"/>
            <a:ext cx="11707751" cy="4056261"/>
          </a:xfrm>
          <a:prstGeom prst="rect">
            <a:avLst/>
          </a:prstGeom>
          <a:solidFill>
            <a:srgbClr val="F2EBDD">
              <a:alpha val="0"/>
            </a:srgbClr>
          </a:solidFill>
        </p:spPr>
        <p:txBody>
          <a:bodyPr lIns="0" tIns="0" rIns="0" bIns="720000" anchor="ctr" anchorCtr="1"/>
          <a:lstStyle>
            <a:lvl1pPr marL="0" indent="0" algn="ctr">
              <a:buNone/>
              <a:defRPr sz="1999" i="1">
                <a:solidFill>
                  <a:srgbClr val="EFEFEF"/>
                </a:solidFill>
              </a:defRPr>
            </a:lvl1pPr>
          </a:lstStyle>
          <a:p>
            <a:r>
              <a:rPr lang="nn-NO" noProof="0" dirty="0"/>
              <a:t>Klikk på ikonet for å endre biletet</a:t>
            </a:r>
          </a:p>
        </p:txBody>
      </p:sp>
      <p:pic>
        <p:nvPicPr>
          <p:cNvPr id="8" name="Bilde 7" descr="Et bilde som inneholder person, bygning, mann, stående&#10;&#10;Automatisk generert beskrivelse">
            <a:extLst>
              <a:ext uri="{FF2B5EF4-FFF2-40B4-BE49-F238E27FC236}">
                <a16:creationId xmlns:a16="http://schemas.microsoft.com/office/drawing/2014/main" id="{D8996D16-F5F1-7849-BFC7-3FDBF79973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69" t="-175" r="1952" b="175"/>
          <a:stretch/>
        </p:blipFill>
        <p:spPr>
          <a:xfrm>
            <a:off x="484248" y="-4111"/>
            <a:ext cx="11707751" cy="4081278"/>
          </a:xfrm>
          <a:prstGeom prst="rect">
            <a:avLst/>
          </a:prstGeom>
        </p:spPr>
      </p:pic>
      <p:sp>
        <p:nvSpPr>
          <p:cNvPr id="14" name="Undertittel 2">
            <a:extLst>
              <a:ext uri="{FF2B5EF4-FFF2-40B4-BE49-F238E27FC236}">
                <a16:creationId xmlns:a16="http://schemas.microsoft.com/office/drawing/2014/main" id="{3AB82720-8AA9-E446-83F6-41633D048B84}"/>
              </a:ext>
            </a:extLst>
          </p:cNvPr>
          <p:cNvSpPr>
            <a:spLocks noGrp="1"/>
          </p:cNvSpPr>
          <p:nvPr>
            <p:ph type="subTitle" idx="1" hasCustomPrompt="1"/>
          </p:nvPr>
        </p:nvSpPr>
        <p:spPr>
          <a:xfrm>
            <a:off x="487763" y="5761277"/>
            <a:ext cx="9554770" cy="387708"/>
          </a:xfrm>
        </p:spPr>
        <p:txBody>
          <a:bodyPr wrap="square" lIns="0">
            <a:spAutoFit/>
          </a:bodyPr>
          <a:lstStyle>
            <a:lvl1pPr marL="0" indent="0" algn="l">
              <a:buNone/>
              <a:defRPr sz="2799" b="1" i="0" spc="0">
                <a:solidFill>
                  <a:srgbClr val="EFEFEF"/>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noProof="0" dirty="0"/>
              <a:t>Klikk for å legge til tid og sted for foredraget (1 linje)</a:t>
            </a:r>
          </a:p>
        </p:txBody>
      </p:sp>
      <p:sp>
        <p:nvSpPr>
          <p:cNvPr id="15" name="Plassholder for innhold 2">
            <a:extLst>
              <a:ext uri="{FF2B5EF4-FFF2-40B4-BE49-F238E27FC236}">
                <a16:creationId xmlns:a16="http://schemas.microsoft.com/office/drawing/2014/main" id="{88FE3AE7-7B6E-B14F-BFD4-CF53D54897B3}"/>
              </a:ext>
            </a:extLst>
          </p:cNvPr>
          <p:cNvSpPr>
            <a:spLocks noGrp="1"/>
          </p:cNvSpPr>
          <p:nvPr>
            <p:ph idx="14" hasCustomPrompt="1"/>
          </p:nvPr>
        </p:nvSpPr>
        <p:spPr>
          <a:xfrm>
            <a:off x="487763" y="6182226"/>
            <a:ext cx="9554770" cy="333798"/>
          </a:xfrm>
        </p:spPr>
        <p:txBody>
          <a:bodyPr anchor="b" anchorCtr="0"/>
          <a:lstStyle>
            <a:lvl1pPr>
              <a:buClr>
                <a:srgbClr val="539760"/>
              </a:buClr>
              <a:buNone/>
              <a:defRPr sz="1999" i="0" spc="0">
                <a:solidFill>
                  <a:srgbClr val="EFEFE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Klikk for å legge til navn og rolle på foredragsholder (1 linje)</a:t>
            </a:r>
          </a:p>
        </p:txBody>
      </p:sp>
      <p:sp>
        <p:nvSpPr>
          <p:cNvPr id="16" name="Tittel 2">
            <a:extLst>
              <a:ext uri="{FF2B5EF4-FFF2-40B4-BE49-F238E27FC236}">
                <a16:creationId xmlns:a16="http://schemas.microsoft.com/office/drawing/2014/main" id="{DCD7FE7B-53BC-B84B-9ADE-9F9090B2C714}"/>
              </a:ext>
            </a:extLst>
          </p:cNvPr>
          <p:cNvSpPr>
            <a:spLocks noGrp="1"/>
          </p:cNvSpPr>
          <p:nvPr>
            <p:ph type="ctrTitle" hasCustomPrompt="1"/>
          </p:nvPr>
        </p:nvSpPr>
        <p:spPr>
          <a:xfrm>
            <a:off x="487763" y="3873905"/>
            <a:ext cx="11704236" cy="1871874"/>
          </a:xfrm>
          <a:prstGeom prst="rect">
            <a:avLst/>
          </a:prstGeom>
          <a:solidFill>
            <a:srgbClr val="253325">
              <a:alpha val="0"/>
            </a:srgbClr>
          </a:solidFill>
        </p:spPr>
        <p:txBody>
          <a:bodyPr wrap="square" lIns="0" anchor="t" anchorCtr="0">
            <a:noAutofit/>
          </a:bodyPr>
          <a:lstStyle>
            <a:lvl1pPr>
              <a:lnSpc>
                <a:spcPts val="7298"/>
              </a:lnSpc>
              <a:defRPr sz="6998" b="1" spc="0">
                <a:solidFill>
                  <a:srgbClr val="EFEFEF"/>
                </a:solidFill>
              </a:defRPr>
            </a:lvl1pPr>
          </a:lstStyle>
          <a:p>
            <a:r>
              <a:rPr lang="nb-NO" noProof="0" dirty="0"/>
              <a:t>Klikk for å legge til tittel (inntil to linjer)</a:t>
            </a:r>
          </a:p>
        </p:txBody>
      </p:sp>
      <p:pic>
        <p:nvPicPr>
          <p:cNvPr id="18" name="Bilde 17">
            <a:extLst>
              <a:ext uri="{FF2B5EF4-FFF2-40B4-BE49-F238E27FC236}">
                <a16:creationId xmlns:a16="http://schemas.microsoft.com/office/drawing/2014/main" id="{49C075CE-036F-9647-8B30-860D95D2135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2514" y="5769886"/>
            <a:ext cx="1261723" cy="746137"/>
          </a:xfrm>
          <a:prstGeom prst="rect">
            <a:avLst/>
          </a:prstGeom>
        </p:spPr>
      </p:pic>
    </p:spTree>
    <p:extLst>
      <p:ext uri="{BB962C8B-B14F-4D97-AF65-F5344CB8AC3E}">
        <p14:creationId xmlns:p14="http://schemas.microsoft.com/office/powerpoint/2010/main" val="89904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hold lys rød">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49E4B07C-82BE-0B41-AB98-77BE3A2D1D74}"/>
              </a:ext>
            </a:extLst>
          </p:cNvPr>
          <p:cNvSpPr>
            <a:spLocks noGrp="1"/>
          </p:cNvSpPr>
          <p:nvPr>
            <p:ph idx="1" hasCustomPrompt="1"/>
          </p:nvPr>
        </p:nvSpPr>
        <p:spPr>
          <a:xfrm>
            <a:off x="451295" y="1782088"/>
            <a:ext cx="9662345" cy="4732950"/>
          </a:xfrm>
        </p:spPr>
        <p:txBody>
          <a:bodyPr/>
          <a:lstStyle>
            <a:lvl1pPr>
              <a:defRPr b="0" i="0">
                <a:solidFill>
                  <a:srgbClr val="440C1A"/>
                </a:solidFill>
                <a:latin typeface="Arial" panose="020B0604020202020204" pitchFamily="34" charset="0"/>
                <a:cs typeface="Arial" panose="020B0604020202020204" pitchFamily="34" charset="0"/>
              </a:defRPr>
            </a:lvl1pPr>
            <a:lvl2pPr>
              <a:defRPr>
                <a:solidFill>
                  <a:srgbClr val="440C1A"/>
                </a:solidFill>
              </a:defRPr>
            </a:lvl2pPr>
            <a:lvl3pPr>
              <a:defRPr sz="2599">
                <a:solidFill>
                  <a:srgbClr val="440C1A"/>
                </a:solidFill>
              </a:defRPr>
            </a:lvl3pPr>
            <a:lvl4pPr>
              <a:defRPr>
                <a:solidFill>
                  <a:srgbClr val="440C1A"/>
                </a:solidFill>
              </a:defRPr>
            </a:lvl4pPr>
            <a:lvl5pPr>
              <a:defRPr>
                <a:solidFill>
                  <a:srgbClr val="440C1A"/>
                </a:solidFill>
              </a:defRPr>
            </a:lvl5pPr>
            <a:lvl6pPr>
              <a:buNone/>
              <a:defRPr>
                <a:solidFill>
                  <a:srgbClr val="440C1A"/>
                </a:solidFill>
              </a:defRPr>
            </a:lvl6pPr>
          </a:lstStyle>
          <a:p>
            <a:pPr lvl="0"/>
            <a:r>
              <a:rPr lang="nb-NO" dirty="0"/>
              <a:t>Klikk for å legge til tekst</a:t>
            </a:r>
          </a:p>
        </p:txBody>
      </p:sp>
      <p:sp>
        <p:nvSpPr>
          <p:cNvPr id="5" name="Plassholder for tittel 1">
            <a:extLst>
              <a:ext uri="{FF2B5EF4-FFF2-40B4-BE49-F238E27FC236}">
                <a16:creationId xmlns:a16="http://schemas.microsoft.com/office/drawing/2014/main" id="{3D8584D2-FF71-1349-8C90-E51583B34D8F}"/>
              </a:ext>
            </a:extLst>
          </p:cNvPr>
          <p:cNvSpPr>
            <a:spLocks noGrp="1"/>
          </p:cNvSpPr>
          <p:nvPr>
            <p:ph type="title" hasCustomPrompt="1"/>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112090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nhold mørk grønn">
    <p:bg>
      <p:bgPr>
        <a:solidFill>
          <a:srgbClr val="253325"/>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483869"/>
            <a:ext cx="8465921" cy="763023"/>
          </a:xfrm>
          <a:prstGeom prst="rect">
            <a:avLst/>
          </a:prstGeom>
          <a:solidFill>
            <a:srgbClr val="539760"/>
          </a:solidFill>
        </p:spPr>
        <p:txBody>
          <a:bodyPr/>
          <a:lstStyle>
            <a:lvl1pPr>
              <a:defRPr>
                <a:solidFill>
                  <a:srgbClr val="EFEFEF"/>
                </a:solidFill>
              </a:defRPr>
            </a:lvl1pPr>
          </a:lstStyle>
          <a:p>
            <a:r>
              <a:rPr lang="nb-NO" dirty="0"/>
              <a:t>Klikk for å legge til tittel</a:t>
            </a:r>
          </a:p>
        </p:txBody>
      </p:sp>
      <p:pic>
        <p:nvPicPr>
          <p:cNvPr id="11" name="Bilde 10">
            <a:extLst>
              <a:ext uri="{FF2B5EF4-FFF2-40B4-BE49-F238E27FC236}">
                <a16:creationId xmlns:a16="http://schemas.microsoft.com/office/drawing/2014/main" id="{0DAA8203-9DCD-3743-8B38-63E87E2984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2541" y="527998"/>
            <a:ext cx="2870800" cy="629445"/>
          </a:xfrm>
          <a:prstGeom prst="rect">
            <a:avLst/>
          </a:prstGeom>
        </p:spPr>
      </p:pic>
      <p:sp>
        <p:nvSpPr>
          <p:cNvPr id="5" name="Plassholder for innhold 2">
            <a:extLst>
              <a:ext uri="{FF2B5EF4-FFF2-40B4-BE49-F238E27FC236}">
                <a16:creationId xmlns:a16="http://schemas.microsoft.com/office/drawing/2014/main" id="{4111DCA9-20CE-1242-9B52-473842A3B571}"/>
              </a:ext>
            </a:extLst>
          </p:cNvPr>
          <p:cNvSpPr>
            <a:spLocks noGrp="1"/>
          </p:cNvSpPr>
          <p:nvPr>
            <p:ph idx="1" hasCustomPrompt="1"/>
          </p:nvPr>
        </p:nvSpPr>
        <p:spPr>
          <a:xfrm>
            <a:off x="451295" y="1782088"/>
            <a:ext cx="9650774" cy="4732950"/>
          </a:xfrm>
        </p:spPr>
        <p:txBody>
          <a:bodyPr/>
          <a:lstStyle>
            <a:lvl1pPr>
              <a:buClr>
                <a:srgbClr val="539760"/>
              </a:buClr>
              <a:defRPr>
                <a:solidFill>
                  <a:srgbClr val="EFEFEF"/>
                </a:solidFill>
              </a:defRPr>
            </a:lvl1pPr>
            <a:lvl2pPr>
              <a:defRPr>
                <a:solidFill>
                  <a:srgbClr val="EFEFEF"/>
                </a:solidFill>
              </a:defRPr>
            </a:lvl2pPr>
            <a:lvl3pPr>
              <a:defRPr>
                <a:solidFill>
                  <a:srgbClr val="EFEFEF"/>
                </a:solidFill>
              </a:defRPr>
            </a:lvl3pPr>
            <a:lvl4pPr>
              <a:defRPr>
                <a:solidFill>
                  <a:srgbClr val="EFEFEF"/>
                </a:solidFill>
              </a:defRPr>
            </a:lvl4pPr>
            <a:lvl5pPr>
              <a:defRPr>
                <a:solidFill>
                  <a:srgbClr val="EFEFEF"/>
                </a:solidFill>
              </a:defRPr>
            </a:lvl5pPr>
            <a:lvl6pPr>
              <a:defRPr>
                <a:solidFill>
                  <a:srgbClr val="EFEFEF"/>
                </a:solidFill>
              </a:defRPr>
            </a:lvl6pPr>
            <a:lvl7pPr>
              <a:defRPr>
                <a:solidFill>
                  <a:srgbClr val="EFEFEF"/>
                </a:solidFill>
              </a:defRPr>
            </a:lvl7pPr>
            <a:lvl8pPr>
              <a:defRPr>
                <a:solidFill>
                  <a:srgbClr val="EFEFEF"/>
                </a:solidFill>
              </a:defRPr>
            </a:lvl8pPr>
            <a:lvl9pPr>
              <a:defRPr>
                <a:solidFill>
                  <a:srgbClr val="EFEFEF"/>
                </a:solidFill>
              </a:defRPr>
            </a:lvl9pPr>
          </a:lstStyle>
          <a:p>
            <a:pPr lvl="0"/>
            <a:r>
              <a:rPr lang="nb-NO" dirty="0"/>
              <a:t>Klikk for å legge til tekst</a:t>
            </a:r>
          </a:p>
        </p:txBody>
      </p:sp>
    </p:spTree>
    <p:extLst>
      <p:ext uri="{BB962C8B-B14F-4D97-AF65-F5344CB8AC3E}">
        <p14:creationId xmlns:p14="http://schemas.microsoft.com/office/powerpoint/2010/main" val="1796219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nhald lys raud">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49E4B07C-82BE-0B41-AB98-77BE3A2D1D74}"/>
              </a:ext>
            </a:extLst>
          </p:cNvPr>
          <p:cNvSpPr>
            <a:spLocks noGrp="1"/>
          </p:cNvSpPr>
          <p:nvPr>
            <p:ph idx="1" hasCustomPrompt="1"/>
          </p:nvPr>
        </p:nvSpPr>
        <p:spPr>
          <a:xfrm>
            <a:off x="451295" y="1782088"/>
            <a:ext cx="9662345" cy="4732950"/>
          </a:xfrm>
        </p:spPr>
        <p:txBody>
          <a:bodyPr/>
          <a:lstStyle>
            <a:lvl1pPr>
              <a:defRPr b="0" i="0">
                <a:solidFill>
                  <a:srgbClr val="440C1A"/>
                </a:solidFill>
                <a:latin typeface="Degular Text" pitchFamily="8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legge til tekst</a:t>
            </a:r>
          </a:p>
        </p:txBody>
      </p:sp>
      <p:sp>
        <p:nvSpPr>
          <p:cNvPr id="5" name="Plassholder for tittel 1">
            <a:extLst>
              <a:ext uri="{FF2B5EF4-FFF2-40B4-BE49-F238E27FC236}">
                <a16:creationId xmlns:a16="http://schemas.microsoft.com/office/drawing/2014/main" id="{3D8584D2-FF71-1349-8C90-E51583B34D8F}"/>
              </a:ext>
            </a:extLst>
          </p:cNvPr>
          <p:cNvSpPr>
            <a:spLocks noGrp="1"/>
          </p:cNvSpPr>
          <p:nvPr>
            <p:ph type="title" hasCustomPrompt="1"/>
          </p:nvPr>
        </p:nvSpPr>
        <p:spPr>
          <a:xfrm>
            <a:off x="0" y="483869"/>
            <a:ext cx="8465922" cy="894039"/>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149995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koleringsforside">
    <p:bg>
      <p:bgPr>
        <a:solidFill>
          <a:schemeClr val="tx1"/>
        </a:solidFill>
        <a:effectLst/>
      </p:bgPr>
    </p:bg>
    <p:spTree>
      <p:nvGrpSpPr>
        <p:cNvPr id="1" name=""/>
        <p:cNvGrpSpPr/>
        <p:nvPr/>
      </p:nvGrpSpPr>
      <p:grpSpPr>
        <a:xfrm>
          <a:off x="0" y="0"/>
          <a:ext cx="0" cy="0"/>
          <a:chOff x="0" y="0"/>
          <a:chExt cx="0" cy="0"/>
        </a:xfrm>
      </p:grpSpPr>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062" y="600004"/>
            <a:ext cx="5647937" cy="2807811"/>
          </a:xfrm>
          <a:prstGeom prst="rect">
            <a:avLst/>
          </a:prstGeom>
          <a:solidFill>
            <a:srgbClr val="253325">
              <a:alpha val="0"/>
            </a:srgbClr>
          </a:solidFill>
        </p:spPr>
        <p:txBody>
          <a:bodyPr wrap="square" lIns="0" anchor="b" anchorCtr="0">
            <a:noAutofit/>
          </a:bodyPr>
          <a:lstStyle>
            <a:lvl1pPr>
              <a:lnSpc>
                <a:spcPts val="7298"/>
              </a:lnSpc>
              <a:defRPr sz="7798" b="1">
                <a:solidFill>
                  <a:schemeClr val="bg1"/>
                </a:solidFill>
                <a:latin typeface="Arial" panose="020B0604020202020204" pitchFamily="34" charset="0"/>
                <a:cs typeface="Arial" panose="020B0604020202020204" pitchFamily="34" charset="0"/>
              </a:defRPr>
            </a:lvl1pPr>
          </a:lstStyle>
          <a:p>
            <a:r>
              <a:rPr lang="nb-NO"/>
              <a:t>Legg til tittel (inntil tre linjer)</a:t>
            </a:r>
            <a:endParaRPr lang="nn-NO"/>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061" y="4570010"/>
            <a:ext cx="5647938" cy="344298"/>
          </a:xfrm>
        </p:spPr>
        <p:txBody>
          <a:bodyPr/>
          <a:lstStyle>
            <a:lvl1pPr>
              <a:buClr>
                <a:srgbClr val="539760"/>
              </a:buClr>
              <a:buNone/>
              <a:defRPr sz="1999" i="0" spc="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Legg til </a:t>
            </a:r>
            <a:r>
              <a:rPr lang="nn-NO" noProof="0" dirty="0" err="1"/>
              <a:t>navn</a:t>
            </a:r>
            <a:r>
              <a:rPr lang="nn-NO" noProof="0" dirty="0"/>
              <a:t> på </a:t>
            </a:r>
            <a:r>
              <a:rPr lang="nn-NO" noProof="0" dirty="0" err="1"/>
              <a:t>kursholder</a:t>
            </a:r>
            <a:r>
              <a:rPr lang="nn-NO" noProof="0" dirty="0"/>
              <a:t>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8061" y="5777995"/>
            <a:ext cx="1261723" cy="746137"/>
          </a:xfrm>
          <a:prstGeom prst="rect">
            <a:avLst/>
          </a:prstGeom>
        </p:spPr>
      </p:pic>
      <p:sp>
        <p:nvSpPr>
          <p:cNvPr id="8" name="Undertittel 2">
            <a:extLst>
              <a:ext uri="{FF2B5EF4-FFF2-40B4-BE49-F238E27FC236}">
                <a16:creationId xmlns:a16="http://schemas.microsoft.com/office/drawing/2014/main" id="{06753A9A-86BE-4D47-8886-7ED8F4ACDA1D}"/>
              </a:ext>
            </a:extLst>
          </p:cNvPr>
          <p:cNvSpPr>
            <a:spLocks noGrp="1"/>
          </p:cNvSpPr>
          <p:nvPr>
            <p:ph type="subTitle" idx="1" hasCustomPrompt="1"/>
          </p:nvPr>
        </p:nvSpPr>
        <p:spPr>
          <a:xfrm>
            <a:off x="448062" y="3711201"/>
            <a:ext cx="5647938" cy="777149"/>
          </a:xfrm>
        </p:spPr>
        <p:txBody>
          <a:bodyPr wrap="square" lIns="0" anchor="b" anchorCtr="0">
            <a:spAutoFit/>
          </a:bodyPr>
          <a:lstStyle>
            <a:lvl1pPr marL="0" indent="0" algn="l">
              <a:spcBef>
                <a:spcPts val="0"/>
              </a:spcBef>
              <a:buNone/>
              <a:defRPr sz="2799" b="1" i="0" spc="0">
                <a:solidFill>
                  <a:schemeClr val="bg1"/>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dirty="0"/>
              <a:t>Legg til tid og sted for skoleringa (inntil to linjer)</a:t>
            </a:r>
          </a:p>
        </p:txBody>
      </p:sp>
      <p:pic>
        <p:nvPicPr>
          <p:cNvPr id="5" name="Bilde 4" descr="Et bilde som inneholder tekst&#10;&#10;Automatisk generert beskrivelse">
            <a:extLst>
              <a:ext uri="{FF2B5EF4-FFF2-40B4-BE49-F238E27FC236}">
                <a16:creationId xmlns:a16="http://schemas.microsoft.com/office/drawing/2014/main" id="{F16C1560-4686-D14D-B545-04C53A06B9E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54"/>
          <a:stretch/>
        </p:blipFill>
        <p:spPr>
          <a:xfrm>
            <a:off x="6642245" y="1"/>
            <a:ext cx="5549756" cy="6524132"/>
          </a:xfrm>
          <a:prstGeom prst="rect">
            <a:avLst/>
          </a:prstGeom>
        </p:spPr>
      </p:pic>
    </p:spTree>
    <p:extLst>
      <p:ext uri="{BB962C8B-B14F-4D97-AF65-F5344CB8AC3E}">
        <p14:creationId xmlns:p14="http://schemas.microsoft.com/office/powerpoint/2010/main" val="89858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7452155" y="1782089"/>
            <a:ext cx="4739846" cy="4741379"/>
          </a:xfrm>
          <a:prstGeom prst="rect">
            <a:avLst/>
          </a:prstGeom>
          <a:solidFill>
            <a:srgbClr val="F2EBDD"/>
          </a:solidFill>
        </p:spPr>
        <p:txBody>
          <a:bodyPr lIns="0" tIns="0" rIns="0" bIns="720000" anchor="ctr" anchorCtr="1"/>
          <a:lstStyle>
            <a:lvl1pPr marL="0" indent="0" algn="ctr">
              <a:buNone/>
              <a:defRPr sz="1999" b="0" i="1">
                <a:latin typeface="Arial" panose="020B0604020202020204" pitchFamily="34" charset="0"/>
                <a:cs typeface="Arial" panose="020B0604020202020204" pitchFamily="34" charset="0"/>
              </a:defRPr>
            </a:lvl1pPr>
          </a:lstStyle>
          <a:p>
            <a:r>
              <a:rPr lang="nb-NO" noProof="0"/>
              <a:t>Klikk på ikonet for å legge til et bilde</a:t>
            </a:r>
            <a:endParaRPr lang="nn-NO" noProof="0" dirty="0"/>
          </a:p>
        </p:txBody>
      </p:sp>
      <p:sp>
        <p:nvSpPr>
          <p:cNvPr id="10" name="Plassholder for tekst 9"/>
          <p:cNvSpPr>
            <a:spLocks noGrp="1"/>
          </p:cNvSpPr>
          <p:nvPr>
            <p:ph type="body" sz="quarter" idx="14" hasCustomPrompt="1"/>
          </p:nvPr>
        </p:nvSpPr>
        <p:spPr>
          <a:xfrm>
            <a:off x="451296" y="1782089"/>
            <a:ext cx="6190843" cy="4741379"/>
          </a:xfrm>
          <a:prstGeom prst="rect">
            <a:avLst/>
          </a:prstGeom>
        </p:spPr>
        <p:txBody>
          <a:bodyPr lIns="0" tIns="0" rIns="0" bIns="0"/>
          <a:lstStyle>
            <a:lvl1pPr>
              <a:spcAft>
                <a:spcPts val="500"/>
              </a:spcAft>
              <a:defRPr/>
            </a:lvl1pPr>
          </a:lstStyle>
          <a:p>
            <a:pPr lvl="0"/>
            <a:r>
              <a:rPr lang="nb-NO" dirty="0"/>
              <a:t>Klikk for å legge til tekst</a:t>
            </a:r>
          </a:p>
        </p:txBody>
      </p:sp>
      <p:sp>
        <p:nvSpPr>
          <p:cNvPr id="6" name="Plassholder for tittel 1">
            <a:extLst>
              <a:ext uri="{FF2B5EF4-FFF2-40B4-BE49-F238E27FC236}">
                <a16:creationId xmlns:a16="http://schemas.microsoft.com/office/drawing/2014/main" id="{B48FEB19-3629-F84D-BE6D-370ADD876171}"/>
              </a:ext>
            </a:extLst>
          </p:cNvPr>
          <p:cNvSpPr>
            <a:spLocks noGrp="1"/>
          </p:cNvSpPr>
          <p:nvPr>
            <p:ph type="title" hasCustomPrompt="1"/>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159956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tekst med overskrift">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2" y="1246894"/>
            <a:ext cx="5149392" cy="5279717"/>
          </a:xfrm>
          <a:prstGeom prst="rect">
            <a:avLst/>
          </a:prstGeom>
          <a:solidFill>
            <a:srgbClr val="F2EBDD"/>
          </a:solidFill>
        </p:spPr>
        <p:txBody>
          <a:bodyPr vert="horz" lIns="0" tIns="0" rIns="0" bIns="720000" anchor="ctr" anchorCtr="1">
            <a:normAutofit/>
          </a:bodyPr>
          <a:lstStyle>
            <a:lvl1pPr marL="0" indent="0" algn="ctr">
              <a:buNone/>
              <a:defRPr sz="1999" i="1"/>
            </a:lvl1pPr>
          </a:lstStyle>
          <a:p>
            <a:r>
              <a:rPr lang="nb-NO" noProof="0"/>
              <a:t>Klikk på ikonet for å legge til et bilde</a:t>
            </a:r>
            <a:endParaRPr lang="nn-NO" noProof="0" dirty="0"/>
          </a:p>
        </p:txBody>
      </p:sp>
      <p:sp>
        <p:nvSpPr>
          <p:cNvPr id="10" name="Plassholder for tekst 9"/>
          <p:cNvSpPr>
            <a:spLocks noGrp="1"/>
          </p:cNvSpPr>
          <p:nvPr>
            <p:ph type="body" sz="quarter" idx="14" hasCustomPrompt="1"/>
          </p:nvPr>
        </p:nvSpPr>
        <p:spPr>
          <a:xfrm>
            <a:off x="5554401" y="2634102"/>
            <a:ext cx="6302693" cy="3892508"/>
          </a:xfrm>
          <a:prstGeom prst="rect">
            <a:avLst/>
          </a:prstGeom>
        </p:spPr>
        <p:txBody>
          <a:bodyPr lIns="0" tIns="0" rIns="0" bIns="0"/>
          <a:lstStyle>
            <a:lvl1pPr>
              <a:defRPr sz="2799"/>
            </a:lvl1pPr>
          </a:lstStyle>
          <a:p>
            <a:pPr lvl="0"/>
            <a:r>
              <a:rPr lang="nb-NO" dirty="0"/>
              <a:t>Klikk for å legge til tekst</a:t>
            </a:r>
          </a:p>
        </p:txBody>
      </p:sp>
      <p:sp>
        <p:nvSpPr>
          <p:cNvPr id="8" name="Plassholder for tekst 7"/>
          <p:cNvSpPr>
            <a:spLocks noGrp="1"/>
          </p:cNvSpPr>
          <p:nvPr>
            <p:ph type="body" sz="quarter" idx="15" hasCustomPrompt="1"/>
          </p:nvPr>
        </p:nvSpPr>
        <p:spPr>
          <a:xfrm>
            <a:off x="5554401" y="1611312"/>
            <a:ext cx="6302693" cy="417261"/>
          </a:xfrm>
        </p:spPr>
        <p:txBody>
          <a:bodyPr wrap="square">
            <a:spAutoFit/>
          </a:bodyPr>
          <a:lstStyle>
            <a:lvl1pPr marL="0" indent="0">
              <a:buNone/>
              <a:defRPr sz="2999" b="1" i="0" spc="0">
                <a:solidFill>
                  <a:srgbClr val="440C1A"/>
                </a:solidFill>
                <a:latin typeface="Arial" panose="020B0604020202020204" pitchFamily="34" charset="0"/>
                <a:cs typeface="Arial" panose="020B0604020202020204" pitchFamily="34" charset="0"/>
              </a:defRPr>
            </a:lvl1pPr>
          </a:lstStyle>
          <a:p>
            <a:pPr lvl="0"/>
            <a:r>
              <a:rPr lang="nb-NO" dirty="0"/>
              <a:t>Underoverskrift</a:t>
            </a:r>
          </a:p>
        </p:txBody>
      </p:sp>
      <p:sp>
        <p:nvSpPr>
          <p:cNvPr id="7" name="Plassholder for tittel 1">
            <a:extLst>
              <a:ext uri="{FF2B5EF4-FFF2-40B4-BE49-F238E27FC236}">
                <a16:creationId xmlns:a16="http://schemas.microsoft.com/office/drawing/2014/main" id="{D1856A3E-480B-AE4A-83E5-6655FBF0C076}"/>
              </a:ext>
            </a:extLst>
          </p:cNvPr>
          <p:cNvSpPr>
            <a:spLocks noGrp="1"/>
          </p:cNvSpPr>
          <p:nvPr>
            <p:ph type="title" hasCustomPrompt="1"/>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308378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uten tittel">
    <p:bg>
      <p:bgPr>
        <a:solidFill>
          <a:srgbClr val="F2EBDD"/>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B5F15C57-2E72-7549-BBF9-B81ED5E3B3A9}"/>
              </a:ext>
            </a:extLst>
          </p:cNvPr>
          <p:cNvSpPr>
            <a:spLocks noGrp="1"/>
          </p:cNvSpPr>
          <p:nvPr>
            <p:ph idx="1" hasCustomPrompt="1"/>
          </p:nvPr>
        </p:nvSpPr>
        <p:spPr>
          <a:xfrm>
            <a:off x="277720" y="1782089"/>
            <a:ext cx="9824349" cy="4732950"/>
          </a:xfrm>
        </p:spPr>
        <p:txBody>
          <a:bodyPr/>
          <a:lstStyle>
            <a:lvl1pPr>
              <a:defRPr>
                <a:solidFill>
                  <a:srgbClr val="440C1A"/>
                </a:solidFill>
              </a:defRPr>
            </a:lvl1pPr>
          </a:lstStyle>
          <a:p>
            <a:pPr lvl="0"/>
            <a:r>
              <a:rPr lang="nb-NO" dirty="0"/>
              <a:t>Klikk for å legge til tekst</a:t>
            </a:r>
          </a:p>
        </p:txBody>
      </p:sp>
    </p:spTree>
    <p:extLst>
      <p:ext uri="{BB962C8B-B14F-4D97-AF65-F5344CB8AC3E}">
        <p14:creationId xmlns:p14="http://schemas.microsoft.com/office/powerpoint/2010/main" val="325466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med overskrift">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273179" y="1733017"/>
            <a:ext cx="5519687" cy="389440"/>
          </a:xfrm>
        </p:spPr>
        <p:txBody>
          <a:bodyPr anchor="t">
            <a:spAutoFit/>
          </a:bodyPr>
          <a:lstStyle>
            <a:lvl1pPr marL="0" indent="0">
              <a:buNone/>
              <a:defRPr sz="2799" b="1" i="0" spc="0">
                <a:latin typeface="Arial" panose="020B0604020202020204" pitchFamily="34" charset="0"/>
                <a:cs typeface="Arial" panose="020B0604020202020204" pitchFamily="34" charset="0"/>
              </a:defRPr>
            </a:lvl1pPr>
            <a:lvl2pPr marL="457085" indent="0">
              <a:buNone/>
              <a:defRPr sz="1999" b="1"/>
            </a:lvl2pPr>
            <a:lvl3pPr marL="914171" indent="0">
              <a:buNone/>
              <a:defRPr sz="1799" b="1"/>
            </a:lvl3pPr>
            <a:lvl4pPr marL="1371257" indent="0">
              <a:buNone/>
              <a:defRPr sz="1600" b="1"/>
            </a:lvl4pPr>
            <a:lvl5pPr marL="1828342" indent="0">
              <a:buNone/>
              <a:defRPr sz="1600" b="1"/>
            </a:lvl5pPr>
            <a:lvl6pPr marL="2285428" indent="0">
              <a:buNone/>
              <a:defRPr sz="1600" b="1"/>
            </a:lvl6pPr>
            <a:lvl7pPr marL="2742515" indent="0">
              <a:buNone/>
              <a:defRPr sz="1600" b="1"/>
            </a:lvl7pPr>
            <a:lvl8pPr marL="3199599" indent="0">
              <a:buNone/>
              <a:defRPr sz="1600" b="1"/>
            </a:lvl8pPr>
            <a:lvl9pPr marL="3656685" indent="0">
              <a:buNone/>
              <a:defRPr sz="1600" b="1"/>
            </a:lvl9pPr>
          </a:lstStyle>
          <a:p>
            <a:pPr lvl="0"/>
            <a:r>
              <a:rPr lang="nb-NO" dirty="0"/>
              <a:t>Klikk for å legge til overskrift</a:t>
            </a:r>
          </a:p>
        </p:txBody>
      </p:sp>
      <p:sp>
        <p:nvSpPr>
          <p:cNvPr id="7" name="Plassholder for innhold 2">
            <a:extLst>
              <a:ext uri="{FF2B5EF4-FFF2-40B4-BE49-F238E27FC236}">
                <a16:creationId xmlns:a16="http://schemas.microsoft.com/office/drawing/2014/main" id="{2CCFFD7D-3DA4-5D4B-9EC3-56CA23301665}"/>
              </a:ext>
            </a:extLst>
          </p:cNvPr>
          <p:cNvSpPr>
            <a:spLocks noGrp="1"/>
          </p:cNvSpPr>
          <p:nvPr>
            <p:ph sz="half" idx="10" hasCustomPrompt="1"/>
          </p:nvPr>
        </p:nvSpPr>
        <p:spPr>
          <a:xfrm>
            <a:off x="273180" y="2696278"/>
            <a:ext cx="5519686" cy="3830333"/>
          </a:xfrm>
        </p:spPr>
        <p:txBody>
          <a:bodyPr/>
          <a:lstStyle>
            <a:lvl1pPr>
              <a:defRPr sz="2799">
                <a:latin typeface="Arial" panose="020B0604020202020204" pitchFamily="34" charset="0"/>
                <a:cs typeface="Arial" panose="020B0604020202020204" pitchFamily="34" charset="0"/>
              </a:defRPr>
            </a:lvl1pPr>
          </a:lstStyle>
          <a:p>
            <a:pPr lvl="0"/>
            <a:r>
              <a:rPr lang="nb-NO" dirty="0"/>
              <a:t>Klikk for å legge til tekst</a:t>
            </a:r>
          </a:p>
        </p:txBody>
      </p:sp>
      <p:sp>
        <p:nvSpPr>
          <p:cNvPr id="9" name="Plassholder for innhold 2">
            <a:extLst>
              <a:ext uri="{FF2B5EF4-FFF2-40B4-BE49-F238E27FC236}">
                <a16:creationId xmlns:a16="http://schemas.microsoft.com/office/drawing/2014/main" id="{AE7E9A8C-3F3B-3A4A-BCBB-8324DDEDF9B8}"/>
              </a:ext>
            </a:extLst>
          </p:cNvPr>
          <p:cNvSpPr>
            <a:spLocks noGrp="1"/>
          </p:cNvSpPr>
          <p:nvPr>
            <p:ph sz="half" idx="12" hasCustomPrompt="1"/>
          </p:nvPr>
        </p:nvSpPr>
        <p:spPr>
          <a:xfrm>
            <a:off x="6399133" y="2696277"/>
            <a:ext cx="5519688" cy="3830333"/>
          </a:xfrm>
        </p:spPr>
        <p:txBody>
          <a:bodyPr/>
          <a:lstStyle>
            <a:lvl1pPr>
              <a:defRPr sz="2799">
                <a:latin typeface="Arial" panose="020B0604020202020204" pitchFamily="34" charset="0"/>
                <a:cs typeface="Arial" panose="020B0604020202020204" pitchFamily="34" charset="0"/>
              </a:defRPr>
            </a:lvl1pPr>
          </a:lstStyle>
          <a:p>
            <a:pPr lvl="0"/>
            <a:r>
              <a:rPr lang="nb-NO" dirty="0"/>
              <a:t>Klikk for å legge til tekst</a:t>
            </a:r>
          </a:p>
        </p:txBody>
      </p:sp>
      <p:sp>
        <p:nvSpPr>
          <p:cNvPr id="10" name="Plassholder for tekst 2">
            <a:extLst>
              <a:ext uri="{FF2B5EF4-FFF2-40B4-BE49-F238E27FC236}">
                <a16:creationId xmlns:a16="http://schemas.microsoft.com/office/drawing/2014/main" id="{A41C28C8-5B67-734A-9F47-54265E842414}"/>
              </a:ext>
            </a:extLst>
          </p:cNvPr>
          <p:cNvSpPr>
            <a:spLocks noGrp="1"/>
          </p:cNvSpPr>
          <p:nvPr>
            <p:ph type="body" idx="13" hasCustomPrompt="1"/>
          </p:nvPr>
        </p:nvSpPr>
        <p:spPr>
          <a:xfrm>
            <a:off x="6399133" y="1733017"/>
            <a:ext cx="5519687" cy="389440"/>
          </a:xfrm>
        </p:spPr>
        <p:txBody>
          <a:bodyPr anchor="t">
            <a:spAutoFit/>
          </a:bodyPr>
          <a:lstStyle>
            <a:lvl1pPr marL="0" indent="0">
              <a:buNone/>
              <a:defRPr lang="nb-NO" sz="2799" b="1" i="0" kern="1200" spc="0" dirty="0">
                <a:solidFill>
                  <a:srgbClr val="440C1A"/>
                </a:solidFill>
                <a:latin typeface="Arial" panose="020B0604020202020204" pitchFamily="34" charset="0"/>
                <a:ea typeface="+mn-ea"/>
                <a:cs typeface="Arial" panose="020B0604020202020204" pitchFamily="34" charset="0"/>
              </a:defRPr>
            </a:lvl1pPr>
            <a:lvl2pPr marL="457085" indent="0">
              <a:buNone/>
              <a:defRPr sz="1999" b="1"/>
            </a:lvl2pPr>
            <a:lvl3pPr marL="914171" indent="0">
              <a:buNone/>
              <a:defRPr sz="1799" b="1"/>
            </a:lvl3pPr>
            <a:lvl4pPr marL="1371257" indent="0">
              <a:buNone/>
              <a:defRPr sz="1600" b="1"/>
            </a:lvl4pPr>
            <a:lvl5pPr marL="1828342" indent="0">
              <a:buNone/>
              <a:defRPr sz="1600" b="1"/>
            </a:lvl5pPr>
            <a:lvl6pPr marL="2285428" indent="0">
              <a:buNone/>
              <a:defRPr sz="1600" b="1"/>
            </a:lvl6pPr>
            <a:lvl7pPr marL="2742515" indent="0">
              <a:buNone/>
              <a:defRPr sz="1600" b="1"/>
            </a:lvl7pPr>
            <a:lvl8pPr marL="3199599" indent="0">
              <a:buNone/>
              <a:defRPr sz="1600" b="1"/>
            </a:lvl8pPr>
            <a:lvl9pPr marL="3656685" indent="0">
              <a:buNone/>
              <a:defRPr sz="1600" b="1"/>
            </a:lvl9pPr>
          </a:lstStyle>
          <a:p>
            <a:pPr marL="0" lvl="0" indent="0" algn="l" defTabSz="914171" rtl="0" eaLnBrk="1" latinLnBrk="0" hangingPunct="1">
              <a:lnSpc>
                <a:spcPct val="90000"/>
              </a:lnSpc>
              <a:spcBef>
                <a:spcPts val="1000"/>
              </a:spcBef>
              <a:buClr>
                <a:srgbClr val="EB4040"/>
              </a:buClr>
              <a:buFont typeface="Calibri" panose="020F0502020204030204" pitchFamily="34" charset="0"/>
              <a:buNone/>
            </a:pPr>
            <a:r>
              <a:rPr lang="nb-NO" dirty="0"/>
              <a:t>Klikk for å legge til overskrift</a:t>
            </a:r>
          </a:p>
        </p:txBody>
      </p:sp>
      <p:sp>
        <p:nvSpPr>
          <p:cNvPr id="8" name="Plassholder for tittel 1">
            <a:extLst>
              <a:ext uri="{FF2B5EF4-FFF2-40B4-BE49-F238E27FC236}">
                <a16:creationId xmlns:a16="http://schemas.microsoft.com/office/drawing/2014/main" id="{B4D4FE24-5C2D-2F44-B48A-A45D380A7E97}"/>
              </a:ext>
            </a:extLst>
          </p:cNvPr>
          <p:cNvSpPr>
            <a:spLocks noGrp="1"/>
          </p:cNvSpPr>
          <p:nvPr>
            <p:ph type="title" hasCustomPrompt="1"/>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345235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oldsdeler uten overskrift">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277721" y="1782089"/>
            <a:ext cx="5457287" cy="4732950"/>
          </a:xfrm>
        </p:spPr>
        <p:txBody>
          <a:bodyPr/>
          <a:lstStyle>
            <a:lvl1pPr>
              <a:defRPr sz="2799">
                <a:latin typeface="Arial" panose="020B0604020202020204" pitchFamily="34" charset="0"/>
                <a:cs typeface="Arial" panose="020B0604020202020204" pitchFamily="34" charset="0"/>
              </a:defRPr>
            </a:lvl1pPr>
          </a:lstStyle>
          <a:p>
            <a:pPr lvl="0"/>
            <a:r>
              <a:rPr lang="nb-NO" dirty="0"/>
              <a:t>Klikk for å legge til tekst</a:t>
            </a:r>
          </a:p>
        </p:txBody>
      </p:sp>
      <p:sp>
        <p:nvSpPr>
          <p:cNvPr id="5" name="Plassholder for innhold 2">
            <a:extLst>
              <a:ext uri="{FF2B5EF4-FFF2-40B4-BE49-F238E27FC236}">
                <a16:creationId xmlns:a16="http://schemas.microsoft.com/office/drawing/2014/main" id="{06DE4427-363B-8546-ABF3-F79AE29ADDCB}"/>
              </a:ext>
            </a:extLst>
          </p:cNvPr>
          <p:cNvSpPr>
            <a:spLocks noGrp="1"/>
          </p:cNvSpPr>
          <p:nvPr>
            <p:ph sz="half" idx="10" hasCustomPrompt="1"/>
          </p:nvPr>
        </p:nvSpPr>
        <p:spPr>
          <a:xfrm>
            <a:off x="6456992" y="1782089"/>
            <a:ext cx="5457287" cy="4732950"/>
          </a:xfrm>
        </p:spPr>
        <p:txBody>
          <a:bodyPr/>
          <a:lstStyle>
            <a:lvl1pPr>
              <a:defRPr sz="2799">
                <a:latin typeface="Arial" panose="020B0604020202020204" pitchFamily="34" charset="0"/>
                <a:cs typeface="Arial" panose="020B0604020202020204" pitchFamily="34" charset="0"/>
              </a:defRPr>
            </a:lvl1pPr>
          </a:lstStyle>
          <a:p>
            <a:pPr lvl="0"/>
            <a:r>
              <a:rPr lang="nb-NO" dirty="0"/>
              <a:t>Klikk for å legge til tekst</a:t>
            </a:r>
          </a:p>
        </p:txBody>
      </p:sp>
      <p:sp>
        <p:nvSpPr>
          <p:cNvPr id="7" name="Plassholder for tittel 1">
            <a:extLst>
              <a:ext uri="{FF2B5EF4-FFF2-40B4-BE49-F238E27FC236}">
                <a16:creationId xmlns:a16="http://schemas.microsoft.com/office/drawing/2014/main" id="{B676D1E4-BDED-7149-8A12-8E851F24DAB2}"/>
              </a:ext>
            </a:extLst>
          </p:cNvPr>
          <p:cNvSpPr>
            <a:spLocks noGrp="1"/>
          </p:cNvSpPr>
          <p:nvPr>
            <p:ph type="title" hasCustomPrompt="1"/>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264933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3452163" y="1708089"/>
            <a:ext cx="5013758" cy="4838695"/>
          </a:xfrm>
          <a:prstGeom prst="rect">
            <a:avLst/>
          </a:prstGeom>
          <a:solidFill>
            <a:srgbClr val="F2EBDD"/>
          </a:solidFill>
        </p:spPr>
        <p:txBody>
          <a:bodyPr lIns="0" tIns="0" rIns="0" bIns="720000" anchor="ctr" anchorCtr="1"/>
          <a:lstStyle>
            <a:lvl1pPr marL="0" indent="0" algn="ctr">
              <a:buNone/>
              <a:defRPr sz="1999" i="1"/>
            </a:lvl1pPr>
          </a:lstStyle>
          <a:p>
            <a:r>
              <a:rPr lang="nb-NO" noProof="0"/>
              <a:t>Klikk på ikonet for å legge til et bilde</a:t>
            </a:r>
            <a:endParaRPr lang="nn-NO" noProof="0" dirty="0"/>
          </a:p>
        </p:txBody>
      </p:sp>
      <p:sp>
        <p:nvSpPr>
          <p:cNvPr id="4" name="Plassholder for tittel 1">
            <a:extLst>
              <a:ext uri="{FF2B5EF4-FFF2-40B4-BE49-F238E27FC236}">
                <a16:creationId xmlns:a16="http://schemas.microsoft.com/office/drawing/2014/main" id="{20AE2322-DE5A-0444-AF2F-09D8B32181BC}"/>
              </a:ext>
            </a:extLst>
          </p:cNvPr>
          <p:cNvSpPr>
            <a:spLocks noGrp="1"/>
          </p:cNvSpPr>
          <p:nvPr>
            <p:ph type="title" hasCustomPrompt="1"/>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160210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2054044" y="1793375"/>
            <a:ext cx="10137956" cy="4741379"/>
          </a:xfrm>
          <a:prstGeom prst="rect">
            <a:avLst/>
          </a:prstGeom>
          <a:solidFill>
            <a:srgbClr val="F2EBDD"/>
          </a:solidFill>
        </p:spPr>
        <p:txBody>
          <a:bodyPr lIns="0" tIns="0" rIns="0" bIns="720000" anchor="ctr" anchorCtr="1"/>
          <a:lstStyle>
            <a:lvl1pPr marL="0" indent="0" algn="ctr">
              <a:buNone/>
              <a:defRPr sz="1999" i="1"/>
            </a:lvl1pPr>
          </a:lstStyle>
          <a:p>
            <a:r>
              <a:rPr lang="nb-NO" noProof="0"/>
              <a:t>Klikk på ikonet for å legge til et bilde</a:t>
            </a:r>
            <a:endParaRPr lang="nn-NO" noProof="0" dirty="0"/>
          </a:p>
        </p:txBody>
      </p:sp>
      <p:sp>
        <p:nvSpPr>
          <p:cNvPr id="5" name="Plassholder for tittel 1">
            <a:extLst>
              <a:ext uri="{FF2B5EF4-FFF2-40B4-BE49-F238E27FC236}">
                <a16:creationId xmlns:a16="http://schemas.microsoft.com/office/drawing/2014/main" id="{32F41428-9925-9141-9582-2651E7AE55AE}"/>
              </a:ext>
            </a:extLst>
          </p:cNvPr>
          <p:cNvSpPr>
            <a:spLocks noGrp="1"/>
          </p:cNvSpPr>
          <p:nvPr>
            <p:ph type="title" hasCustomPrompt="1"/>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245631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EBDD"/>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0" y="483870"/>
            <a:ext cx="8465922" cy="763874"/>
          </a:xfrm>
          <a:prstGeom prst="rect">
            <a:avLst/>
          </a:prstGeom>
          <a:solidFill>
            <a:srgbClr val="EB4040"/>
          </a:solidFill>
          <a:ln w="12700" cap="rnd">
            <a:noFill/>
          </a:ln>
        </p:spPr>
        <p:txBody>
          <a:bodyPr vert="horz" lIns="360000" tIns="0" rIns="360000" bIns="0" rtlCol="0" anchor="ctr" anchorCtr="0">
            <a:normAutofit/>
          </a:bodyPr>
          <a:lstStyle/>
          <a:p>
            <a:r>
              <a:rPr lang="nb-NO" noProof="0" dirty="0"/>
              <a:t>Klikk for å legge til tittel</a:t>
            </a:r>
          </a:p>
        </p:txBody>
      </p:sp>
      <p:sp>
        <p:nvSpPr>
          <p:cNvPr id="3" name="Plassholder for tekst 2"/>
          <p:cNvSpPr>
            <a:spLocks noGrp="1"/>
          </p:cNvSpPr>
          <p:nvPr>
            <p:ph type="body" idx="1"/>
          </p:nvPr>
        </p:nvSpPr>
        <p:spPr>
          <a:xfrm>
            <a:off x="451295" y="1782089"/>
            <a:ext cx="9650773" cy="4664491"/>
          </a:xfrm>
          <a:prstGeom prst="rect">
            <a:avLst/>
          </a:prstGeom>
        </p:spPr>
        <p:txBody>
          <a:bodyPr vert="horz" lIns="0" tIns="0" rIns="0" bIns="0" rtlCol="0">
            <a:normAutofit/>
          </a:bodyPr>
          <a:lstStyle/>
          <a:p>
            <a:pPr lvl="0"/>
            <a:r>
              <a:rPr lang="nb-NO" noProof="0" dirty="0"/>
              <a:t>Klikk for å legge til tekst</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Plassholder for dato 3"/>
          <p:cNvSpPr>
            <a:spLocks noGrp="1"/>
          </p:cNvSpPr>
          <p:nvPr>
            <p:ph type="dt" sz="half" idx="2"/>
          </p:nvPr>
        </p:nvSpPr>
        <p:spPr>
          <a:xfrm>
            <a:off x="10354449" y="6446580"/>
            <a:ext cx="846221" cy="184666"/>
          </a:xfrm>
          <a:prstGeom prst="rect">
            <a:avLst/>
          </a:prstGeom>
        </p:spPr>
        <p:txBody>
          <a:bodyPr vert="horz" lIns="0" tIns="0" rIns="0" bIns="0" rtlCol="0" anchor="ctr">
            <a:normAutofit/>
          </a:bodyPr>
          <a:lstStyle>
            <a:lvl1pPr algn="l">
              <a:defRPr sz="1200">
                <a:solidFill>
                  <a:schemeClr val="dk1"/>
                </a:solidFill>
              </a:defRPr>
            </a:lvl1pPr>
          </a:lstStyle>
          <a:p>
            <a:fld id="{983651F3-9B16-40C6-B209-3688FC9C95F6}" type="datetimeFigureOut">
              <a:rPr lang="nb-NO" noProof="0" smtClean="0"/>
              <a:pPr/>
              <a:t>07.02.2023</a:t>
            </a:fld>
            <a:endParaRPr lang="nb-NO" noProof="0"/>
          </a:p>
        </p:txBody>
      </p:sp>
      <p:sp>
        <p:nvSpPr>
          <p:cNvPr id="6" name="Plassholder for lysbildenummer 5"/>
          <p:cNvSpPr>
            <a:spLocks noGrp="1"/>
          </p:cNvSpPr>
          <p:nvPr>
            <p:ph type="sldNum" sz="quarter" idx="4"/>
          </p:nvPr>
        </p:nvSpPr>
        <p:spPr>
          <a:xfrm>
            <a:off x="11588591" y="6446581"/>
            <a:ext cx="308812" cy="184666"/>
          </a:xfrm>
          <a:prstGeom prst="rect">
            <a:avLst/>
          </a:prstGeom>
        </p:spPr>
        <p:txBody>
          <a:bodyPr vert="horz" lIns="0" tIns="0" rIns="0" bIns="0" rtlCol="0" anchor="ctr">
            <a:normAutofit/>
          </a:bodyPr>
          <a:lstStyle>
            <a:lvl1pPr algn="r">
              <a:defRPr sz="1200">
                <a:solidFill>
                  <a:schemeClr val="dk1"/>
                </a:solidFill>
              </a:defRPr>
            </a:lvl1pPr>
          </a:lstStyle>
          <a:p>
            <a:fld id="{5751DFAA-887F-4071-8EAD-E8CA316FCF06}" type="slidenum">
              <a:rPr lang="nb-NO" noProof="0" smtClean="0"/>
              <a:pPr/>
              <a:t>‹#›</a:t>
            </a:fld>
            <a:endParaRPr lang="nb-NO" noProof="0"/>
          </a:p>
        </p:txBody>
      </p:sp>
      <p:pic>
        <p:nvPicPr>
          <p:cNvPr id="9" name="Bilde 8">
            <a:extLst>
              <a:ext uri="{FF2B5EF4-FFF2-40B4-BE49-F238E27FC236}">
                <a16:creationId xmlns:a16="http://schemas.microsoft.com/office/drawing/2014/main" id="{CC5212ED-2CE9-9B40-B55C-C0976D0CB60C}"/>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783418" y="526126"/>
            <a:ext cx="2849045" cy="624675"/>
          </a:xfrm>
          <a:prstGeom prst="rect">
            <a:avLst/>
          </a:prstGeom>
        </p:spPr>
      </p:pic>
    </p:spTree>
    <p:extLst>
      <p:ext uri="{BB962C8B-B14F-4D97-AF65-F5344CB8AC3E}">
        <p14:creationId xmlns:p14="http://schemas.microsoft.com/office/powerpoint/2010/main" val="39208037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6" r:id="rId22"/>
  </p:sldLayoutIdLst>
  <p:txStyles>
    <p:titleStyle>
      <a:lvl1pPr algn="l" defTabSz="914171" rtl="0" eaLnBrk="1" latinLnBrk="0" hangingPunct="1">
        <a:lnSpc>
          <a:spcPct val="90000"/>
        </a:lnSpc>
        <a:spcBef>
          <a:spcPct val="0"/>
        </a:spcBef>
        <a:buNone/>
        <a:defRPr sz="3799" b="1" i="0" kern="1200" spc="0">
          <a:solidFill>
            <a:srgbClr val="F2EBDD"/>
          </a:solidFill>
          <a:latin typeface="Arial" panose="020B0604020202020204" pitchFamily="34" charset="0"/>
          <a:ea typeface="+mj-ea"/>
          <a:cs typeface="Arial" panose="020B0604020202020204" pitchFamily="34" charset="0"/>
        </a:defRPr>
      </a:lvl1pPr>
    </p:titleStyle>
    <p:bodyStyle>
      <a:lvl1pPr marL="251949" indent="-251949" algn="l" defTabSz="914171" rtl="0" eaLnBrk="1" latinLnBrk="0" hangingPunct="1">
        <a:lnSpc>
          <a:spcPct val="90000"/>
        </a:lnSpc>
        <a:spcBef>
          <a:spcPts val="1000"/>
        </a:spcBef>
        <a:spcAft>
          <a:spcPts val="500"/>
        </a:spcAft>
        <a:buClr>
          <a:srgbClr val="EB4040"/>
        </a:buClr>
        <a:buFont typeface="Calibri" panose="020F0502020204030204" pitchFamily="34" charset="0"/>
        <a:buChar char="•"/>
        <a:defRPr sz="2799" b="0" i="0" kern="1200">
          <a:solidFill>
            <a:srgbClr val="440C1A"/>
          </a:solidFill>
          <a:latin typeface="Arial" panose="020B0604020202020204" pitchFamily="34" charset="0"/>
          <a:ea typeface="+mn-ea"/>
          <a:cs typeface="Arial" panose="020B0604020202020204" pitchFamily="34" charset="0"/>
        </a:defRPr>
      </a:lvl1pPr>
      <a:lvl2pPr marL="431913" indent="-215956" algn="l" defTabSz="914171" rtl="0" eaLnBrk="1" latinLnBrk="0" hangingPunct="1">
        <a:lnSpc>
          <a:spcPct val="90000"/>
        </a:lnSpc>
        <a:spcBef>
          <a:spcPts val="500"/>
        </a:spcBef>
        <a:spcAft>
          <a:spcPts val="500"/>
        </a:spcAft>
        <a:buFont typeface="Calibri" panose="020F0502020204030204" pitchFamily="34" charset="0"/>
        <a:buChar char="-"/>
        <a:defRPr sz="2799" b="0" i="0" kern="1200">
          <a:solidFill>
            <a:srgbClr val="440C1A"/>
          </a:solidFill>
          <a:latin typeface="Arial" panose="020B0604020202020204" pitchFamily="34" charset="0"/>
          <a:ea typeface="+mn-ea"/>
          <a:cs typeface="Arial" panose="020B0604020202020204" pitchFamily="34" charset="0"/>
        </a:defRPr>
      </a:lvl2pPr>
      <a:lvl3pPr marL="647871" indent="-215956" algn="l" defTabSz="914171" rtl="0" eaLnBrk="1" latinLnBrk="0" hangingPunct="1">
        <a:lnSpc>
          <a:spcPct val="90000"/>
        </a:lnSpc>
        <a:spcBef>
          <a:spcPts val="500"/>
        </a:spcBef>
        <a:spcAft>
          <a:spcPts val="500"/>
        </a:spcAft>
        <a:buFont typeface="Calibri" panose="020F0502020204030204" pitchFamily="34" charset="0"/>
        <a:buChar char="-"/>
        <a:defRPr sz="2699" b="0" i="0" kern="1200">
          <a:solidFill>
            <a:srgbClr val="440C1A"/>
          </a:solidFill>
          <a:latin typeface="Arial" panose="020B0604020202020204" pitchFamily="34" charset="0"/>
          <a:ea typeface="+mn-ea"/>
          <a:cs typeface="Arial" panose="020B0604020202020204" pitchFamily="34" charset="0"/>
        </a:defRPr>
      </a:lvl3pPr>
      <a:lvl4pPr marL="863827" indent="-215956" algn="l" defTabSz="914171" rtl="0" eaLnBrk="1" latinLnBrk="0" hangingPunct="1">
        <a:lnSpc>
          <a:spcPct val="90000"/>
        </a:lnSpc>
        <a:spcBef>
          <a:spcPts val="500"/>
        </a:spcBef>
        <a:spcAft>
          <a:spcPts val="500"/>
        </a:spcAft>
        <a:buFont typeface="Calibri" panose="020F0502020204030204" pitchFamily="34" charset="0"/>
        <a:buChar char="-"/>
        <a:defRPr sz="2399" b="0" i="0" kern="1200">
          <a:solidFill>
            <a:srgbClr val="440C1A"/>
          </a:solidFill>
          <a:latin typeface="Arial" panose="020B0604020202020204" pitchFamily="34" charset="0"/>
          <a:ea typeface="+mn-ea"/>
          <a:cs typeface="Arial" panose="020B0604020202020204" pitchFamily="34" charset="0"/>
        </a:defRPr>
      </a:lvl4pPr>
      <a:lvl5pPr marL="1079784" indent="-215956" algn="l" defTabSz="914171" rtl="0" eaLnBrk="1" latinLnBrk="0" hangingPunct="1">
        <a:lnSpc>
          <a:spcPct val="90000"/>
        </a:lnSpc>
        <a:spcBef>
          <a:spcPts val="500"/>
        </a:spcBef>
        <a:spcAft>
          <a:spcPts val="500"/>
        </a:spcAft>
        <a:buFont typeface="Calibri" panose="020F0502020204030204" pitchFamily="34" charset="0"/>
        <a:buChar char="-"/>
        <a:defRPr sz="2199" b="0" i="0" kern="1200">
          <a:solidFill>
            <a:srgbClr val="440C1A"/>
          </a:solidFill>
          <a:latin typeface="Arial" panose="020B0604020202020204" pitchFamily="34" charset="0"/>
          <a:ea typeface="+mn-ea"/>
          <a:cs typeface="Arial" panose="020B0604020202020204" pitchFamily="34" charset="0"/>
        </a:defRPr>
      </a:lvl5pPr>
      <a:lvl6pPr marL="2513971" indent="-228542"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057" indent="-228542"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142" indent="-228542"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228" indent="-228542"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4171" rtl="0" eaLnBrk="1" latinLnBrk="0" hangingPunct="1">
        <a:defRPr sz="1799" kern="1200">
          <a:solidFill>
            <a:schemeClr val="tx1"/>
          </a:solidFill>
          <a:latin typeface="+mn-lt"/>
          <a:ea typeface="+mn-ea"/>
          <a:cs typeface="+mn-cs"/>
        </a:defRPr>
      </a:lvl1pPr>
      <a:lvl2pPr marL="457085" algn="l" defTabSz="914171" rtl="0" eaLnBrk="1" latinLnBrk="0" hangingPunct="1">
        <a:defRPr sz="1799" kern="1200">
          <a:solidFill>
            <a:schemeClr val="tx1"/>
          </a:solidFill>
          <a:latin typeface="+mn-lt"/>
          <a:ea typeface="+mn-ea"/>
          <a:cs typeface="+mn-cs"/>
        </a:defRPr>
      </a:lvl2pPr>
      <a:lvl3pPr marL="914171" algn="l" defTabSz="914171" rtl="0" eaLnBrk="1" latinLnBrk="0" hangingPunct="1">
        <a:defRPr sz="1799" kern="1200">
          <a:solidFill>
            <a:schemeClr val="tx1"/>
          </a:solidFill>
          <a:latin typeface="+mn-lt"/>
          <a:ea typeface="+mn-ea"/>
          <a:cs typeface="+mn-cs"/>
        </a:defRPr>
      </a:lvl3pPr>
      <a:lvl4pPr marL="1371257" algn="l" defTabSz="914171" rtl="0" eaLnBrk="1" latinLnBrk="0" hangingPunct="1">
        <a:defRPr sz="1799" kern="1200">
          <a:solidFill>
            <a:schemeClr val="tx1"/>
          </a:solidFill>
          <a:latin typeface="+mn-lt"/>
          <a:ea typeface="+mn-ea"/>
          <a:cs typeface="+mn-cs"/>
        </a:defRPr>
      </a:lvl4pPr>
      <a:lvl5pPr marL="1828342" algn="l" defTabSz="914171" rtl="0" eaLnBrk="1" latinLnBrk="0" hangingPunct="1">
        <a:defRPr sz="1799" kern="1200">
          <a:solidFill>
            <a:schemeClr val="tx1"/>
          </a:solidFill>
          <a:latin typeface="+mn-lt"/>
          <a:ea typeface="+mn-ea"/>
          <a:cs typeface="+mn-cs"/>
        </a:defRPr>
      </a:lvl5pPr>
      <a:lvl6pPr marL="2285428" algn="l" defTabSz="914171" rtl="0" eaLnBrk="1" latinLnBrk="0" hangingPunct="1">
        <a:defRPr sz="1799" kern="1200">
          <a:solidFill>
            <a:schemeClr val="tx1"/>
          </a:solidFill>
          <a:latin typeface="+mn-lt"/>
          <a:ea typeface="+mn-ea"/>
          <a:cs typeface="+mn-cs"/>
        </a:defRPr>
      </a:lvl6pPr>
      <a:lvl7pPr marL="2742515" algn="l" defTabSz="914171" rtl="0" eaLnBrk="1" latinLnBrk="0" hangingPunct="1">
        <a:defRPr sz="1799" kern="1200">
          <a:solidFill>
            <a:schemeClr val="tx1"/>
          </a:solidFill>
          <a:latin typeface="+mn-lt"/>
          <a:ea typeface="+mn-ea"/>
          <a:cs typeface="+mn-cs"/>
        </a:defRPr>
      </a:lvl7pPr>
      <a:lvl8pPr marL="3199599" algn="l" defTabSz="914171" rtl="0" eaLnBrk="1" latinLnBrk="0" hangingPunct="1">
        <a:defRPr sz="1799" kern="1200">
          <a:solidFill>
            <a:schemeClr val="tx1"/>
          </a:solidFill>
          <a:latin typeface="+mn-lt"/>
          <a:ea typeface="+mn-ea"/>
          <a:cs typeface="+mn-cs"/>
        </a:defRPr>
      </a:lvl8pPr>
      <a:lvl9pPr marL="3656685" algn="l" defTabSz="914171"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hyperlink" Target="http://www.partiportalen.n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partiportalen.n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brreg.no/lag-og-foreninger/veien-til-organisasjonsnummer-for-frivillig-aktivitet/veien-til-organisasjonsnummer-for-frivillig-aktivitet-hvordan-bli-registrert/" TargetMode="Externa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ctrTitle"/>
          </p:nvPr>
        </p:nvSpPr>
        <p:spPr>
          <a:xfrm>
            <a:off x="448062" y="600004"/>
            <a:ext cx="5838438" cy="2807811"/>
          </a:xfrm>
          <a:prstGeom prst="rect">
            <a:avLst/>
          </a:prstGeom>
        </p:spPr>
        <p:txBody>
          <a:bodyPr anchor="t"/>
          <a:lstStyle/>
          <a:p>
            <a:pPr>
              <a:lnSpc>
                <a:spcPts val="7400"/>
              </a:lnSpc>
            </a:pPr>
            <a:r>
              <a:rPr lang="nb-NO" sz="9000" dirty="0"/>
              <a:t>Økonomi og </a:t>
            </a:r>
            <a:r>
              <a:rPr lang="nb-NO" sz="9000" dirty="0" err="1"/>
              <a:t>admin-istrasjon</a:t>
            </a:r>
            <a:endParaRPr sz="9000" dirty="0"/>
          </a:p>
        </p:txBody>
      </p:sp>
      <p:sp>
        <p:nvSpPr>
          <p:cNvPr id="5" name="Plassholder for innhold 4">
            <a:extLst>
              <a:ext uri="{FF2B5EF4-FFF2-40B4-BE49-F238E27FC236}">
                <a16:creationId xmlns:a16="http://schemas.microsoft.com/office/drawing/2014/main" id="{0D16412B-AB94-E44A-B054-E12A6D184E37}"/>
              </a:ext>
            </a:extLst>
          </p:cNvPr>
          <p:cNvSpPr>
            <a:spLocks noGrp="1"/>
          </p:cNvSpPr>
          <p:nvPr>
            <p:ph idx="14"/>
          </p:nvPr>
        </p:nvSpPr>
        <p:spPr/>
        <p:txBody>
          <a:bodyPr/>
          <a:lstStyle/>
          <a:p>
            <a:endParaRPr lang="nn-NO"/>
          </a:p>
        </p:txBody>
      </p:sp>
      <p:sp>
        <p:nvSpPr>
          <p:cNvPr id="3" name="Undertittel 2">
            <a:extLst>
              <a:ext uri="{FF2B5EF4-FFF2-40B4-BE49-F238E27FC236}">
                <a16:creationId xmlns:a16="http://schemas.microsoft.com/office/drawing/2014/main" id="{032B2B83-1C7A-3B4B-BC81-82D4C7EEA6A4}"/>
              </a:ext>
            </a:extLst>
          </p:cNvPr>
          <p:cNvSpPr>
            <a:spLocks noGrp="1"/>
          </p:cNvSpPr>
          <p:nvPr>
            <p:ph type="subTitle" idx="1"/>
          </p:nvPr>
        </p:nvSpPr>
        <p:spPr/>
        <p:txBody>
          <a:bodyPr/>
          <a:lstStyle/>
          <a:p>
            <a:endParaRPr lang="nn-N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822B7051-F3A7-E34D-87A7-97B4BC2E9B22}"/>
              </a:ext>
            </a:extLst>
          </p:cNvPr>
          <p:cNvSpPr>
            <a:spLocks noGrp="1"/>
          </p:cNvSpPr>
          <p:nvPr>
            <p:ph type="pic" sz="quarter" idx="13"/>
          </p:nvPr>
        </p:nvSpPr>
        <p:spPr/>
      </p:sp>
      <p:sp>
        <p:nvSpPr>
          <p:cNvPr id="157" name="Shape 157"/>
          <p:cNvSpPr>
            <a:spLocks noGrp="1"/>
          </p:cNvSpPr>
          <p:nvPr>
            <p:ph type="title"/>
          </p:nvPr>
        </p:nvSpPr>
        <p:spPr>
          <a:prstGeom prst="rect">
            <a:avLst/>
          </a:prstGeom>
        </p:spPr>
        <p:txBody>
          <a:bodyPr/>
          <a:lstStyle/>
          <a:p>
            <a:r>
              <a:t> Verktøy</a:t>
            </a:r>
          </a:p>
        </p:txBody>
      </p:sp>
      <p:pic>
        <p:nvPicPr>
          <p:cNvPr id="158" name="image10.png"/>
          <p:cNvPicPr>
            <a:picLocks noChangeAspect="1"/>
          </p:cNvPicPr>
          <p:nvPr/>
        </p:nvPicPr>
        <p:blipFill rotWithShape="1">
          <a:blip r:embed="rId3"/>
          <a:srcRect b="4627"/>
          <a:stretch/>
        </p:blipFill>
        <p:spPr>
          <a:xfrm>
            <a:off x="3452164" y="1708089"/>
            <a:ext cx="5013758" cy="4838695"/>
          </a:xfrm>
          <a:prstGeom prst="rect">
            <a:avLst/>
          </a:prstGeom>
          <a:ln w="12700">
            <a:miter lim="400000"/>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Budsjettering og regnskap</a:t>
            </a:r>
          </a:p>
        </p:txBody>
      </p:sp>
    </p:spTree>
    <p:extLst>
      <p:ext uri="{BB962C8B-B14F-4D97-AF65-F5344CB8AC3E}">
        <p14:creationId xmlns:p14="http://schemas.microsoft.com/office/powerpoint/2010/main" val="308665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group of people sitting at a table in a room&#10;&#10;Description automatically generated">
            <a:extLst>
              <a:ext uri="{FF2B5EF4-FFF2-40B4-BE49-F238E27FC236}">
                <a16:creationId xmlns:a16="http://schemas.microsoft.com/office/drawing/2014/main" id="{20E5A184-E4F1-43C1-8E2E-38A340A7058F}"/>
              </a:ext>
            </a:extLst>
          </p:cNvPr>
          <p:cNvPicPr>
            <a:picLocks noGrp="1" noChangeAspect="1"/>
          </p:cNvPicPr>
          <p:nvPr>
            <p:ph type="pic" sz="quarter" idx="13"/>
          </p:nvPr>
        </p:nvPicPr>
        <p:blipFill rotWithShape="1">
          <a:blip r:embed="rId2"/>
          <a:srcRect l="12500" r="12500"/>
          <a:stretch/>
        </p:blipFill>
        <p:spPr/>
      </p:pic>
      <p:sp>
        <p:nvSpPr>
          <p:cNvPr id="2" name="Plassholder for innhold 1">
            <a:extLst>
              <a:ext uri="{FF2B5EF4-FFF2-40B4-BE49-F238E27FC236}">
                <a16:creationId xmlns:a16="http://schemas.microsoft.com/office/drawing/2014/main" id="{4AD4C633-641F-D542-A06E-0EC7940210B6}"/>
              </a:ext>
            </a:extLst>
          </p:cNvPr>
          <p:cNvSpPr>
            <a:spLocks noGrp="1"/>
          </p:cNvSpPr>
          <p:nvPr>
            <p:ph type="body" sz="quarter" idx="14"/>
          </p:nvPr>
        </p:nvSpPr>
        <p:spPr/>
        <p:txBody>
          <a:bodyPr/>
          <a:lstStyle/>
          <a:p>
            <a:r>
              <a:rPr lang="nb-NO" dirty="0"/>
              <a:t>Medlemsdemokratiet styrer alle frivillige organisasjoner.</a:t>
            </a:r>
          </a:p>
          <a:p>
            <a:r>
              <a:rPr lang="nb-NO" dirty="0"/>
              <a:t>Arbeidsplan og budsjett er de viktigste verktøyene medlemmene kan bruke for å påvirke bruken av lagets ressurser.</a:t>
            </a:r>
          </a:p>
          <a:p>
            <a:endParaRPr lang="nb-NO" dirty="0"/>
          </a:p>
          <a:p>
            <a:endParaRPr lang="nb-NO" dirty="0"/>
          </a:p>
        </p:txBody>
      </p:sp>
      <p:sp>
        <p:nvSpPr>
          <p:cNvPr id="3" name="Tittel 2">
            <a:extLst>
              <a:ext uri="{FF2B5EF4-FFF2-40B4-BE49-F238E27FC236}">
                <a16:creationId xmlns:a16="http://schemas.microsoft.com/office/drawing/2014/main" id="{29C50725-089A-314D-8ACA-EBC424FFF3CE}"/>
              </a:ext>
            </a:extLst>
          </p:cNvPr>
          <p:cNvSpPr>
            <a:spLocks noGrp="1"/>
          </p:cNvSpPr>
          <p:nvPr>
            <p:ph type="title"/>
          </p:nvPr>
        </p:nvSpPr>
        <p:spPr/>
        <p:txBody>
          <a:bodyPr/>
          <a:lstStyle/>
          <a:p>
            <a:r>
              <a:rPr lang="nn-NO" dirty="0"/>
              <a:t>Budsjett og demokrati </a:t>
            </a:r>
          </a:p>
        </p:txBody>
      </p:sp>
    </p:spTree>
    <p:extLst>
      <p:ext uri="{BB962C8B-B14F-4D97-AF65-F5344CB8AC3E}">
        <p14:creationId xmlns:p14="http://schemas.microsoft.com/office/powerpoint/2010/main" val="159268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image14.jpeg"/>
          <p:cNvPicPr>
            <a:picLocks noChangeAspect="1"/>
          </p:cNvPicPr>
          <p:nvPr/>
        </p:nvPicPr>
        <p:blipFill rotWithShape="1">
          <a:blip r:embed="rId3"/>
          <a:srcRect t="2387" r="-3" b="22587"/>
          <a:stretch/>
        </p:blipFill>
        <p:spPr>
          <a:xfrm>
            <a:off x="7452155" y="1782089"/>
            <a:ext cx="4739846" cy="4741379"/>
          </a:xfrm>
          <a:prstGeom prst="rect">
            <a:avLst/>
          </a:prstGeom>
          <a:noFill/>
          <a:ln w="12700">
            <a:miter lim="400000"/>
          </a:ln>
        </p:spPr>
      </p:pic>
      <p:sp>
        <p:nvSpPr>
          <p:cNvPr id="183" name="Shape 183"/>
          <p:cNvSpPr>
            <a:spLocks noGrp="1"/>
          </p:cNvSpPr>
          <p:nvPr>
            <p:ph type="body" sz="quarter" idx="14"/>
          </p:nvPr>
        </p:nvSpPr>
        <p:spPr>
          <a:xfrm>
            <a:off x="451296" y="1782089"/>
            <a:ext cx="6190843" cy="4741379"/>
          </a:xfrm>
        </p:spPr>
        <p:txBody>
          <a:bodyPr>
            <a:normAutofit/>
          </a:bodyPr>
          <a:lstStyle/>
          <a:p>
            <a:pPr marL="249504" indent="-249504" defTabSz="905300">
              <a:spcBef>
                <a:spcPts val="500"/>
              </a:spcBef>
              <a:buClr>
                <a:schemeClr val="accent1"/>
              </a:buClr>
              <a:tabLst>
                <a:tab pos="241300" algn="l"/>
              </a:tabLst>
              <a:defRPr sz="2376"/>
            </a:pPr>
            <a:r>
              <a:rPr lang="nb-NO" sz="2800" dirty="0"/>
              <a:t>Budsjettet vedtas av årsmøtet.</a:t>
            </a:r>
          </a:p>
          <a:p>
            <a:pPr marL="249504" indent="-249504" defTabSz="905300">
              <a:spcBef>
                <a:spcPts val="500"/>
              </a:spcBef>
              <a:buClr>
                <a:schemeClr val="accent1"/>
              </a:buClr>
              <a:tabLst>
                <a:tab pos="241300" algn="l"/>
              </a:tabLst>
              <a:defRPr sz="2376"/>
            </a:pPr>
            <a:endParaRPr lang="nb-NO" sz="2800" dirty="0"/>
          </a:p>
          <a:p>
            <a:pPr marL="249504" indent="-249504" defTabSz="905300">
              <a:spcBef>
                <a:spcPts val="500"/>
              </a:spcBef>
              <a:buClr>
                <a:schemeClr val="accent1"/>
              </a:buClr>
              <a:tabLst>
                <a:tab pos="241300" algn="l"/>
              </a:tabLst>
              <a:defRPr sz="2376"/>
            </a:pPr>
            <a:r>
              <a:rPr lang="nb-NO" sz="2800" dirty="0"/>
              <a:t>Et godt budsjett er samkjørt med arbeidsplan.</a:t>
            </a:r>
          </a:p>
          <a:p>
            <a:pPr marL="249504" indent="-249504" defTabSz="905300">
              <a:spcBef>
                <a:spcPts val="500"/>
              </a:spcBef>
              <a:buClr>
                <a:schemeClr val="accent1"/>
              </a:buClr>
              <a:tabLst>
                <a:tab pos="241300" algn="l"/>
              </a:tabLst>
              <a:defRPr sz="2376"/>
            </a:pPr>
            <a:endParaRPr lang="nb-NO" sz="2800" dirty="0"/>
          </a:p>
          <a:p>
            <a:pPr marL="249504" indent="-249504" defTabSz="905300">
              <a:spcBef>
                <a:spcPts val="500"/>
              </a:spcBef>
              <a:buClr>
                <a:schemeClr val="accent1"/>
              </a:buClr>
              <a:tabLst>
                <a:tab pos="241300" algn="l"/>
              </a:tabLst>
              <a:defRPr sz="2376"/>
            </a:pPr>
            <a:r>
              <a:rPr lang="en-GB" sz="2800" dirty="0" err="1"/>
              <a:t>Budsjettet</a:t>
            </a:r>
            <a:r>
              <a:rPr lang="en-GB" sz="2800" dirty="0"/>
              <a:t> </a:t>
            </a:r>
            <a:r>
              <a:rPr lang="en-GB" sz="2800" dirty="0" err="1"/>
              <a:t>skal</a:t>
            </a:r>
            <a:r>
              <a:rPr lang="en-GB" sz="2800" dirty="0"/>
              <a:t> </a:t>
            </a:r>
            <a:r>
              <a:rPr lang="en-GB" sz="2800" dirty="0" err="1"/>
              <a:t>reflektere</a:t>
            </a:r>
            <a:r>
              <a:rPr lang="en-GB" sz="2800" dirty="0"/>
              <a:t> </a:t>
            </a:r>
            <a:r>
              <a:rPr lang="en-GB" sz="2800" dirty="0" err="1"/>
              <a:t>lokallagets</a:t>
            </a:r>
            <a:r>
              <a:rPr lang="en-GB" sz="2800" dirty="0"/>
              <a:t> </a:t>
            </a:r>
            <a:r>
              <a:rPr lang="en-GB" sz="2800" dirty="0" err="1"/>
              <a:t>prioriterte</a:t>
            </a:r>
            <a:r>
              <a:rPr lang="en-GB" sz="2800" dirty="0"/>
              <a:t> </a:t>
            </a:r>
            <a:r>
              <a:rPr lang="en-GB" sz="2800" dirty="0" err="1"/>
              <a:t>aktiviteter</a:t>
            </a:r>
            <a:r>
              <a:rPr lang="en-GB" sz="2800" dirty="0"/>
              <a:t>.</a:t>
            </a:r>
            <a:endParaRPr lang="nb-NO" sz="2800" dirty="0"/>
          </a:p>
        </p:txBody>
      </p:sp>
      <p:sp>
        <p:nvSpPr>
          <p:cNvPr id="185" name="Shape 185"/>
          <p:cNvSpPr>
            <a:spLocks noGrp="1"/>
          </p:cNvSpPr>
          <p:nvPr>
            <p:ph type="title"/>
          </p:nvPr>
        </p:nvSpPr>
        <p:spPr>
          <a:xfrm>
            <a:off x="0" y="483869"/>
            <a:ext cx="8465922" cy="763023"/>
          </a:xfrm>
        </p:spPr>
        <p:txBody>
          <a:bodyPr anchor="ctr">
            <a:normAutofit/>
          </a:bodyPr>
          <a:lstStyle/>
          <a:p>
            <a:r>
              <a:t>Budsjettering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18.png" descr="A picture containing building, room&#10;&#10;Description automatically generated"/>
          <p:cNvPicPr>
            <a:picLocks noChangeAspect="1"/>
          </p:cNvPicPr>
          <p:nvPr/>
        </p:nvPicPr>
        <p:blipFill>
          <a:blip r:embed="rId3">
            <a:biLevel thresh="2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519968" y="1782089"/>
            <a:ext cx="4732950" cy="4732950"/>
          </a:xfrm>
          <a:prstGeom prst="rect">
            <a:avLst/>
          </a:prstGeom>
          <a:noFill/>
          <a:ln w="12700">
            <a:miter lim="400000"/>
          </a:ln>
        </p:spPr>
      </p:pic>
      <p:sp>
        <p:nvSpPr>
          <p:cNvPr id="201" name="Shape 201"/>
          <p:cNvSpPr>
            <a:spLocks noGrp="1"/>
          </p:cNvSpPr>
          <p:nvPr>
            <p:ph sz="half" idx="10"/>
          </p:nvPr>
        </p:nvSpPr>
        <p:spPr>
          <a:xfrm>
            <a:off x="6456992" y="1782089"/>
            <a:ext cx="5457287" cy="4732950"/>
          </a:xfrm>
        </p:spPr>
        <p:txBody>
          <a:bodyPr>
            <a:normAutofit/>
          </a:bodyPr>
          <a:lstStyle/>
          <a:p>
            <a:pPr marL="239470" indent="-239470" defTabSz="868895">
              <a:spcBef>
                <a:spcPts val="900"/>
              </a:spcBef>
              <a:buClr>
                <a:schemeClr val="accent1"/>
              </a:buClr>
              <a:defRPr sz="2600"/>
            </a:pPr>
            <a:r>
              <a:rPr lang="nb-NO" sz="2800" dirty="0"/>
              <a:t>Partistøtte/Stemmestøtte</a:t>
            </a:r>
          </a:p>
          <a:p>
            <a:pPr marL="239470" indent="-239470" defTabSz="868895">
              <a:spcBef>
                <a:spcPts val="900"/>
              </a:spcBef>
              <a:buClr>
                <a:schemeClr val="accent1"/>
              </a:buClr>
              <a:defRPr sz="2600"/>
            </a:pPr>
            <a:r>
              <a:rPr lang="nb-NO" sz="2800" dirty="0"/>
              <a:t>Medlemskontingent</a:t>
            </a:r>
          </a:p>
          <a:p>
            <a:pPr marL="239470" indent="-239470" defTabSz="868895">
              <a:spcBef>
                <a:spcPts val="900"/>
              </a:spcBef>
              <a:buClr>
                <a:schemeClr val="accent1"/>
              </a:buClr>
              <a:defRPr sz="2600"/>
            </a:pPr>
            <a:r>
              <a:rPr lang="nb-NO" sz="2800" dirty="0"/>
              <a:t>Partiskatt</a:t>
            </a:r>
          </a:p>
          <a:p>
            <a:pPr marL="239470" indent="-239470" defTabSz="868895">
              <a:spcBef>
                <a:spcPts val="900"/>
              </a:spcBef>
              <a:buClr>
                <a:schemeClr val="accent1"/>
              </a:buClr>
              <a:defRPr sz="2600"/>
            </a:pPr>
            <a:r>
              <a:rPr lang="nb-NO" sz="2800" dirty="0"/>
              <a:t>Gaver</a:t>
            </a:r>
          </a:p>
          <a:p>
            <a:pPr marL="239470" indent="-239470" defTabSz="868895">
              <a:spcBef>
                <a:spcPts val="900"/>
              </a:spcBef>
              <a:buClr>
                <a:schemeClr val="accent1"/>
              </a:buClr>
              <a:defRPr sz="2600"/>
            </a:pPr>
            <a:r>
              <a:rPr lang="nb-NO" sz="2800" dirty="0"/>
              <a:t>Organisasjonsfondet</a:t>
            </a:r>
          </a:p>
          <a:p>
            <a:pPr marL="239470" indent="-239470" defTabSz="868895">
              <a:spcBef>
                <a:spcPts val="900"/>
              </a:spcBef>
              <a:buClr>
                <a:schemeClr val="accent1"/>
              </a:buClr>
              <a:defRPr sz="2600"/>
            </a:pPr>
            <a:endParaRPr lang="nb-NO" sz="2800" dirty="0"/>
          </a:p>
          <a:p>
            <a:pPr marL="0" indent="0" defTabSz="868895">
              <a:spcBef>
                <a:spcPts val="900"/>
              </a:spcBef>
              <a:buClr>
                <a:schemeClr val="accent1"/>
              </a:buClr>
              <a:buNone/>
              <a:defRPr sz="2600"/>
            </a:pPr>
            <a:r>
              <a:rPr lang="nb-NO" sz="2800" dirty="0"/>
              <a:t>Summen av inntekter gir lagets handlingsrom dette året.</a:t>
            </a:r>
          </a:p>
        </p:txBody>
      </p:sp>
      <p:sp>
        <p:nvSpPr>
          <p:cNvPr id="202" name="Shape 202"/>
          <p:cNvSpPr>
            <a:spLocks noGrp="1"/>
          </p:cNvSpPr>
          <p:nvPr>
            <p:ph type="title"/>
          </p:nvPr>
        </p:nvSpPr>
        <p:spPr>
          <a:xfrm>
            <a:off x="0" y="483869"/>
            <a:ext cx="8465922" cy="763023"/>
          </a:xfrm>
        </p:spPr>
        <p:txBody>
          <a:bodyPr anchor="ctr">
            <a:normAutofit/>
          </a:bodyPr>
          <a:lstStyle/>
          <a:p>
            <a:r>
              <a:rPr dirty="0" err="1"/>
              <a:t>Inntekt</a:t>
            </a:r>
            <a:r>
              <a:rPr lang="nb-NO" dirty="0"/>
              <a:t>er = lagets handlingsrom</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idx="1"/>
          </p:nvPr>
        </p:nvSpPr>
        <p:spPr>
          <a:prstGeom prst="rect">
            <a:avLst/>
          </a:prstGeom>
        </p:spPr>
        <p:txBody>
          <a:bodyPr>
            <a:normAutofit/>
          </a:bodyPr>
          <a:lstStyle/>
          <a:p>
            <a:pPr>
              <a:lnSpc>
                <a:spcPct val="100000"/>
              </a:lnSpc>
              <a:spcBef>
                <a:spcPts val="600"/>
              </a:spcBef>
              <a:buClr>
                <a:schemeClr val="accent1"/>
              </a:buClr>
              <a:tabLst>
                <a:tab pos="254000" algn="l"/>
              </a:tabLst>
              <a:defRPr sz="2400"/>
            </a:pPr>
            <a:r>
              <a:rPr lang="nb-NO" sz="2800" dirty="0"/>
              <a:t>Før regnskap gjennom hele året.</a:t>
            </a:r>
          </a:p>
          <a:p>
            <a:pPr>
              <a:lnSpc>
                <a:spcPct val="100000"/>
              </a:lnSpc>
              <a:spcBef>
                <a:spcPts val="600"/>
              </a:spcBef>
              <a:buClr>
                <a:schemeClr val="accent1"/>
              </a:buClr>
              <a:tabLst>
                <a:tab pos="254000" algn="l"/>
              </a:tabLst>
              <a:defRPr sz="2400"/>
            </a:pPr>
            <a:r>
              <a:rPr lang="nb-NO" sz="2800" dirty="0"/>
              <a:t>Legg fram for styret et halvårlig regnskap.</a:t>
            </a:r>
          </a:p>
          <a:p>
            <a:pPr>
              <a:lnSpc>
                <a:spcPct val="100000"/>
              </a:lnSpc>
              <a:spcBef>
                <a:spcPts val="600"/>
              </a:spcBef>
              <a:buClr>
                <a:schemeClr val="accent1"/>
              </a:buClr>
              <a:tabLst>
                <a:tab pos="254000" algn="l"/>
              </a:tabLst>
              <a:defRPr sz="2400"/>
            </a:pPr>
            <a:r>
              <a:rPr lang="nb-NO" sz="2800" dirty="0"/>
              <a:t>Sett regnskapet opp på samme måte som budsjettet, så det er lett for medlemmene å sammenligne.</a:t>
            </a:r>
          </a:p>
          <a:p>
            <a:pPr>
              <a:lnSpc>
                <a:spcPct val="100000"/>
              </a:lnSpc>
              <a:spcBef>
                <a:spcPts val="600"/>
              </a:spcBef>
              <a:buClr>
                <a:schemeClr val="accent1"/>
              </a:buClr>
              <a:tabLst>
                <a:tab pos="254000" algn="l"/>
              </a:tabLst>
              <a:defRPr sz="2400"/>
            </a:pPr>
            <a:r>
              <a:rPr lang="nb-NO" sz="2800" dirty="0"/>
              <a:t>Partiportalen har et eget regnskapsprogram som gjør det enkelt å oppfylle kravene til bokføring i henhold til partiloven: </a:t>
            </a:r>
            <a:r>
              <a:rPr lang="nb-NO" sz="2800" u="sng" dirty="0">
                <a:solidFill>
                  <a:srgbClr val="0563C1"/>
                </a:solidFill>
                <a:uFill>
                  <a:solidFill>
                    <a:srgbClr val="0563C1"/>
                  </a:solidFill>
                </a:uFill>
                <a:hlinkClick r:id="rId3"/>
              </a:rPr>
              <a:t>www.partiportalen.no</a:t>
            </a:r>
          </a:p>
        </p:txBody>
      </p:sp>
      <p:sp>
        <p:nvSpPr>
          <p:cNvPr id="190" name="Shape 190"/>
          <p:cNvSpPr>
            <a:spLocks noGrp="1"/>
          </p:cNvSpPr>
          <p:nvPr>
            <p:ph type="title"/>
          </p:nvPr>
        </p:nvSpPr>
        <p:spPr>
          <a:prstGeom prst="rect">
            <a:avLst/>
          </a:prstGeom>
        </p:spPr>
        <p:txBody>
          <a:bodyPr/>
          <a:lstStyle/>
          <a:p>
            <a:r>
              <a:t>Regnskap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Partistøtte og rapportering til SSB</a:t>
            </a:r>
          </a:p>
        </p:txBody>
      </p:sp>
    </p:spTree>
    <p:extLst>
      <p:ext uri="{BB962C8B-B14F-4D97-AF65-F5344CB8AC3E}">
        <p14:creationId xmlns:p14="http://schemas.microsoft.com/office/powerpoint/2010/main" val="2833200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8894BC34-EC3A-F84A-B667-94124D3E950D}"/>
              </a:ext>
            </a:extLst>
          </p:cNvPr>
          <p:cNvSpPr>
            <a:spLocks noGrp="1"/>
          </p:cNvSpPr>
          <p:nvPr>
            <p:ph type="pic" sz="quarter" idx="13"/>
          </p:nvPr>
        </p:nvSpPr>
        <p:spPr/>
      </p:sp>
      <p:sp>
        <p:nvSpPr>
          <p:cNvPr id="235" name="Shape 235"/>
          <p:cNvSpPr>
            <a:spLocks noGrp="1"/>
          </p:cNvSpPr>
          <p:nvPr>
            <p:ph type="title"/>
          </p:nvPr>
        </p:nvSpPr>
        <p:spPr>
          <a:prstGeom prst="rect">
            <a:avLst/>
          </a:prstGeom>
        </p:spPr>
        <p:txBody>
          <a:bodyPr/>
          <a:lstStyle/>
          <a:p>
            <a:r>
              <a:t>Søke partistøtte</a:t>
            </a:r>
          </a:p>
        </p:txBody>
      </p:sp>
      <p:pic>
        <p:nvPicPr>
          <p:cNvPr id="236" name="image22.png"/>
          <p:cNvPicPr>
            <a:picLocks noChangeAspect="1"/>
          </p:cNvPicPr>
          <p:nvPr/>
        </p:nvPicPr>
        <p:blipFill>
          <a:blip r:embed="rId3"/>
          <a:stretch>
            <a:fillRect/>
          </a:stretch>
        </p:blipFill>
        <p:spPr>
          <a:xfrm>
            <a:off x="2054044" y="1793375"/>
            <a:ext cx="10137956" cy="4866222"/>
          </a:xfrm>
          <a:prstGeom prst="rect">
            <a:avLst/>
          </a:prstGeom>
          <a:ln w="12700">
            <a:miter lim="400000"/>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idx="1"/>
          </p:nvPr>
        </p:nvSpPr>
        <p:spPr>
          <a:prstGeom prst="rect">
            <a:avLst/>
          </a:prstGeom>
        </p:spPr>
        <p:txBody>
          <a:bodyPr>
            <a:normAutofit/>
          </a:bodyPr>
          <a:lstStyle/>
          <a:p>
            <a:pPr marL="234383" indent="-234383" defTabSz="850433">
              <a:lnSpc>
                <a:spcPct val="72000"/>
              </a:lnSpc>
              <a:spcBef>
                <a:spcPts val="900"/>
              </a:spcBef>
              <a:defRPr sz="2046"/>
            </a:pPr>
            <a:r>
              <a:rPr lang="nb-NO" sz="2800" u="sng" dirty="0">
                <a:solidFill>
                  <a:srgbClr val="0563C1"/>
                </a:solidFill>
                <a:uFill>
                  <a:solidFill>
                    <a:srgbClr val="0563C1"/>
                  </a:solidFill>
                </a:uFill>
                <a:hlinkClick r:id="rId3"/>
              </a:rPr>
              <a:t>www.partiportalen.no</a:t>
            </a:r>
            <a:endParaRPr lang="nb-NO" sz="2800" dirty="0"/>
          </a:p>
          <a:p>
            <a:pPr marL="234383" indent="-234383" defTabSz="850433">
              <a:lnSpc>
                <a:spcPct val="72000"/>
              </a:lnSpc>
              <a:spcBef>
                <a:spcPts val="900"/>
              </a:spcBef>
              <a:defRPr sz="2046"/>
            </a:pPr>
            <a:r>
              <a:rPr lang="nb-NO" sz="2800" dirty="0"/>
              <a:t>Søke en gang i valgperioden.</a:t>
            </a:r>
          </a:p>
          <a:p>
            <a:pPr marL="234383" indent="-234383" defTabSz="850433">
              <a:lnSpc>
                <a:spcPct val="72000"/>
              </a:lnSpc>
              <a:spcBef>
                <a:spcPts val="900"/>
              </a:spcBef>
              <a:defRPr sz="2046"/>
            </a:pPr>
            <a:r>
              <a:rPr lang="nb-NO" sz="2800" dirty="0"/>
              <a:t>Oppdatere og bekrefte kontaktinformasjon innen midten av mars hvert år.</a:t>
            </a:r>
          </a:p>
          <a:p>
            <a:pPr marL="234383" indent="-234383" defTabSz="850433">
              <a:lnSpc>
                <a:spcPct val="72000"/>
              </a:lnSpc>
              <a:spcBef>
                <a:spcPts val="900"/>
              </a:spcBef>
              <a:defRPr sz="2046"/>
            </a:pPr>
            <a:r>
              <a:rPr lang="nb-NO" sz="2800" dirty="0"/>
              <a:t>Rapportere til SSB innen 1. juni hvert år</a:t>
            </a:r>
          </a:p>
          <a:p>
            <a:pPr marL="234383" indent="-234383" defTabSz="850433">
              <a:lnSpc>
                <a:spcPct val="72000"/>
              </a:lnSpc>
              <a:spcBef>
                <a:spcPts val="900"/>
              </a:spcBef>
              <a:defRPr sz="2046"/>
            </a:pPr>
            <a:r>
              <a:rPr lang="nb-NO" sz="2800" dirty="0"/>
              <a:t>Full rapportering om laget har mer enn 12.000 i inntekter.</a:t>
            </a:r>
          </a:p>
          <a:p>
            <a:pPr marL="234383" indent="-234383" defTabSz="850433">
              <a:lnSpc>
                <a:spcPct val="72000"/>
              </a:lnSpc>
              <a:spcBef>
                <a:spcPts val="900"/>
              </a:spcBef>
              <a:defRPr sz="2046"/>
            </a:pPr>
            <a:r>
              <a:rPr lang="nb-NO" sz="2800" dirty="0"/>
              <a:t>Lag som ikke rapporterer kan få avkortet støtte.</a:t>
            </a:r>
          </a:p>
        </p:txBody>
      </p:sp>
      <p:sp>
        <p:nvSpPr>
          <p:cNvPr id="207" name="Shape 207"/>
          <p:cNvSpPr>
            <a:spLocks noGrp="1"/>
          </p:cNvSpPr>
          <p:nvPr>
            <p:ph type="title"/>
          </p:nvPr>
        </p:nvSpPr>
        <p:spPr>
          <a:prstGeom prst="rect">
            <a:avLst/>
          </a:prstGeom>
        </p:spPr>
        <p:txBody>
          <a:bodyPr/>
          <a:lstStyle/>
          <a:p>
            <a:r>
              <a:t>Partistøtten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D1CFE95D-5264-A54A-8CC7-9A10591B31EE}"/>
              </a:ext>
            </a:extLst>
          </p:cNvPr>
          <p:cNvSpPr>
            <a:spLocks noGrp="1"/>
          </p:cNvSpPr>
          <p:nvPr>
            <p:ph type="pic" sz="quarter" idx="13"/>
          </p:nvPr>
        </p:nvSpPr>
        <p:spPr/>
      </p:sp>
      <p:sp>
        <p:nvSpPr>
          <p:cNvPr id="240" name="Shape 240"/>
          <p:cNvSpPr>
            <a:spLocks noGrp="1"/>
          </p:cNvSpPr>
          <p:nvPr>
            <p:ph type="title"/>
          </p:nvPr>
        </p:nvSpPr>
        <p:spPr>
          <a:prstGeom prst="rect">
            <a:avLst/>
          </a:prstGeom>
        </p:spPr>
        <p:txBody>
          <a:bodyPr/>
          <a:lstStyle/>
          <a:p>
            <a:r>
              <a:t>Søke partistøtte</a:t>
            </a:r>
          </a:p>
        </p:txBody>
      </p:sp>
      <p:pic>
        <p:nvPicPr>
          <p:cNvPr id="241" name="image23.png"/>
          <p:cNvPicPr>
            <a:picLocks noChangeAspect="1"/>
          </p:cNvPicPr>
          <p:nvPr/>
        </p:nvPicPr>
        <p:blipFill>
          <a:blip r:embed="rId3"/>
          <a:stretch>
            <a:fillRect/>
          </a:stretch>
        </p:blipFill>
        <p:spPr>
          <a:xfrm>
            <a:off x="1151209" y="1576431"/>
            <a:ext cx="7314712" cy="5102010"/>
          </a:xfrm>
          <a:prstGeom prst="rect">
            <a:avLst/>
          </a:prstGeom>
          <a:ln w="12700">
            <a:miter lim="400000"/>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9.jpeg" descr="A group of people standing in a room&#10;&#10;Description automatically generated"/>
          <p:cNvPicPr>
            <a:picLocks noChangeAspect="1"/>
          </p:cNvPicPr>
          <p:nvPr/>
        </p:nvPicPr>
        <p:blipFill rotWithShape="1">
          <a:blip r:embed="rId3"/>
          <a:srcRect l="16651" r="16651"/>
          <a:stretch/>
        </p:blipFill>
        <p:spPr>
          <a:xfrm>
            <a:off x="7452155" y="1782089"/>
            <a:ext cx="4739846" cy="4741379"/>
          </a:xfrm>
          <a:prstGeom prst="rect">
            <a:avLst/>
          </a:prstGeom>
          <a:noFill/>
          <a:ln w="12700">
            <a:miter lim="400000"/>
          </a:ln>
        </p:spPr>
      </p:pic>
      <p:sp>
        <p:nvSpPr>
          <p:cNvPr id="152" name="Shape 152"/>
          <p:cNvSpPr>
            <a:spLocks noGrp="1"/>
          </p:cNvSpPr>
          <p:nvPr>
            <p:ph type="body" sz="quarter" idx="14"/>
          </p:nvPr>
        </p:nvSpPr>
        <p:spPr>
          <a:xfrm>
            <a:off x="451296" y="1782089"/>
            <a:ext cx="6190843" cy="4741379"/>
          </a:xfrm>
        </p:spPr>
        <p:txBody>
          <a:bodyPr>
            <a:normAutofit/>
          </a:bodyPr>
          <a:lstStyle/>
          <a:p>
            <a:pPr>
              <a:spcBef>
                <a:spcPts val="600"/>
              </a:spcBef>
              <a:buClr>
                <a:schemeClr val="accent1"/>
              </a:buClr>
              <a:tabLst>
                <a:tab pos="254000" algn="l"/>
              </a:tabLst>
            </a:pPr>
            <a:r>
              <a:rPr lang="nb-NO" dirty="0"/>
              <a:t>Vedtekter</a:t>
            </a:r>
          </a:p>
          <a:p>
            <a:pPr>
              <a:spcBef>
                <a:spcPts val="600"/>
              </a:spcBef>
              <a:buClr>
                <a:schemeClr val="accent1"/>
              </a:buClr>
              <a:tabLst>
                <a:tab pos="254000" algn="l"/>
              </a:tabLst>
            </a:pPr>
            <a:r>
              <a:rPr lang="nb-NO" dirty="0"/>
              <a:t>Bankkonto</a:t>
            </a:r>
          </a:p>
          <a:p>
            <a:pPr>
              <a:spcBef>
                <a:spcPts val="600"/>
              </a:spcBef>
              <a:buClr>
                <a:schemeClr val="accent1"/>
              </a:buClr>
              <a:tabLst>
                <a:tab pos="254000" algn="l"/>
              </a:tabLst>
            </a:pPr>
            <a:r>
              <a:rPr lang="nb-NO" dirty="0"/>
              <a:t>Brønnøysundregistrene</a:t>
            </a:r>
          </a:p>
          <a:p>
            <a:pPr>
              <a:spcBef>
                <a:spcPts val="600"/>
              </a:spcBef>
              <a:buClr>
                <a:schemeClr val="accent1"/>
              </a:buClr>
              <a:tabLst>
                <a:tab pos="254000" algn="l"/>
              </a:tabLst>
            </a:pPr>
            <a:r>
              <a:rPr lang="nb-NO" dirty="0"/>
              <a:t>Budsjettering og regnskap</a:t>
            </a:r>
          </a:p>
          <a:p>
            <a:pPr>
              <a:spcBef>
                <a:spcPts val="600"/>
              </a:spcBef>
              <a:buClr>
                <a:schemeClr val="accent1"/>
              </a:buClr>
              <a:tabLst>
                <a:tab pos="254000" algn="l"/>
              </a:tabLst>
            </a:pPr>
            <a:r>
              <a:rPr lang="nb-NO" dirty="0"/>
              <a:t>Partistøtte og rapportering til SSB</a:t>
            </a:r>
          </a:p>
          <a:p>
            <a:pPr>
              <a:spcBef>
                <a:spcPts val="600"/>
              </a:spcBef>
              <a:buClr>
                <a:schemeClr val="accent1"/>
              </a:buClr>
              <a:tabLst>
                <a:tab pos="254000" algn="l"/>
              </a:tabLst>
            </a:pPr>
            <a:r>
              <a:rPr lang="nb-NO" dirty="0"/>
              <a:t>Partiskatt</a:t>
            </a:r>
          </a:p>
        </p:txBody>
      </p:sp>
      <p:sp>
        <p:nvSpPr>
          <p:cNvPr id="153" name="Shape 153"/>
          <p:cNvSpPr>
            <a:spLocks noGrp="1"/>
          </p:cNvSpPr>
          <p:nvPr>
            <p:ph type="title"/>
          </p:nvPr>
        </p:nvSpPr>
        <p:spPr>
          <a:xfrm>
            <a:off x="0" y="483869"/>
            <a:ext cx="8465922" cy="763023"/>
          </a:xfrm>
        </p:spPr>
        <p:txBody>
          <a:bodyPr anchor="ctr">
            <a:normAutofit/>
          </a:bodyPr>
          <a:lstStyle/>
          <a:p>
            <a:r>
              <a:t>Tema for dette kurset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Partiskatt</a:t>
            </a:r>
          </a:p>
        </p:txBody>
      </p:sp>
    </p:spTree>
    <p:extLst>
      <p:ext uri="{BB962C8B-B14F-4D97-AF65-F5344CB8AC3E}">
        <p14:creationId xmlns:p14="http://schemas.microsoft.com/office/powerpoint/2010/main" val="1832572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idx="1"/>
          </p:nvPr>
        </p:nvSpPr>
        <p:spPr>
          <a:prstGeom prst="rect">
            <a:avLst/>
          </a:prstGeom>
        </p:spPr>
        <p:txBody>
          <a:bodyPr/>
          <a:lstStyle/>
          <a:p>
            <a:pPr marL="0" indent="0">
              <a:buSzTx/>
              <a:buNone/>
              <a:defRPr b="1"/>
            </a:pPr>
            <a:r>
              <a:rPr lang="nb-NO" dirty="0"/>
              <a:t>Eksempel på lokal vedtekt på partiskatt: </a:t>
            </a:r>
          </a:p>
          <a:p>
            <a:pPr marL="0" indent="0">
              <a:buSzTx/>
              <a:buNone/>
              <a:defRPr i="1"/>
            </a:pPr>
            <a:r>
              <a:rPr lang="nb-NO" dirty="0"/>
              <a:t>Alle medlemmer som er oppnevnt i heltids eller deltids tillitsverv på grunnlag av partiets representasjon i formannskapet, kommunestyret og/eller kommunale utvalg betaler 10 % partiskatt av det honorar eller den lønn som følger med tillitsvervet. Det betales ikke partiskatt av betaling for tapt arbeidsfortjeneste.</a:t>
            </a:r>
          </a:p>
        </p:txBody>
      </p:sp>
      <p:sp>
        <p:nvSpPr>
          <p:cNvPr id="213" name="Shape 213"/>
          <p:cNvSpPr>
            <a:spLocks noGrp="1"/>
          </p:cNvSpPr>
          <p:nvPr>
            <p:ph type="title"/>
          </p:nvPr>
        </p:nvSpPr>
        <p:spPr>
          <a:prstGeom prst="rect">
            <a:avLst/>
          </a:prstGeom>
        </p:spPr>
        <p:txBody>
          <a:bodyPr/>
          <a:lstStyle/>
          <a:p>
            <a:r>
              <a:t>Partiskatt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idx="1"/>
          </p:nvPr>
        </p:nvSpPr>
        <p:spPr>
          <a:prstGeom prst="rect">
            <a:avLst/>
          </a:prstGeom>
        </p:spPr>
        <p:txBody>
          <a:bodyPr>
            <a:normAutofit/>
          </a:bodyPr>
          <a:lstStyle/>
          <a:p>
            <a:pPr>
              <a:lnSpc>
                <a:spcPct val="81000"/>
              </a:lnSpc>
              <a:defRPr sz="2500"/>
            </a:pPr>
            <a:r>
              <a:rPr lang="nb-NO" sz="2800" dirty="0"/>
              <a:t>Tydelige og forankrede rutiner.</a:t>
            </a:r>
          </a:p>
          <a:p>
            <a:pPr>
              <a:lnSpc>
                <a:spcPct val="81000"/>
              </a:lnSpc>
              <a:defRPr sz="2500"/>
            </a:pPr>
            <a:r>
              <a:rPr lang="nb-NO" sz="2800" dirty="0"/>
              <a:t>Kommunisert i forkant.</a:t>
            </a:r>
          </a:p>
          <a:p>
            <a:pPr>
              <a:lnSpc>
                <a:spcPct val="81000"/>
              </a:lnSpc>
              <a:defRPr sz="2500"/>
            </a:pPr>
            <a:r>
              <a:rPr lang="nb-NO" sz="2800" dirty="0"/>
              <a:t>Send brev.</a:t>
            </a:r>
          </a:p>
          <a:p>
            <a:pPr>
              <a:lnSpc>
                <a:spcPct val="81000"/>
              </a:lnSpc>
              <a:defRPr sz="2500"/>
            </a:pPr>
            <a:r>
              <a:rPr lang="nb-NO" sz="2800" dirty="0"/>
              <a:t>Spør kommuneadministrasjonen om de kan foreta automatiske trekk (her er det forskjellig praksis).</a:t>
            </a:r>
          </a:p>
          <a:p>
            <a:pPr>
              <a:lnSpc>
                <a:spcPct val="81000"/>
              </a:lnSpc>
              <a:defRPr sz="2500"/>
            </a:pPr>
            <a:r>
              <a:rPr lang="nb-NO" sz="2800" dirty="0"/>
              <a:t>Autogiro eller fast dato i måneden/kvartalet/året.</a:t>
            </a:r>
          </a:p>
        </p:txBody>
      </p:sp>
      <p:sp>
        <p:nvSpPr>
          <p:cNvPr id="217" name="Shape 217"/>
          <p:cNvSpPr>
            <a:spLocks noGrp="1"/>
          </p:cNvSpPr>
          <p:nvPr>
            <p:ph type="title"/>
          </p:nvPr>
        </p:nvSpPr>
        <p:spPr>
          <a:prstGeom prst="rect">
            <a:avLst/>
          </a:prstGeom>
        </p:spPr>
        <p:txBody>
          <a:bodyPr>
            <a:normAutofit fontScale="90000"/>
          </a:bodyPr>
          <a:lstStyle/>
          <a:p>
            <a:r>
              <a:t>Rutiner for innbetaling av partiskatt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idx="1"/>
          </p:nvPr>
        </p:nvSpPr>
        <p:spPr>
          <a:prstGeom prst="rect">
            <a:avLst/>
          </a:prstGeom>
        </p:spPr>
        <p:txBody>
          <a:bodyPr>
            <a:normAutofit/>
          </a:bodyPr>
          <a:lstStyle/>
          <a:p>
            <a:pPr marL="0" indent="0">
              <a:buSzTx/>
              <a:buNone/>
              <a:defRPr sz="2400"/>
            </a:pPr>
            <a:r>
              <a:rPr lang="nb-NO" sz="2800" dirty="0"/>
              <a:t>Valgkampbidrag på over 10 000 kr skal innrapporteres innen 4 uker etter de er mottatt, i skjema ”Finansiering av politiske partier (RA-0604)” i </a:t>
            </a:r>
            <a:r>
              <a:rPr lang="nb-NO" sz="2800" dirty="0" err="1"/>
              <a:t>Altinn</a:t>
            </a:r>
            <a:r>
              <a:rPr lang="nb-NO" sz="2800" dirty="0"/>
              <a:t>. </a:t>
            </a:r>
          </a:p>
          <a:p>
            <a:pPr marL="0" indent="0">
              <a:buSzTx/>
              <a:buNone/>
              <a:defRPr sz="2400"/>
            </a:pPr>
            <a:endParaRPr lang="nb-NO" sz="2800" dirty="0"/>
          </a:p>
          <a:p>
            <a:pPr marL="0" indent="0">
              <a:buSzTx/>
              <a:buNone/>
              <a:defRPr sz="2400"/>
            </a:pPr>
            <a:r>
              <a:rPr lang="nb-NO" sz="2800" dirty="0"/>
              <a:t>Gjelder kun valgår fra 1. januar til fredag før valgdagen. </a:t>
            </a:r>
          </a:p>
        </p:txBody>
      </p:sp>
      <p:sp>
        <p:nvSpPr>
          <p:cNvPr id="222" name="Shape 222"/>
          <p:cNvSpPr>
            <a:spLocks noGrp="1"/>
          </p:cNvSpPr>
          <p:nvPr>
            <p:ph type="title"/>
          </p:nvPr>
        </p:nvSpPr>
        <p:spPr>
          <a:prstGeom prst="rect">
            <a:avLst/>
          </a:prstGeom>
        </p:spPr>
        <p:txBody>
          <a:bodyPr/>
          <a:lstStyle/>
          <a:p>
            <a:r>
              <a:rPr lang="nb-NO" dirty="0"/>
              <a:t>Viktig om valgkampbidrag</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idx="1"/>
          </p:nvPr>
        </p:nvSpPr>
        <p:spPr>
          <a:xfrm>
            <a:off x="451295" y="1793662"/>
            <a:ext cx="6478143" cy="4732950"/>
          </a:xfrm>
          <a:prstGeom prst="rect">
            <a:avLst/>
          </a:prstGeom>
        </p:spPr>
        <p:txBody>
          <a:bodyPr>
            <a:normAutofit/>
          </a:bodyPr>
          <a:lstStyle/>
          <a:p>
            <a:pPr>
              <a:buClr>
                <a:schemeClr val="accent1"/>
              </a:buClr>
              <a:defRPr sz="2000"/>
            </a:pPr>
            <a:r>
              <a:rPr lang="nb-NO" sz="2800" dirty="0"/>
              <a:t>Gir støtte til prosjekter som øker aktivitet og medlemstilbudet.</a:t>
            </a:r>
          </a:p>
          <a:p>
            <a:pPr>
              <a:buClr>
                <a:schemeClr val="accent1"/>
              </a:buClr>
              <a:defRPr sz="2000"/>
            </a:pPr>
            <a:r>
              <a:rPr lang="nb-NO" sz="2800" dirty="0"/>
              <a:t>Bevilger ikke driftsmidler.</a:t>
            </a:r>
          </a:p>
          <a:p>
            <a:pPr>
              <a:buClr>
                <a:schemeClr val="accent1"/>
              </a:buClr>
              <a:defRPr sz="2000"/>
            </a:pPr>
            <a:r>
              <a:rPr lang="nb-NO" sz="2800" dirty="0"/>
              <a:t>Støtte utbetales etter rapport med regnskap og kopi av bilag.</a:t>
            </a:r>
          </a:p>
          <a:p>
            <a:pPr>
              <a:buClr>
                <a:schemeClr val="accent1"/>
              </a:buClr>
              <a:defRPr sz="2000"/>
            </a:pPr>
            <a:r>
              <a:rPr lang="nb-NO" sz="2800" dirty="0"/>
              <a:t>Søknadsskjema og retningslinjer finner man i ressursbanken.</a:t>
            </a:r>
          </a:p>
        </p:txBody>
      </p:sp>
      <p:sp>
        <p:nvSpPr>
          <p:cNvPr id="227" name="Shape 227"/>
          <p:cNvSpPr>
            <a:spLocks noGrp="1"/>
          </p:cNvSpPr>
          <p:nvPr>
            <p:ph type="title"/>
          </p:nvPr>
        </p:nvSpPr>
        <p:spPr>
          <a:prstGeom prst="rect">
            <a:avLst/>
          </a:prstGeom>
        </p:spPr>
        <p:txBody>
          <a:bodyPr/>
          <a:lstStyle/>
          <a:p>
            <a:r>
              <a:t>Organisasjonsfondet</a:t>
            </a:r>
          </a:p>
        </p:txBody>
      </p:sp>
      <p:pic>
        <p:nvPicPr>
          <p:cNvPr id="229" name="image19.jpeg"/>
          <p:cNvPicPr>
            <a:picLocks noChangeAspect="1"/>
          </p:cNvPicPr>
          <p:nvPr/>
        </p:nvPicPr>
        <p:blipFill>
          <a:blip r:embed="rId3"/>
          <a:stretch>
            <a:fillRect/>
          </a:stretch>
        </p:blipFill>
        <p:spPr>
          <a:xfrm>
            <a:off x="7427947" y="3429000"/>
            <a:ext cx="4764053" cy="3145788"/>
          </a:xfrm>
          <a:prstGeom prst="rect">
            <a:avLst/>
          </a:prstGeom>
          <a:ln w="12700">
            <a:miter lim="400000"/>
          </a:ln>
        </p:spPr>
      </p:pic>
      <p:pic>
        <p:nvPicPr>
          <p:cNvPr id="230" name="image20.jpeg"/>
          <p:cNvPicPr>
            <a:picLocks noChangeAspect="1"/>
          </p:cNvPicPr>
          <p:nvPr/>
        </p:nvPicPr>
        <p:blipFill>
          <a:blip r:embed="rId4"/>
          <a:stretch>
            <a:fillRect/>
          </a:stretch>
        </p:blipFill>
        <p:spPr>
          <a:xfrm>
            <a:off x="9094221" y="1782089"/>
            <a:ext cx="3097779" cy="2064685"/>
          </a:xfrm>
          <a:prstGeom prst="rect">
            <a:avLst/>
          </a:prstGeom>
          <a:ln w="12700">
            <a:miter lim="400000"/>
          </a:ln>
        </p:spPr>
      </p:pic>
      <p:pic>
        <p:nvPicPr>
          <p:cNvPr id="231" name="image21.jpeg"/>
          <p:cNvPicPr>
            <a:picLocks noChangeAspect="1"/>
          </p:cNvPicPr>
          <p:nvPr/>
        </p:nvPicPr>
        <p:blipFill>
          <a:blip r:embed="rId5"/>
          <a:stretch>
            <a:fillRect/>
          </a:stretch>
        </p:blipFill>
        <p:spPr>
          <a:xfrm>
            <a:off x="7452154" y="1730769"/>
            <a:ext cx="1816507" cy="2422009"/>
          </a:xfrm>
          <a:prstGeom prst="rect">
            <a:avLst/>
          </a:prstGeom>
          <a:ln w="12700">
            <a:miter lim="400000"/>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76A7A5C3-CE2D-F518-AAE8-35795425B4E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051879" y="1782136"/>
            <a:ext cx="6461178" cy="4732813"/>
          </a:xfrm>
          <a:noFill/>
        </p:spPr>
      </p:pic>
      <p:sp>
        <p:nvSpPr>
          <p:cNvPr id="10" name="Title 2">
            <a:extLst>
              <a:ext uri="{FF2B5EF4-FFF2-40B4-BE49-F238E27FC236}">
                <a16:creationId xmlns:a16="http://schemas.microsoft.com/office/drawing/2014/main" id="{A73079D9-0457-5C5C-7688-6AAE2FA55B64}"/>
              </a:ext>
            </a:extLst>
          </p:cNvPr>
          <p:cNvSpPr>
            <a:spLocks noGrp="1"/>
          </p:cNvSpPr>
          <p:nvPr>
            <p:ph type="title"/>
          </p:nvPr>
        </p:nvSpPr>
        <p:spPr>
          <a:xfrm>
            <a:off x="0" y="483954"/>
            <a:ext cx="8465922" cy="763001"/>
          </a:xfrm>
        </p:spPr>
        <p:txBody>
          <a:bodyPr anchor="ctr">
            <a:normAutofit/>
          </a:bodyPr>
          <a:lstStyle/>
          <a:p>
            <a:r>
              <a:rPr lang="en-US" dirty="0"/>
              <a:t>Last </a:t>
            </a:r>
            <a:r>
              <a:rPr lang="en-US" dirty="0" err="1"/>
              <a:t>ned</a:t>
            </a:r>
            <a:r>
              <a:rPr lang="en-US" dirty="0"/>
              <a:t> SV-</a:t>
            </a:r>
            <a:r>
              <a:rPr lang="en-US" dirty="0" err="1"/>
              <a:t>appen</a:t>
            </a:r>
            <a:endParaRPr lang="en-US" dirty="0"/>
          </a:p>
        </p:txBody>
      </p:sp>
    </p:spTree>
    <p:extLst>
      <p:ext uri="{BB962C8B-B14F-4D97-AF65-F5344CB8AC3E}">
        <p14:creationId xmlns:p14="http://schemas.microsoft.com/office/powerpoint/2010/main" val="3408657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75DA4FB-1E11-DA22-CB93-33F7B138DFCC}"/>
              </a:ext>
            </a:extLst>
          </p:cNvPr>
          <p:cNvSpPr>
            <a:spLocks noGrp="1"/>
          </p:cNvSpPr>
          <p:nvPr>
            <p:ph idx="1"/>
          </p:nvPr>
        </p:nvSpPr>
        <p:spPr/>
        <p:txBody>
          <a:bodyPr/>
          <a:lstStyle/>
          <a:p>
            <a:pPr marL="0" indent="0">
              <a:buNone/>
            </a:pPr>
            <a:r>
              <a:rPr lang="nb-NO" dirty="0"/>
              <a:t>Her er våre andre kurstilbud i tillitsvalgtskoleringen:</a:t>
            </a:r>
          </a:p>
          <a:p>
            <a:pPr marL="514196" indent="-514196">
              <a:buFont typeface="+mj-lt"/>
              <a:buAutoNum type="arabicPeriod"/>
            </a:pPr>
            <a:r>
              <a:rPr lang="nb-NO" dirty="0"/>
              <a:t>Hvordan lede et lokallag</a:t>
            </a:r>
          </a:p>
          <a:p>
            <a:pPr marL="514196" indent="-514196">
              <a:buFont typeface="+mj-lt"/>
              <a:buAutoNum type="arabicPeriod"/>
            </a:pPr>
            <a:r>
              <a:rPr lang="nb-NO" dirty="0">
                <a:solidFill>
                  <a:schemeClr val="tx1"/>
                </a:solidFill>
              </a:rPr>
              <a:t>Medlemsoppfølging</a:t>
            </a:r>
          </a:p>
          <a:p>
            <a:pPr marL="514196" indent="-514196">
              <a:buFont typeface="+mj-lt"/>
              <a:buAutoNum type="arabicPeriod"/>
            </a:pPr>
            <a:r>
              <a:rPr lang="nb-NO" dirty="0">
                <a:solidFill>
                  <a:schemeClr val="tx1"/>
                </a:solidFill>
              </a:rPr>
              <a:t>Aktiviteter og arrangementer</a:t>
            </a:r>
          </a:p>
          <a:p>
            <a:pPr marL="514196" indent="-514196">
              <a:buFont typeface="+mj-lt"/>
              <a:buAutoNum type="arabicPeriod"/>
            </a:pPr>
            <a:r>
              <a:rPr lang="nb-NO" dirty="0">
                <a:solidFill>
                  <a:srgbClr val="FF0000"/>
                </a:solidFill>
              </a:rPr>
              <a:t>Økonomi og administrasjon</a:t>
            </a:r>
          </a:p>
          <a:p>
            <a:pPr marL="514196" indent="-514196">
              <a:buFont typeface="+mj-lt"/>
              <a:buAutoNum type="arabicPeriod"/>
            </a:pPr>
            <a:r>
              <a:rPr lang="nb-NO" dirty="0">
                <a:solidFill>
                  <a:schemeClr val="tx1"/>
                </a:solidFill>
              </a:rPr>
              <a:t>Kommunikasjon</a:t>
            </a:r>
          </a:p>
          <a:p>
            <a:pPr marL="514196" indent="-514196">
              <a:buFont typeface="+mj-lt"/>
              <a:buAutoNum type="arabicPeriod"/>
            </a:pPr>
            <a:r>
              <a:rPr lang="nb-NO" dirty="0">
                <a:solidFill>
                  <a:schemeClr val="tx1"/>
                </a:solidFill>
              </a:rPr>
              <a:t>Politikkutvikling – lokallaget som politisk kraft</a:t>
            </a:r>
          </a:p>
          <a:p>
            <a:pPr marL="0" indent="0">
              <a:buNone/>
            </a:pPr>
            <a:endParaRPr lang="nn-NO" dirty="0">
              <a:solidFill>
                <a:schemeClr val="tx1"/>
              </a:solidFill>
            </a:endParaRPr>
          </a:p>
        </p:txBody>
      </p:sp>
      <p:sp>
        <p:nvSpPr>
          <p:cNvPr id="3" name="Tittel 2">
            <a:extLst>
              <a:ext uri="{FF2B5EF4-FFF2-40B4-BE49-F238E27FC236}">
                <a16:creationId xmlns:a16="http://schemas.microsoft.com/office/drawing/2014/main" id="{328FA1D8-1176-FF97-728B-4672FC4F1813}"/>
              </a:ext>
            </a:extLst>
          </p:cNvPr>
          <p:cNvSpPr>
            <a:spLocks noGrp="1"/>
          </p:cNvSpPr>
          <p:nvPr>
            <p:ph type="title"/>
          </p:nvPr>
        </p:nvSpPr>
        <p:spPr/>
        <p:txBody>
          <a:bodyPr/>
          <a:lstStyle/>
          <a:p>
            <a:r>
              <a:rPr lang="nb-NO" dirty="0"/>
              <a:t>Interessert i flere kurs?</a:t>
            </a:r>
            <a:endParaRPr lang="nn-NO" dirty="0"/>
          </a:p>
        </p:txBody>
      </p:sp>
    </p:spTree>
    <p:extLst>
      <p:ext uri="{BB962C8B-B14F-4D97-AF65-F5344CB8AC3E}">
        <p14:creationId xmlns:p14="http://schemas.microsoft.com/office/powerpoint/2010/main" val="325146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29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Vedtekter</a:t>
            </a:r>
          </a:p>
        </p:txBody>
      </p:sp>
    </p:spTree>
    <p:extLst>
      <p:ext uri="{BB962C8B-B14F-4D97-AF65-F5344CB8AC3E}">
        <p14:creationId xmlns:p14="http://schemas.microsoft.com/office/powerpoint/2010/main" val="366838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E904743F-1A9B-E144-9924-6842D2876CA7}"/>
              </a:ext>
            </a:extLst>
          </p:cNvPr>
          <p:cNvSpPr>
            <a:spLocks noGrp="1"/>
          </p:cNvSpPr>
          <p:nvPr>
            <p:ph type="pic" sz="quarter" idx="13"/>
          </p:nvPr>
        </p:nvSpPr>
        <p:spPr/>
      </p:sp>
      <p:sp>
        <p:nvSpPr>
          <p:cNvPr id="162" name="Shape 162"/>
          <p:cNvSpPr>
            <a:spLocks noGrp="1"/>
          </p:cNvSpPr>
          <p:nvPr>
            <p:ph type="body" sz="quarter" idx="14"/>
          </p:nvPr>
        </p:nvSpPr>
        <p:spPr>
          <a:prstGeom prst="rect">
            <a:avLst/>
          </a:prstGeom>
        </p:spPr>
        <p:txBody>
          <a:bodyPr>
            <a:normAutofit/>
          </a:bodyPr>
          <a:lstStyle/>
          <a:p>
            <a:pPr marL="247033" indent="-247033" defTabSz="896335">
              <a:spcBef>
                <a:spcPts val="500"/>
              </a:spcBef>
              <a:buClr>
                <a:schemeClr val="accent1"/>
              </a:buClr>
              <a:tabLst>
                <a:tab pos="241300" algn="l"/>
              </a:tabLst>
              <a:defRPr sz="2700"/>
            </a:pPr>
            <a:r>
              <a:rPr lang="nb-NO" sz="2800" dirty="0"/>
              <a:t>Lokallag kan lage egne vedtekter.</a:t>
            </a:r>
          </a:p>
          <a:p>
            <a:pPr marL="247033" indent="-247033" defTabSz="896335">
              <a:spcBef>
                <a:spcPts val="500"/>
              </a:spcBef>
              <a:buClr>
                <a:schemeClr val="accent1"/>
              </a:buClr>
              <a:tabLst>
                <a:tab pos="241300" algn="l"/>
              </a:tabLst>
              <a:defRPr sz="2700"/>
            </a:pPr>
            <a:r>
              <a:rPr lang="nb-NO" sz="2800" dirty="0"/>
              <a:t>Har ikke laget egne vedtekter, er det fylkeslaget og sentralt sine vedtekter som bestemmer.</a:t>
            </a:r>
          </a:p>
          <a:p>
            <a:pPr marL="247033" indent="-247033" defTabSz="896335">
              <a:spcBef>
                <a:spcPts val="500"/>
              </a:spcBef>
              <a:buClr>
                <a:schemeClr val="accent1"/>
              </a:buClr>
              <a:tabLst>
                <a:tab pos="241300" algn="l"/>
              </a:tabLst>
              <a:defRPr sz="2700"/>
            </a:pPr>
            <a:r>
              <a:rPr lang="nb-NO" sz="2800" dirty="0"/>
              <a:t>Lokallagets vedtekter kan </a:t>
            </a:r>
            <a:r>
              <a:rPr lang="nb-NO" sz="2800" b="1" dirty="0"/>
              <a:t>ikke </a:t>
            </a:r>
            <a:r>
              <a:rPr lang="nb-NO" sz="2800" dirty="0"/>
              <a:t>være i konflikt med fylkeslaget eller sentralt sine vedtekter.</a:t>
            </a:r>
          </a:p>
        </p:txBody>
      </p:sp>
      <p:sp>
        <p:nvSpPr>
          <p:cNvPr id="163" name="Shape 163"/>
          <p:cNvSpPr>
            <a:spLocks noGrp="1"/>
          </p:cNvSpPr>
          <p:nvPr>
            <p:ph type="title"/>
          </p:nvPr>
        </p:nvSpPr>
        <p:spPr>
          <a:prstGeom prst="rect">
            <a:avLst/>
          </a:prstGeom>
        </p:spPr>
        <p:txBody>
          <a:bodyPr/>
          <a:lstStyle/>
          <a:p>
            <a:r>
              <a:rPr dirty="0"/>
              <a:t> </a:t>
            </a:r>
            <a:r>
              <a:rPr dirty="0" err="1"/>
              <a:t>Vedtekter</a:t>
            </a:r>
            <a:r>
              <a:rPr lang="nb-NO" dirty="0"/>
              <a:t> for lokallaget</a:t>
            </a:r>
            <a:endParaRPr dirty="0"/>
          </a:p>
        </p:txBody>
      </p:sp>
      <p:pic>
        <p:nvPicPr>
          <p:cNvPr id="164" name="image11.png"/>
          <p:cNvPicPr>
            <a:picLocks noChangeAspect="1"/>
          </p:cNvPicPr>
          <p:nvPr/>
        </p:nvPicPr>
        <p:blipFill>
          <a:blip r:embed="rId2"/>
          <a:stretch>
            <a:fillRect/>
          </a:stretch>
        </p:blipFill>
        <p:spPr>
          <a:xfrm>
            <a:off x="7450623" y="1782089"/>
            <a:ext cx="4741377" cy="4741378"/>
          </a:xfrm>
          <a:prstGeom prst="rect">
            <a:avLst/>
          </a:prstGeom>
          <a:ln w="12700">
            <a:miter lim="400000"/>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979ACFFB-57FA-9B47-8943-48F25099789D}"/>
              </a:ext>
            </a:extLst>
          </p:cNvPr>
          <p:cNvSpPr>
            <a:spLocks noGrp="1"/>
          </p:cNvSpPr>
          <p:nvPr>
            <p:ph sz="half" idx="1"/>
          </p:nvPr>
        </p:nvSpPr>
        <p:spPr/>
        <p:txBody>
          <a:bodyPr/>
          <a:lstStyle/>
          <a:p>
            <a:endParaRPr lang="nn-NO"/>
          </a:p>
        </p:txBody>
      </p:sp>
      <p:sp>
        <p:nvSpPr>
          <p:cNvPr id="6" name="Plassholder for innhold 5">
            <a:extLst>
              <a:ext uri="{FF2B5EF4-FFF2-40B4-BE49-F238E27FC236}">
                <a16:creationId xmlns:a16="http://schemas.microsoft.com/office/drawing/2014/main" id="{55E3EAB7-A474-B048-B20E-48966E5771B4}"/>
              </a:ext>
            </a:extLst>
          </p:cNvPr>
          <p:cNvSpPr>
            <a:spLocks noGrp="1"/>
          </p:cNvSpPr>
          <p:nvPr>
            <p:ph sz="half" idx="10"/>
          </p:nvPr>
        </p:nvSpPr>
        <p:spPr/>
        <p:txBody>
          <a:bodyPr/>
          <a:lstStyle/>
          <a:p>
            <a:endParaRPr lang="nn-NO"/>
          </a:p>
        </p:txBody>
      </p:sp>
      <p:sp>
        <p:nvSpPr>
          <p:cNvPr id="167" name="Shape 167"/>
          <p:cNvSpPr>
            <a:spLocks noGrp="1"/>
          </p:cNvSpPr>
          <p:nvPr>
            <p:ph type="title"/>
          </p:nvPr>
        </p:nvSpPr>
        <p:spPr>
          <a:prstGeom prst="rect">
            <a:avLst/>
          </a:prstGeom>
        </p:spPr>
        <p:txBody>
          <a:bodyPr/>
          <a:lstStyle/>
          <a:p>
            <a:r>
              <a:rPr lang="en-US" dirty="0"/>
              <a:t>Mal for </a:t>
            </a:r>
            <a:r>
              <a:rPr lang="en-US" dirty="0" err="1"/>
              <a:t>lokallagsvedtekter</a:t>
            </a:r>
          </a:p>
        </p:txBody>
      </p:sp>
      <p:pic>
        <p:nvPicPr>
          <p:cNvPr id="4" name="Picture 4" descr="Graphical user interface, text, application, email&#10;&#10;Description automatically generated">
            <a:extLst>
              <a:ext uri="{FF2B5EF4-FFF2-40B4-BE49-F238E27FC236}">
                <a16:creationId xmlns:a16="http://schemas.microsoft.com/office/drawing/2014/main" id="{B5235CC4-25F0-4F5C-888C-7AE6BFDD6BC4}"/>
              </a:ext>
            </a:extLst>
          </p:cNvPr>
          <p:cNvPicPr>
            <a:picLocks noChangeAspect="1"/>
          </p:cNvPicPr>
          <p:nvPr/>
        </p:nvPicPr>
        <p:blipFill>
          <a:blip r:embed="rId3"/>
          <a:stretch>
            <a:fillRect/>
          </a:stretch>
        </p:blipFill>
        <p:spPr>
          <a:xfrm>
            <a:off x="6213835" y="2587144"/>
            <a:ext cx="5943600" cy="2966411"/>
          </a:xfrm>
          <a:prstGeom prst="rect">
            <a:avLst/>
          </a:prstGeom>
        </p:spPr>
      </p:pic>
      <p:pic>
        <p:nvPicPr>
          <p:cNvPr id="5" name="Picture 5" descr="Text&#10;&#10;Description automatically generated">
            <a:extLst>
              <a:ext uri="{FF2B5EF4-FFF2-40B4-BE49-F238E27FC236}">
                <a16:creationId xmlns:a16="http://schemas.microsoft.com/office/drawing/2014/main" id="{6348897C-FD7D-4867-9409-621F604F3301}"/>
              </a:ext>
            </a:extLst>
          </p:cNvPr>
          <p:cNvPicPr>
            <a:picLocks noChangeAspect="1"/>
          </p:cNvPicPr>
          <p:nvPr/>
        </p:nvPicPr>
        <p:blipFill>
          <a:blip r:embed="rId4"/>
          <a:stretch>
            <a:fillRect/>
          </a:stretch>
        </p:blipFill>
        <p:spPr>
          <a:xfrm>
            <a:off x="304800" y="1899529"/>
            <a:ext cx="5334000" cy="43416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Bankkonto</a:t>
            </a:r>
          </a:p>
        </p:txBody>
      </p:sp>
    </p:spTree>
    <p:extLst>
      <p:ext uri="{BB962C8B-B14F-4D97-AF65-F5344CB8AC3E}">
        <p14:creationId xmlns:p14="http://schemas.microsoft.com/office/powerpoint/2010/main" val="11153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4FAECF91-4CA6-7447-865B-81941AAA049B}"/>
              </a:ext>
            </a:extLst>
          </p:cNvPr>
          <p:cNvSpPr>
            <a:spLocks noGrp="1"/>
          </p:cNvSpPr>
          <p:nvPr>
            <p:ph type="pic" sz="quarter" idx="13"/>
          </p:nvPr>
        </p:nvSpPr>
        <p:spPr/>
      </p:sp>
      <p:sp>
        <p:nvSpPr>
          <p:cNvPr id="172" name="Shape 172"/>
          <p:cNvSpPr>
            <a:spLocks noGrp="1"/>
          </p:cNvSpPr>
          <p:nvPr>
            <p:ph type="body" sz="quarter" idx="14"/>
          </p:nvPr>
        </p:nvSpPr>
        <p:spPr/>
        <p:txBody>
          <a:bodyPr>
            <a:normAutofit fontScale="92500" lnSpcReduction="10000"/>
          </a:bodyPr>
          <a:lstStyle/>
          <a:p>
            <a:pPr marL="249504" indent="-249504" defTabSz="905300">
              <a:spcBef>
                <a:spcPts val="500"/>
              </a:spcBef>
              <a:buClr>
                <a:schemeClr val="accent1"/>
              </a:buClr>
              <a:tabLst>
                <a:tab pos="241300" algn="l"/>
              </a:tabLst>
              <a:defRPr sz="2178"/>
            </a:pPr>
            <a:r>
              <a:rPr lang="nb-NO" sz="2800" dirty="0"/>
              <a:t>Alle lokallag må ha egen bankkonto.</a:t>
            </a:r>
          </a:p>
          <a:p>
            <a:pPr marL="249504" indent="-249504" defTabSz="905300">
              <a:spcBef>
                <a:spcPts val="500"/>
              </a:spcBef>
              <a:buClr>
                <a:schemeClr val="accent1"/>
              </a:buClr>
              <a:tabLst>
                <a:tab pos="241300" algn="l"/>
              </a:tabLst>
              <a:defRPr sz="2178"/>
            </a:pPr>
            <a:r>
              <a:rPr lang="nb-NO" sz="2800" dirty="0"/>
              <a:t>Lokallaget skal ikke bruke en privat bankkonto.</a:t>
            </a:r>
          </a:p>
          <a:p>
            <a:pPr marL="249504" indent="-249504" defTabSz="905300">
              <a:spcBef>
                <a:spcPts val="500"/>
              </a:spcBef>
              <a:buClr>
                <a:schemeClr val="accent1"/>
              </a:buClr>
              <a:tabLst>
                <a:tab pos="241300" algn="l"/>
              </a:tabLst>
              <a:defRPr sz="2178"/>
            </a:pPr>
            <a:r>
              <a:rPr lang="nb-NO" sz="2800" dirty="0"/>
              <a:t>Disposisjonsrett fastsettes av styret eller i vedtektene.</a:t>
            </a:r>
          </a:p>
          <a:p>
            <a:pPr marL="249504" indent="-249504" defTabSz="905300">
              <a:spcBef>
                <a:spcPts val="500"/>
              </a:spcBef>
              <a:buClr>
                <a:schemeClr val="accent1"/>
              </a:buClr>
              <a:tabLst>
                <a:tab pos="241300" algn="l"/>
              </a:tabLst>
              <a:defRPr sz="2178"/>
            </a:pPr>
            <a:r>
              <a:rPr lang="nb-NO" sz="2800" dirty="0"/>
              <a:t>Lokallag skal ha eget organisasjonsnummer. Blant annet krav for oppretting av konto. </a:t>
            </a:r>
          </a:p>
          <a:p>
            <a:pPr marL="249504" indent="-249504" defTabSz="905300">
              <a:spcBef>
                <a:spcPts val="500"/>
              </a:spcBef>
              <a:buClr>
                <a:schemeClr val="accent1"/>
              </a:buClr>
              <a:tabLst>
                <a:tab pos="241300" algn="l"/>
              </a:tabLst>
              <a:defRPr sz="2178"/>
            </a:pPr>
            <a:r>
              <a:rPr lang="nb-NO" sz="2800" dirty="0"/>
              <a:t>Registrering i Brønnøysundregisteret. </a:t>
            </a:r>
          </a:p>
          <a:p>
            <a:pPr marL="249504" indent="-249504" defTabSz="905300">
              <a:spcBef>
                <a:spcPts val="500"/>
              </a:spcBef>
              <a:buClr>
                <a:schemeClr val="accent1"/>
              </a:buClr>
              <a:tabLst>
                <a:tab pos="241300" algn="l"/>
              </a:tabLst>
              <a:defRPr sz="2178"/>
            </a:pPr>
            <a:r>
              <a:rPr lang="nb-NO" sz="2800" dirty="0"/>
              <a:t>Husk rutiner for private utlegg. Dobbelt godkjenning når utlegg er gjort av samme person som foretar utbetalingen. </a:t>
            </a:r>
          </a:p>
        </p:txBody>
      </p:sp>
      <p:sp>
        <p:nvSpPr>
          <p:cNvPr id="173" name="Shape 173"/>
          <p:cNvSpPr>
            <a:spLocks noGrp="1"/>
          </p:cNvSpPr>
          <p:nvPr>
            <p:ph type="title"/>
          </p:nvPr>
        </p:nvSpPr>
        <p:spPr/>
        <p:txBody>
          <a:bodyPr anchor="ctr">
            <a:normAutofit/>
          </a:bodyPr>
          <a:lstStyle/>
          <a:p>
            <a:r>
              <a:rPr lang="nb-NO" dirty="0"/>
              <a:t>Egen bankkonto for laget</a:t>
            </a:r>
            <a:endParaRPr dirty="0"/>
          </a:p>
        </p:txBody>
      </p:sp>
      <p:pic>
        <p:nvPicPr>
          <p:cNvPr id="171" name="image12.png" descr="A picture containing sign, clock&#10;&#10;Description automatically generated"/>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Lst>
          </a:blip>
          <a:stretch>
            <a:fillRect/>
          </a:stretch>
        </p:blipFill>
        <p:spPr>
          <a:xfrm>
            <a:off x="7459050" y="1641181"/>
            <a:ext cx="4732950" cy="4732950"/>
          </a:xfrm>
          <a:prstGeom prst="rect">
            <a:avLst/>
          </a:prstGeom>
          <a:noFill/>
          <a:ln w="12700">
            <a:miter lim="400000"/>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Brønnøysund-registeret</a:t>
            </a:r>
          </a:p>
        </p:txBody>
      </p:sp>
    </p:spTree>
    <p:extLst>
      <p:ext uri="{BB962C8B-B14F-4D97-AF65-F5344CB8AC3E}">
        <p14:creationId xmlns:p14="http://schemas.microsoft.com/office/powerpoint/2010/main" val="331769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age13.png" descr="A close up of a sign&#10;&#10;Description automatically generated"/>
          <p:cNvPicPr>
            <a:picLocks noChangeAspect="1"/>
          </p:cNvPicPr>
          <p:nvPr/>
        </p:nvPicPr>
        <p:blipFill>
          <a:blip r:embed="rId3">
            <a:biLevel thresh="2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7452155" y="1782855"/>
            <a:ext cx="4739846" cy="4739846"/>
          </a:xfrm>
          <a:prstGeom prst="rect">
            <a:avLst/>
          </a:prstGeom>
          <a:noFill/>
          <a:ln w="12700">
            <a:miter lim="400000"/>
          </a:ln>
        </p:spPr>
      </p:pic>
      <p:sp>
        <p:nvSpPr>
          <p:cNvPr id="177" name="Shape 177"/>
          <p:cNvSpPr>
            <a:spLocks noGrp="1"/>
          </p:cNvSpPr>
          <p:nvPr>
            <p:ph type="body" sz="quarter" idx="14"/>
          </p:nvPr>
        </p:nvSpPr>
        <p:spPr>
          <a:xfrm>
            <a:off x="451296" y="1782089"/>
            <a:ext cx="6190843" cy="4741379"/>
          </a:xfrm>
        </p:spPr>
        <p:txBody>
          <a:bodyPr>
            <a:normAutofit/>
          </a:bodyPr>
          <a:lstStyle/>
          <a:p>
            <a:pPr>
              <a:spcBef>
                <a:spcPts val="600"/>
              </a:spcBef>
              <a:buClr>
                <a:schemeClr val="accent1"/>
              </a:buClr>
              <a:tabLst>
                <a:tab pos="254000" algn="l"/>
              </a:tabLst>
              <a:defRPr sz="2200"/>
            </a:pPr>
            <a:r>
              <a:rPr lang="nb-NO" sz="2800" dirty="0"/>
              <a:t>Steg for steg organisasjonsnummer:</a:t>
            </a:r>
            <a:br>
              <a:rPr lang="nb-NO" sz="2800" dirty="0"/>
            </a:br>
            <a:r>
              <a:rPr lang="nb-NO" sz="2800" u="sng" dirty="0">
                <a:uFill>
                  <a:solidFill>
                    <a:srgbClr val="0563C1"/>
                  </a:solidFill>
                </a:uFill>
                <a:hlinkClick r:id="rId5"/>
              </a:rPr>
              <a:t>https://www.brreg.no/lag-og-foreninger/veien-til-organisasjonsnummer-for-frivillig-aktivitet/veien-til-organisasjonsnummer-for-frivillig-aktivitet-hvordan-bli-registrert/</a:t>
            </a:r>
            <a:endParaRPr lang="nb-NO" sz="2800" dirty="0"/>
          </a:p>
          <a:p>
            <a:pPr>
              <a:spcBef>
                <a:spcPts val="600"/>
              </a:spcBef>
              <a:buClr>
                <a:schemeClr val="accent1"/>
              </a:buClr>
              <a:tabLst>
                <a:tab pos="254000" algn="l"/>
              </a:tabLst>
              <a:defRPr sz="2200"/>
            </a:pPr>
            <a:r>
              <a:rPr lang="nb-NO" sz="2800" dirty="0"/>
              <a:t>Endringer i lokallagstyret skal også gjøres i </a:t>
            </a:r>
            <a:r>
              <a:rPr lang="nb-NO" sz="2800" dirty="0" err="1"/>
              <a:t>Hypersys</a:t>
            </a:r>
            <a:r>
              <a:rPr lang="nb-NO" sz="2800" dirty="0"/>
              <a:t>.</a:t>
            </a:r>
          </a:p>
        </p:txBody>
      </p:sp>
      <p:sp>
        <p:nvSpPr>
          <p:cNvPr id="178" name="Shape 178"/>
          <p:cNvSpPr>
            <a:spLocks noGrp="1"/>
          </p:cNvSpPr>
          <p:nvPr>
            <p:ph type="title"/>
          </p:nvPr>
        </p:nvSpPr>
        <p:spPr>
          <a:xfrm>
            <a:off x="0" y="483869"/>
            <a:ext cx="8465922" cy="763023"/>
          </a:xfrm>
        </p:spPr>
        <p:txBody>
          <a:bodyPr anchor="ctr">
            <a:normAutofit/>
          </a:bodyPr>
          <a:lstStyle/>
          <a:p>
            <a:r>
              <a:t>Brønnøysundregistrene</a:t>
            </a:r>
          </a:p>
        </p:txBody>
      </p:sp>
    </p:spTree>
  </p:cSld>
  <p:clrMapOvr>
    <a:masterClrMapping/>
  </p:clrMapOvr>
</p:sld>
</file>

<file path=ppt/theme/theme1.xml><?xml version="1.0" encoding="utf-8"?>
<a:theme xmlns:a="http://schemas.openxmlformats.org/drawingml/2006/main" name="Profil2020">
  <a:themeElements>
    <a:clrScheme name="Profil2020">
      <a:dk1>
        <a:srgbClr val="440C1A"/>
      </a:dk1>
      <a:lt1>
        <a:srgbClr val="F2EBDD"/>
      </a:lt1>
      <a:dk2>
        <a:srgbClr val="243324"/>
      </a:dk2>
      <a:lt2>
        <a:srgbClr val="EFEFEF"/>
      </a:lt2>
      <a:accent1>
        <a:srgbClr val="EA4040"/>
      </a:accent1>
      <a:accent2>
        <a:srgbClr val="539760"/>
      </a:accent2>
      <a:accent3>
        <a:srgbClr val="C9EF3F"/>
      </a:accent3>
      <a:accent4>
        <a:srgbClr val="C1D8B2"/>
      </a:accent4>
      <a:accent5>
        <a:srgbClr val="FAA071"/>
      </a:accent5>
      <a:accent6>
        <a:srgbClr val="FFCEB8"/>
      </a:accent6>
      <a:hlink>
        <a:srgbClr val="0000FF"/>
      </a:hlink>
      <a:folHlink>
        <a:srgbClr val="5407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4" id="{6FF3C1C6-3C7C-334B-AA77-FD27DDD0D102}" vid="{00FCA780-AA58-2A48-8BFA-FD8AF42BB892}"/>
    </a:ext>
  </a:extLst>
</a:theme>
</file>

<file path=ppt/theme/theme2.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DC0028"/>
      </a:accent1>
      <a:accent2>
        <a:srgbClr val="009032"/>
      </a:accent2>
      <a:accent3>
        <a:srgbClr val="D7CEC8"/>
      </a:accent3>
      <a:accent4>
        <a:srgbClr val="145A32"/>
      </a:accent4>
      <a:accent5>
        <a:srgbClr val="ECE7E4"/>
      </a:accent5>
      <a:accent6>
        <a:srgbClr val="70AD47"/>
      </a:accent6>
      <a:hlink>
        <a:srgbClr val="0000FF"/>
      </a:hlink>
      <a:folHlink>
        <a:srgbClr val="FF00FF"/>
      </a:folHlink>
    </a:clrScheme>
    <a:fontScheme name="Office-tema">
      <a:majorFont>
        <a:latin typeface="Calibri"/>
        <a:ea typeface="Calibri"/>
        <a:cs typeface="Calibri"/>
      </a:majorFont>
      <a:minorFont>
        <a:latin typeface="Helvetica"/>
        <a:ea typeface="Helvetica"/>
        <a:cs typeface="Helvetica"/>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hueOff val="-1350000"/>
            <a:satOff val="-17391"/>
            <a:lumOff val="9019"/>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dokument BM" ma:contentTypeID="0x010100E02C9E57440C23418E464983F76019A40041CABD448CF9BA48843F6610560F00A6" ma:contentTypeVersion="6" ma:contentTypeDescription="" ma:contentTypeScope="" ma:versionID="ea443c23397ef83163412b38b0144b84">
  <xsd:schema xmlns:xsd="http://www.w3.org/2001/XMLSchema" xmlns:xs="http://www.w3.org/2001/XMLSchema" xmlns:p="http://schemas.microsoft.com/office/2006/metadata/properties" targetNamespace="http://schemas.microsoft.com/office/2006/metadata/properties" ma:root="true" ma:fieldsID="af96d53b2ccc1f80e717279b1ced53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AB4854-BCEA-4C14-91DC-1D16B704A698}"/>
</file>

<file path=customXml/itemProps2.xml><?xml version="1.0" encoding="utf-8"?>
<ds:datastoreItem xmlns:ds="http://schemas.openxmlformats.org/officeDocument/2006/customXml" ds:itemID="{C87403C3-7057-4181-83EB-C9539EDD7C9C}">
  <ds:schemaRefs>
    <ds:schemaRef ds:uri="http://purl.org/dc/dcmitype/"/>
    <ds:schemaRef ds:uri="http://schemas.microsoft.com/office/2006/metadata/propertie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F75E7CE-1F3F-4D68-9011-747B990BC9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TotalTime>
  <Words>2548</Words>
  <Application>Microsoft Office PowerPoint</Application>
  <PresentationFormat>Widescreen</PresentationFormat>
  <Paragraphs>175</Paragraphs>
  <Slides>27</Slides>
  <Notes>18</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27</vt:i4>
      </vt:variant>
    </vt:vector>
  </HeadingPairs>
  <TitlesOfParts>
    <vt:vector size="31" baseType="lpstr">
      <vt:lpstr>Arial</vt:lpstr>
      <vt:lpstr>Calibri</vt:lpstr>
      <vt:lpstr>Degular Text</vt:lpstr>
      <vt:lpstr>Profil2020</vt:lpstr>
      <vt:lpstr>Økonomi og admin-istrasjon</vt:lpstr>
      <vt:lpstr>Tema for dette kurset</vt:lpstr>
      <vt:lpstr>PowerPoint-presentasjon</vt:lpstr>
      <vt:lpstr> Vedtekter for lokallaget</vt:lpstr>
      <vt:lpstr>Mal for lokallagsvedtekter</vt:lpstr>
      <vt:lpstr>PowerPoint-presentasjon</vt:lpstr>
      <vt:lpstr>Egen bankkonto for laget</vt:lpstr>
      <vt:lpstr>PowerPoint-presentasjon</vt:lpstr>
      <vt:lpstr>Brønnøysundregistrene</vt:lpstr>
      <vt:lpstr> Verktøy</vt:lpstr>
      <vt:lpstr>PowerPoint-presentasjon</vt:lpstr>
      <vt:lpstr>Budsjett og demokrati </vt:lpstr>
      <vt:lpstr>Budsjettering</vt:lpstr>
      <vt:lpstr>Inntekter = lagets handlingsrom</vt:lpstr>
      <vt:lpstr>Regnskap</vt:lpstr>
      <vt:lpstr>PowerPoint-presentasjon</vt:lpstr>
      <vt:lpstr>Søke partistøtte</vt:lpstr>
      <vt:lpstr>Partistøtten</vt:lpstr>
      <vt:lpstr>Søke partistøtte</vt:lpstr>
      <vt:lpstr>PowerPoint-presentasjon</vt:lpstr>
      <vt:lpstr>Partiskatt</vt:lpstr>
      <vt:lpstr>Rutiner for innbetaling av partiskatt</vt:lpstr>
      <vt:lpstr>Viktig om valgkampbidrag</vt:lpstr>
      <vt:lpstr>Organisasjonsfondet</vt:lpstr>
      <vt:lpstr>Last ned SV-appen</vt:lpstr>
      <vt:lpstr>Interessert i flere kurs?</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Økonomi og administrasjon</dc:title>
  <dc:creator>Eli Ulvestad</dc:creator>
  <cp:lastModifiedBy>Stine Solvoll Navarsete</cp:lastModifiedBy>
  <cp:revision>1</cp:revision>
  <dcterms:created xsi:type="dcterms:W3CDTF">2020-11-11T16:09:21Z</dcterms:created>
  <dcterms:modified xsi:type="dcterms:W3CDTF">2023-02-07T15:21:32Z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898968fef042d2bc08b197d14e56a6">
    <vt:lpwstr>Intern|6642b36f-6a65-42fc-9224-5b2090cccbd4</vt:lpwstr>
  </property>
  <property fmtid="{D5CDD505-2E9C-101B-9397-08002B2CF9AE}" pid="3" name="M_x00f8_te">
    <vt:lpwstr/>
  </property>
  <property fmtid="{D5CDD505-2E9C-101B-9397-08002B2CF9AE}" pid="4" name="a7423db8888e4cf59cee5b20d7f611aa">
    <vt:lpwstr/>
  </property>
  <property fmtid="{D5CDD505-2E9C-101B-9397-08002B2CF9AE}" pid="5" name="Notat">
    <vt:lpwstr/>
  </property>
  <property fmtid="{D5CDD505-2E9C-101B-9397-08002B2CF9AE}" pid="6" name="ea012f8b39ec40608402abb180fd2f07">
    <vt:lpwstr/>
  </property>
  <property fmtid="{D5CDD505-2E9C-101B-9397-08002B2CF9AE}" pid="7" name="ContentTypeId">
    <vt:lpwstr>0x010100E02C9E57440C23418E464983F76019A40041CABD448CF9BA48843F6610560F00A6</vt:lpwstr>
  </property>
  <property fmtid="{D5CDD505-2E9C-101B-9397-08002B2CF9AE}" pid="8" name="Møte">
    <vt:lpwstr/>
  </property>
  <property fmtid="{D5CDD505-2E9C-101B-9397-08002B2CF9AE}" pid="9" name="Aktør">
    <vt:lpwstr>17;#Intern|6642b36f-6a65-42fc-9224-5b2090cccbd4</vt:lpwstr>
  </property>
  <property fmtid="{D5CDD505-2E9C-101B-9397-08002B2CF9AE}" pid="10" name="TaxCatchAll">
    <vt:lpwstr>17;#Intern|6642b36f-6a65-42fc-9224-5b2090cccbd4</vt:lpwstr>
  </property>
  <property fmtid="{D5CDD505-2E9C-101B-9397-08002B2CF9AE}" pid="11" name="Akt_x00f8_r">
    <vt:lpwstr>17;#Intern|6642b36f-6a65-42fc-9224-5b2090cccbd4</vt:lpwstr>
  </property>
</Properties>
</file>