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334" r:id="rId15"/>
    <p:sldId id="268" r:id="rId16"/>
    <p:sldId id="269" r:id="rId17"/>
    <p:sldId id="257" r:id="rId18"/>
    <p:sldId id="270" r:id="rId19"/>
    <p:sldId id="271" r:id="rId20"/>
    <p:sldId id="278" r:id="rId21"/>
    <p:sldId id="273" r:id="rId22"/>
    <p:sldId id="274" r:id="rId23"/>
    <p:sldId id="275" r:id="rId24"/>
    <p:sldId id="276" r:id="rId25"/>
    <p:sldId id="324" r:id="rId26"/>
    <p:sldId id="333" r:id="rId27"/>
    <p:sldId id="277" r:id="rId28"/>
  </p:sldIdLst>
  <p:sldSz cx="12195175" cy="6859588"/>
  <p:notesSz cx="6858000" cy="9144000"/>
  <p:defaultTextStyle>
    <a:defPPr>
      <a:defRPr lang="nb-NO"/>
    </a:defPPr>
    <a:lvl1pPr marL="0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22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45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69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91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114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338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559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782" algn="l" defTabSz="9144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C1A"/>
    <a:srgbClr val="EFEFEF"/>
    <a:srgbClr val="F2EBDD"/>
    <a:srgbClr val="253325"/>
    <a:srgbClr val="EB4040"/>
    <a:srgbClr val="539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C42F3-F0AE-4066-80DF-D477E2E07636}" v="1" dt="2023-03-27T11:58:46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04"/>
  </p:normalViewPr>
  <p:slideViewPr>
    <p:cSldViewPr snapToGrid="0">
      <p:cViewPr varScale="1">
        <p:scale>
          <a:sx n="115" d="100"/>
          <a:sy n="115" d="100"/>
        </p:scale>
        <p:origin x="706" y="72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ett Røed" userId="S::henriett.roeed@sv.no::5404bc1a-acd9-4a51-a66a-93c06a019899" providerId="AD" clId="Web-{5C3D967E-D28E-1125-4E6D-B375C873A5DA}"/>
    <pc:docChg chg="modSld">
      <pc:chgData name="Henriett Røed" userId="S::henriett.roeed@sv.no::5404bc1a-acd9-4a51-a66a-93c06a019899" providerId="AD" clId="Web-{5C3D967E-D28E-1125-4E6D-B375C873A5DA}" dt="2020-11-19T09:42:31.309" v="21"/>
      <pc:docMkLst>
        <pc:docMk/>
      </pc:docMkLst>
      <pc:sldChg chg="delSp modSp">
        <pc:chgData name="Henriett Røed" userId="S::henriett.roeed@sv.no::5404bc1a-acd9-4a51-a66a-93c06a019899" providerId="AD" clId="Web-{5C3D967E-D28E-1125-4E6D-B375C873A5DA}" dt="2020-11-19T08:39:15.229" v="11"/>
        <pc:sldMkLst>
          <pc:docMk/>
          <pc:sldMk cId="1954083115" sldId="257"/>
        </pc:sldMkLst>
        <pc:spChg chg="mod">
          <ac:chgData name="Henriett Røed" userId="S::henriett.roeed@sv.no::5404bc1a-acd9-4a51-a66a-93c06a019899" providerId="AD" clId="Web-{5C3D967E-D28E-1125-4E6D-B375C873A5DA}" dt="2020-11-19T08:39:15.229" v="11"/>
          <ac:spMkLst>
            <pc:docMk/>
            <pc:sldMk cId="1954083115" sldId="257"/>
            <ac:spMk id="2" creationId="{00000000-0000-0000-0000-000000000000}"/>
          </ac:spMkLst>
        </pc:spChg>
        <pc:spChg chg="mod">
          <ac:chgData name="Henriett Røed" userId="S::henriett.roeed@sv.no::5404bc1a-acd9-4a51-a66a-93c06a019899" providerId="AD" clId="Web-{5C3D967E-D28E-1125-4E6D-B375C873A5DA}" dt="2020-11-19T08:39:15.229" v="11"/>
          <ac:spMkLst>
            <pc:docMk/>
            <pc:sldMk cId="1954083115" sldId="257"/>
            <ac:spMk id="3" creationId="{00000000-0000-0000-0000-000000000000}"/>
          </ac:spMkLst>
        </pc:spChg>
        <pc:spChg chg="del">
          <ac:chgData name="Henriett Røed" userId="S::henriett.roeed@sv.no::5404bc1a-acd9-4a51-a66a-93c06a019899" providerId="AD" clId="Web-{5C3D967E-D28E-1125-4E6D-B375C873A5DA}" dt="2020-11-19T08:39:15.229" v="11"/>
          <ac:spMkLst>
            <pc:docMk/>
            <pc:sldMk cId="1954083115" sldId="257"/>
            <ac:spMk id="4" creationId="{F2144362-B861-DB4A-A290-E55ADF53E06F}"/>
          </ac:spMkLst>
        </pc:spChg>
      </pc:sldChg>
      <pc:sldChg chg="addSp delSp modSp mod modClrScheme chgLayout">
        <pc:chgData name="Henriett Røed" userId="S::henriett.roeed@sv.no::5404bc1a-acd9-4a51-a66a-93c06a019899" providerId="AD" clId="Web-{5C3D967E-D28E-1125-4E6D-B375C873A5DA}" dt="2020-11-19T08:37:04.899" v="4"/>
        <pc:sldMkLst>
          <pc:docMk/>
          <pc:sldMk cId="2485159131" sldId="261"/>
        </pc:sldMkLst>
        <pc:spChg chg="mod ord">
          <ac:chgData name="Henriett Røed" userId="S::henriett.roeed@sv.no::5404bc1a-acd9-4a51-a66a-93c06a019899" providerId="AD" clId="Web-{5C3D967E-D28E-1125-4E6D-B375C873A5DA}" dt="2020-11-19T08:36:50.727" v="2"/>
          <ac:spMkLst>
            <pc:docMk/>
            <pc:sldMk cId="2485159131" sldId="261"/>
            <ac:spMk id="2" creationId="{1563AF78-202E-7646-B626-CF7435E66364}"/>
          </ac:spMkLst>
        </pc:spChg>
        <pc:spChg chg="add del mod ord">
          <ac:chgData name="Henriett Røed" userId="S::henriett.roeed@sv.no::5404bc1a-acd9-4a51-a66a-93c06a019899" providerId="AD" clId="Web-{5C3D967E-D28E-1125-4E6D-B375C873A5DA}" dt="2020-11-19T08:36:40.664" v="1"/>
          <ac:spMkLst>
            <pc:docMk/>
            <pc:sldMk cId="2485159131" sldId="261"/>
            <ac:spMk id="3" creationId="{A1559AB8-1BE5-4146-A09A-D43DC75EDA18}"/>
          </ac:spMkLst>
        </pc:spChg>
        <pc:spChg chg="mod ord">
          <ac:chgData name="Henriett Røed" userId="S::henriett.roeed@sv.no::5404bc1a-acd9-4a51-a66a-93c06a019899" providerId="AD" clId="Web-{5C3D967E-D28E-1125-4E6D-B375C873A5DA}" dt="2020-11-19T08:36:50.727" v="2"/>
          <ac:spMkLst>
            <pc:docMk/>
            <pc:sldMk cId="2485159131" sldId="261"/>
            <ac:spMk id="4" creationId="{C42F9DF8-9F28-134D-8F06-AA0F560751CB}"/>
          </ac:spMkLst>
        </pc:spChg>
        <pc:picChg chg="add mod ord modCrop">
          <ac:chgData name="Henriett Røed" userId="S::henriett.roeed@sv.no::5404bc1a-acd9-4a51-a66a-93c06a019899" providerId="AD" clId="Web-{5C3D967E-D28E-1125-4E6D-B375C873A5DA}" dt="2020-11-19T08:37:04.899" v="4"/>
          <ac:picMkLst>
            <pc:docMk/>
            <pc:sldMk cId="2485159131" sldId="261"/>
            <ac:picMk id="5" creationId="{114B2D2F-8E6D-43B2-8D89-037E8F466CAA}"/>
          </ac:picMkLst>
        </pc:picChg>
      </pc:sldChg>
      <pc:sldChg chg="addSp delSp modSp mod modClrScheme chgLayout">
        <pc:chgData name="Henriett Røed" userId="S::henriett.roeed@sv.no::5404bc1a-acd9-4a51-a66a-93c06a019899" providerId="AD" clId="Web-{5C3D967E-D28E-1125-4E6D-B375C873A5DA}" dt="2020-11-19T08:37:47.400" v="6"/>
        <pc:sldMkLst>
          <pc:docMk/>
          <pc:sldMk cId="746811984" sldId="267"/>
        </pc:sldMkLst>
        <pc:spChg chg="mod ord">
          <ac:chgData name="Henriett Røed" userId="S::henriett.roeed@sv.no::5404bc1a-acd9-4a51-a66a-93c06a019899" providerId="AD" clId="Web-{5C3D967E-D28E-1125-4E6D-B375C873A5DA}" dt="2020-11-19T08:37:40.962" v="5"/>
          <ac:spMkLst>
            <pc:docMk/>
            <pc:sldMk cId="746811984" sldId="267"/>
            <ac:spMk id="2" creationId="{9A557910-F45C-FF43-A7DC-8041E278662C}"/>
          </ac:spMkLst>
        </pc:spChg>
        <pc:spChg chg="mod ord">
          <ac:chgData name="Henriett Røed" userId="S::henriett.roeed@sv.no::5404bc1a-acd9-4a51-a66a-93c06a019899" providerId="AD" clId="Web-{5C3D967E-D28E-1125-4E6D-B375C873A5DA}" dt="2020-11-19T08:37:40.962" v="5"/>
          <ac:spMkLst>
            <pc:docMk/>
            <pc:sldMk cId="746811984" sldId="267"/>
            <ac:spMk id="3" creationId="{5EEFABEE-68E7-A047-BE51-471930D77FB2}"/>
          </ac:spMkLst>
        </pc:spChg>
        <pc:spChg chg="add del mod ord">
          <ac:chgData name="Henriett Røed" userId="S::henriett.roeed@sv.no::5404bc1a-acd9-4a51-a66a-93c06a019899" providerId="AD" clId="Web-{5C3D967E-D28E-1125-4E6D-B375C873A5DA}" dt="2020-11-19T08:37:47.400" v="6"/>
          <ac:spMkLst>
            <pc:docMk/>
            <pc:sldMk cId="746811984" sldId="267"/>
            <ac:spMk id="4" creationId="{B6707FD9-2C2C-410F-82C9-37919EC9B8BC}"/>
          </ac:spMkLst>
        </pc:spChg>
        <pc:picChg chg="add mod ord modCrop">
          <ac:chgData name="Henriett Røed" userId="S::henriett.roeed@sv.no::5404bc1a-acd9-4a51-a66a-93c06a019899" providerId="AD" clId="Web-{5C3D967E-D28E-1125-4E6D-B375C873A5DA}" dt="2020-11-19T08:37:47.400" v="6"/>
          <ac:picMkLst>
            <pc:docMk/>
            <pc:sldMk cId="746811984" sldId="267"/>
            <ac:picMk id="5" creationId="{7AAB1B78-4420-49BC-849E-1F0141F54223}"/>
          </ac:picMkLst>
        </pc:picChg>
      </pc:sldChg>
      <pc:sldChg chg="delSp modSp">
        <pc:chgData name="Henriett Røed" userId="S::henriett.roeed@sv.no::5404bc1a-acd9-4a51-a66a-93c06a019899" providerId="AD" clId="Web-{5C3D967E-D28E-1125-4E6D-B375C873A5DA}" dt="2020-11-19T08:38:10.072" v="7"/>
        <pc:sldMkLst>
          <pc:docMk/>
          <pc:sldMk cId="2855430634" sldId="268"/>
        </pc:sldMkLst>
        <pc:spChg chg="mod">
          <ac:chgData name="Henriett Røed" userId="S::henriett.roeed@sv.no::5404bc1a-acd9-4a51-a66a-93c06a019899" providerId="AD" clId="Web-{5C3D967E-D28E-1125-4E6D-B375C873A5DA}" dt="2020-11-19T08:38:10.072" v="7"/>
          <ac:spMkLst>
            <pc:docMk/>
            <pc:sldMk cId="2855430634" sldId="268"/>
            <ac:spMk id="2" creationId="{0A4DB7A0-000B-9E48-A425-B92BE1C0CD1D}"/>
          </ac:spMkLst>
        </pc:spChg>
        <pc:spChg chg="del">
          <ac:chgData name="Henriett Røed" userId="S::henriett.roeed@sv.no::5404bc1a-acd9-4a51-a66a-93c06a019899" providerId="AD" clId="Web-{5C3D967E-D28E-1125-4E6D-B375C873A5DA}" dt="2020-11-19T08:38:10.072" v="7"/>
          <ac:spMkLst>
            <pc:docMk/>
            <pc:sldMk cId="2855430634" sldId="268"/>
            <ac:spMk id="3" creationId="{F8478FC4-8B24-C444-84EA-4226ABE6667A}"/>
          </ac:spMkLst>
        </pc:spChg>
        <pc:spChg chg="mod">
          <ac:chgData name="Henriett Røed" userId="S::henriett.roeed@sv.no::5404bc1a-acd9-4a51-a66a-93c06a019899" providerId="AD" clId="Web-{5C3D967E-D28E-1125-4E6D-B375C873A5DA}" dt="2020-11-19T08:38:10.072" v="7"/>
          <ac:spMkLst>
            <pc:docMk/>
            <pc:sldMk cId="2855430634" sldId="268"/>
            <ac:spMk id="4" creationId="{4E34E7AD-365B-AD45-9159-E4A4FFE0186F}"/>
          </ac:spMkLst>
        </pc:spChg>
        <pc:picChg chg="mod">
          <ac:chgData name="Henriett Røed" userId="S::henriett.roeed@sv.no::5404bc1a-acd9-4a51-a66a-93c06a019899" providerId="AD" clId="Web-{5C3D967E-D28E-1125-4E6D-B375C873A5DA}" dt="2020-11-19T08:38:10.072" v="7"/>
          <ac:picMkLst>
            <pc:docMk/>
            <pc:sldMk cId="2855430634" sldId="268"/>
            <ac:picMk id="5" creationId="{FCF48633-8B3A-6442-98EE-3C742485106C}"/>
          </ac:picMkLst>
        </pc:picChg>
      </pc:sldChg>
      <pc:sldChg chg="addSp delSp modSp mod modClrScheme chgLayout">
        <pc:chgData name="Henriett Røed" userId="S::henriett.roeed@sv.no::5404bc1a-acd9-4a51-a66a-93c06a019899" providerId="AD" clId="Web-{5C3D967E-D28E-1125-4E6D-B375C873A5DA}" dt="2020-11-19T08:38:51.838" v="10"/>
        <pc:sldMkLst>
          <pc:docMk/>
          <pc:sldMk cId="3872146056" sldId="269"/>
        </pc:sldMkLst>
        <pc:spChg chg="mod ord">
          <ac:chgData name="Henriett Røed" userId="S::henriett.roeed@sv.no::5404bc1a-acd9-4a51-a66a-93c06a019899" providerId="AD" clId="Web-{5C3D967E-D28E-1125-4E6D-B375C873A5DA}" dt="2020-11-19T08:38:51.838" v="10"/>
          <ac:spMkLst>
            <pc:docMk/>
            <pc:sldMk cId="3872146056" sldId="269"/>
            <ac:spMk id="2" creationId="{FFC2A125-908C-AB4B-A8D3-46AF5E96D86D}"/>
          </ac:spMkLst>
        </pc:spChg>
        <pc:spChg chg="mod ord">
          <ac:chgData name="Henriett Røed" userId="S::henriett.roeed@sv.no::5404bc1a-acd9-4a51-a66a-93c06a019899" providerId="AD" clId="Web-{5C3D967E-D28E-1125-4E6D-B375C873A5DA}" dt="2020-11-19T08:38:51.838" v="10"/>
          <ac:spMkLst>
            <pc:docMk/>
            <pc:sldMk cId="3872146056" sldId="269"/>
            <ac:spMk id="3" creationId="{19B4B3A9-A59F-1843-950F-5C40BBB548D9}"/>
          </ac:spMkLst>
        </pc:spChg>
        <pc:spChg chg="add del mod ord">
          <ac:chgData name="Henriett Røed" userId="S::henriett.roeed@sv.no::5404bc1a-acd9-4a51-a66a-93c06a019899" providerId="AD" clId="Web-{5C3D967E-D28E-1125-4E6D-B375C873A5DA}" dt="2020-11-19T08:38:46.713" v="9"/>
          <ac:spMkLst>
            <pc:docMk/>
            <pc:sldMk cId="3872146056" sldId="269"/>
            <ac:spMk id="4" creationId="{E4ECC9B3-66C4-40D0-828E-FE3B363FAC65}"/>
          </ac:spMkLst>
        </pc:spChg>
        <pc:picChg chg="add mod ord modCrop">
          <ac:chgData name="Henriett Røed" userId="S::henriett.roeed@sv.no::5404bc1a-acd9-4a51-a66a-93c06a019899" providerId="AD" clId="Web-{5C3D967E-D28E-1125-4E6D-B375C873A5DA}" dt="2020-11-19T08:38:51.838" v="10"/>
          <ac:picMkLst>
            <pc:docMk/>
            <pc:sldMk cId="3872146056" sldId="269"/>
            <ac:picMk id="5" creationId="{C6F21C8F-B3B9-4BAA-9AA1-63DBCDB74062}"/>
          </ac:picMkLst>
        </pc:picChg>
      </pc:sldChg>
      <pc:sldChg chg="addSp delSp modSp mod modClrScheme chgLayout">
        <pc:chgData name="Henriett Røed" userId="S::henriett.roeed@sv.no::5404bc1a-acd9-4a51-a66a-93c06a019899" providerId="AD" clId="Web-{5C3D967E-D28E-1125-4E6D-B375C873A5DA}" dt="2020-11-19T09:41:53.544" v="20"/>
        <pc:sldMkLst>
          <pc:docMk/>
          <pc:sldMk cId="1737013568" sldId="271"/>
        </pc:sldMkLst>
        <pc:spChg chg="mod ord">
          <ac:chgData name="Henriett Røed" userId="S::henriett.roeed@sv.no::5404bc1a-acd9-4a51-a66a-93c06a019899" providerId="AD" clId="Web-{5C3D967E-D28E-1125-4E6D-B375C873A5DA}" dt="2020-11-19T09:41:53.544" v="20"/>
          <ac:spMkLst>
            <pc:docMk/>
            <pc:sldMk cId="1737013568" sldId="271"/>
            <ac:spMk id="2" creationId="{6EEAE956-50A7-9D4D-A6EA-83749B91C4B4}"/>
          </ac:spMkLst>
        </pc:spChg>
        <pc:spChg chg="del">
          <ac:chgData name="Henriett Røed" userId="S::henriett.roeed@sv.no::5404bc1a-acd9-4a51-a66a-93c06a019899" providerId="AD" clId="Web-{5C3D967E-D28E-1125-4E6D-B375C873A5DA}" dt="2020-11-19T08:39:40.058" v="12"/>
          <ac:spMkLst>
            <pc:docMk/>
            <pc:sldMk cId="1737013568" sldId="271"/>
            <ac:spMk id="3" creationId="{DA0E0AAA-9357-5545-942C-D631C80CDF35}"/>
          </ac:spMkLst>
        </pc:spChg>
        <pc:spChg chg="mod ord">
          <ac:chgData name="Henriett Røed" userId="S::henriett.roeed@sv.no::5404bc1a-acd9-4a51-a66a-93c06a019899" providerId="AD" clId="Web-{5C3D967E-D28E-1125-4E6D-B375C873A5DA}" dt="2020-11-19T09:41:53.544" v="20"/>
          <ac:spMkLst>
            <pc:docMk/>
            <pc:sldMk cId="1737013568" sldId="271"/>
            <ac:spMk id="4" creationId="{1EC0A563-D2A3-D045-A62E-45A51DA63AAB}"/>
          </ac:spMkLst>
        </pc:spChg>
        <pc:spChg chg="add del mod ord">
          <ac:chgData name="Henriett Røed" userId="S::henriett.roeed@sv.no::5404bc1a-acd9-4a51-a66a-93c06a019899" providerId="AD" clId="Web-{5C3D967E-D28E-1125-4E6D-B375C873A5DA}" dt="2020-11-19T09:41:41.558" v="17"/>
          <ac:spMkLst>
            <pc:docMk/>
            <pc:sldMk cId="1737013568" sldId="271"/>
            <ac:spMk id="7" creationId="{5BA0A4BC-15F0-4CDE-AFB7-C6C5C702ABC6}"/>
          </ac:spMkLst>
        </pc:spChg>
        <pc:picChg chg="del">
          <ac:chgData name="Henriett Røed" userId="S::henriett.roeed@sv.no::5404bc1a-acd9-4a51-a66a-93c06a019899" providerId="AD" clId="Web-{5C3D967E-D28E-1125-4E6D-B375C873A5DA}" dt="2020-11-19T09:24:32.512" v="14"/>
          <ac:picMkLst>
            <pc:docMk/>
            <pc:sldMk cId="1737013568" sldId="271"/>
            <ac:picMk id="5" creationId="{06DE6868-5B19-D342-B700-F7440FD4B655}"/>
          </ac:picMkLst>
        </pc:picChg>
        <pc:picChg chg="add del mod ord modCrop">
          <ac:chgData name="Henriett Røed" userId="S::henriett.roeed@sv.no::5404bc1a-acd9-4a51-a66a-93c06a019899" providerId="AD" clId="Web-{5C3D967E-D28E-1125-4E6D-B375C873A5DA}" dt="2020-11-19T09:24:30.449" v="13"/>
          <ac:picMkLst>
            <pc:docMk/>
            <pc:sldMk cId="1737013568" sldId="271"/>
            <ac:picMk id="6" creationId="{4F360D93-B9B2-45FA-A490-856123585BC2}"/>
          </ac:picMkLst>
        </pc:picChg>
        <pc:picChg chg="add mod ord modCrop">
          <ac:chgData name="Henriett Røed" userId="S::henriett.roeed@sv.no::5404bc1a-acd9-4a51-a66a-93c06a019899" providerId="AD" clId="Web-{5C3D967E-D28E-1125-4E6D-B375C873A5DA}" dt="2020-11-19T09:41:53.544" v="20"/>
          <ac:picMkLst>
            <pc:docMk/>
            <pc:sldMk cId="1737013568" sldId="271"/>
            <ac:picMk id="8" creationId="{71EFB325-A2B7-47A5-8167-F445B00C304D}"/>
          </ac:picMkLst>
        </pc:picChg>
      </pc:sldChg>
      <pc:sldChg chg="delSp modSp">
        <pc:chgData name="Henriett Røed" userId="S::henriett.roeed@sv.no::5404bc1a-acd9-4a51-a66a-93c06a019899" providerId="AD" clId="Web-{5C3D967E-D28E-1125-4E6D-B375C873A5DA}" dt="2020-11-19T09:42:31.309" v="21"/>
        <pc:sldMkLst>
          <pc:docMk/>
          <pc:sldMk cId="1071199409" sldId="275"/>
        </pc:sldMkLst>
        <pc:spChg chg="mod">
          <ac:chgData name="Henriett Røed" userId="S::henriett.roeed@sv.no::5404bc1a-acd9-4a51-a66a-93c06a019899" providerId="AD" clId="Web-{5C3D967E-D28E-1125-4E6D-B375C873A5DA}" dt="2020-11-19T09:42:31.309" v="21"/>
          <ac:spMkLst>
            <pc:docMk/>
            <pc:sldMk cId="1071199409" sldId="275"/>
            <ac:spMk id="2" creationId="{F9044F1D-AE6E-8148-BBD9-05DB578E5E13}"/>
          </ac:spMkLst>
        </pc:spChg>
        <pc:spChg chg="del">
          <ac:chgData name="Henriett Røed" userId="S::henriett.roeed@sv.no::5404bc1a-acd9-4a51-a66a-93c06a019899" providerId="AD" clId="Web-{5C3D967E-D28E-1125-4E6D-B375C873A5DA}" dt="2020-11-19T09:42:31.309" v="21"/>
          <ac:spMkLst>
            <pc:docMk/>
            <pc:sldMk cId="1071199409" sldId="275"/>
            <ac:spMk id="3" creationId="{FF884802-CC8C-EE41-92ED-7A2A77792941}"/>
          </ac:spMkLst>
        </pc:spChg>
        <pc:spChg chg="mod">
          <ac:chgData name="Henriett Røed" userId="S::henriett.roeed@sv.no::5404bc1a-acd9-4a51-a66a-93c06a019899" providerId="AD" clId="Web-{5C3D967E-D28E-1125-4E6D-B375C873A5DA}" dt="2020-11-19T09:42:31.309" v="21"/>
          <ac:spMkLst>
            <pc:docMk/>
            <pc:sldMk cId="1071199409" sldId="275"/>
            <ac:spMk id="4" creationId="{2F80A3D9-E508-F243-9D1B-87645F16BB45}"/>
          </ac:spMkLst>
        </pc:spChg>
        <pc:picChg chg="mod">
          <ac:chgData name="Henriett Røed" userId="S::henriett.roeed@sv.no::5404bc1a-acd9-4a51-a66a-93c06a019899" providerId="AD" clId="Web-{5C3D967E-D28E-1125-4E6D-B375C873A5DA}" dt="2020-11-19T09:42:31.309" v="21"/>
          <ac:picMkLst>
            <pc:docMk/>
            <pc:sldMk cId="1071199409" sldId="275"/>
            <ac:picMk id="5" creationId="{FFF72648-3C4F-D946-93C0-889CDF057230}"/>
          </ac:picMkLst>
        </pc:picChg>
      </pc:sldChg>
    </pc:docChg>
  </pc:docChgLst>
  <pc:docChgLst>
    <pc:chgData name="Petter Dotterud Anthun" userId="6e8ae130-e8f0-466f-a80a-c11bf7724b22" providerId="ADAL" clId="{9257972C-B9B2-E74C-A189-13CAF3A0FF7E}"/>
    <pc:docChg chg="undo custSel modSld">
      <pc:chgData name="Petter Dotterud Anthun" userId="6e8ae130-e8f0-466f-a80a-c11bf7724b22" providerId="ADAL" clId="{9257972C-B9B2-E74C-A189-13CAF3A0FF7E}" dt="2022-02-21T09:28:54.732" v="21" actId="20577"/>
      <pc:docMkLst>
        <pc:docMk/>
      </pc:docMkLst>
      <pc:sldChg chg="addSp delSp modSp mod modClrScheme chgLayout">
        <pc:chgData name="Petter Dotterud Anthun" userId="6e8ae130-e8f0-466f-a80a-c11bf7724b22" providerId="ADAL" clId="{9257972C-B9B2-E74C-A189-13CAF3A0FF7E}" dt="2022-02-21T09:13:24.510" v="10" actId="20577"/>
        <pc:sldMkLst>
          <pc:docMk/>
          <pc:sldMk cId="2485159131" sldId="261"/>
        </pc:sldMkLst>
        <pc:spChg chg="mod">
          <ac:chgData name="Petter Dotterud Anthun" userId="6e8ae130-e8f0-466f-a80a-c11bf7724b22" providerId="ADAL" clId="{9257972C-B9B2-E74C-A189-13CAF3A0FF7E}" dt="2022-02-21T09:13:24.510" v="10" actId="20577"/>
          <ac:spMkLst>
            <pc:docMk/>
            <pc:sldMk cId="2485159131" sldId="261"/>
            <ac:spMk id="2" creationId="{1563AF78-202E-7646-B626-CF7435E66364}"/>
          </ac:spMkLst>
        </pc:spChg>
        <pc:spChg chg="mod">
          <ac:chgData name="Petter Dotterud Anthun" userId="6e8ae130-e8f0-466f-a80a-c11bf7724b22" providerId="ADAL" clId="{9257972C-B9B2-E74C-A189-13CAF3A0FF7E}" dt="2022-02-21T09:11:40.843" v="5" actId="26606"/>
          <ac:spMkLst>
            <pc:docMk/>
            <pc:sldMk cId="2485159131" sldId="261"/>
            <ac:spMk id="4" creationId="{C42F9DF8-9F28-134D-8F06-AA0F560751CB}"/>
          </ac:spMkLst>
        </pc:spChg>
        <pc:spChg chg="add del mod">
          <ac:chgData name="Petter Dotterud Anthun" userId="6e8ae130-e8f0-466f-a80a-c11bf7724b22" providerId="ADAL" clId="{9257972C-B9B2-E74C-A189-13CAF3A0FF7E}" dt="2022-02-21T09:11:34.516" v="1" actId="931"/>
          <ac:spMkLst>
            <pc:docMk/>
            <pc:sldMk cId="2485159131" sldId="261"/>
            <ac:spMk id="6" creationId="{4B46DD2B-7048-9346-B1DD-70CAF27B81E3}"/>
          </ac:spMkLst>
        </pc:spChg>
        <pc:spChg chg="add del mod">
          <ac:chgData name="Petter Dotterud Anthun" userId="6e8ae130-e8f0-466f-a80a-c11bf7724b22" providerId="ADAL" clId="{9257972C-B9B2-E74C-A189-13CAF3A0FF7E}" dt="2022-02-21T09:11:40.843" v="5" actId="26606"/>
          <ac:spMkLst>
            <pc:docMk/>
            <pc:sldMk cId="2485159131" sldId="261"/>
            <ac:spMk id="13" creationId="{1BB557D4-9B43-428C-9287-B61D7728A69E}"/>
          </ac:spMkLst>
        </pc:spChg>
        <pc:picChg chg="del">
          <ac:chgData name="Petter Dotterud Anthun" userId="6e8ae130-e8f0-466f-a80a-c11bf7724b22" providerId="ADAL" clId="{9257972C-B9B2-E74C-A189-13CAF3A0FF7E}" dt="2022-02-21T09:09:23.113" v="0" actId="21"/>
          <ac:picMkLst>
            <pc:docMk/>
            <pc:sldMk cId="2485159131" sldId="261"/>
            <ac:picMk id="5" creationId="{114B2D2F-8E6D-43B2-8D89-037E8F466CAA}"/>
          </ac:picMkLst>
        </pc:picChg>
        <pc:picChg chg="add mod ord">
          <ac:chgData name="Petter Dotterud Anthun" userId="6e8ae130-e8f0-466f-a80a-c11bf7724b22" providerId="ADAL" clId="{9257972C-B9B2-E74C-A189-13CAF3A0FF7E}" dt="2022-02-21T09:11:40.843" v="5" actId="26606"/>
          <ac:picMkLst>
            <pc:docMk/>
            <pc:sldMk cId="2485159131" sldId="261"/>
            <ac:picMk id="8" creationId="{78722B00-231C-FF4B-9086-92453DC7ABF6}"/>
          </ac:picMkLst>
        </pc:picChg>
      </pc:sldChg>
      <pc:sldChg chg="addSp delSp modSp mod">
        <pc:chgData name="Petter Dotterud Anthun" userId="6e8ae130-e8f0-466f-a80a-c11bf7724b22" providerId="ADAL" clId="{9257972C-B9B2-E74C-A189-13CAF3A0FF7E}" dt="2022-02-21T09:27:30.382" v="18" actId="962"/>
        <pc:sldMkLst>
          <pc:docMk/>
          <pc:sldMk cId="778275229" sldId="266"/>
        </pc:sldMkLst>
        <pc:spChg chg="add del mod">
          <ac:chgData name="Petter Dotterud Anthun" userId="6e8ae130-e8f0-466f-a80a-c11bf7724b22" providerId="ADAL" clId="{9257972C-B9B2-E74C-A189-13CAF3A0FF7E}" dt="2022-02-21T09:23:02.681" v="12" actId="931"/>
          <ac:spMkLst>
            <pc:docMk/>
            <pc:sldMk cId="778275229" sldId="266"/>
            <ac:spMk id="5" creationId="{47A104CC-0EC5-0A46-A054-D80238FE8E61}"/>
          </ac:spMkLst>
        </pc:spChg>
        <pc:spChg chg="add del mod">
          <ac:chgData name="Petter Dotterud Anthun" userId="6e8ae130-e8f0-466f-a80a-c11bf7724b22" providerId="ADAL" clId="{9257972C-B9B2-E74C-A189-13CAF3A0FF7E}" dt="2022-02-21T09:27:26.374" v="16" actId="931"/>
          <ac:spMkLst>
            <pc:docMk/>
            <pc:sldMk cId="778275229" sldId="266"/>
            <ac:spMk id="10" creationId="{6F22F727-1B97-DF41-96DD-3E5A670CE194}"/>
          </ac:spMkLst>
        </pc:spChg>
        <pc:picChg chg="del">
          <ac:chgData name="Petter Dotterud Anthun" userId="6e8ae130-e8f0-466f-a80a-c11bf7724b22" providerId="ADAL" clId="{9257972C-B9B2-E74C-A189-13CAF3A0FF7E}" dt="2022-02-21T09:22:55.556" v="11" actId="21"/>
          <ac:picMkLst>
            <pc:docMk/>
            <pc:sldMk cId="778275229" sldId="266"/>
            <ac:picMk id="6" creationId="{FD0723D6-B07C-1642-B456-C16765E782B3}"/>
          </ac:picMkLst>
        </pc:picChg>
        <pc:picChg chg="add del mod">
          <ac:chgData name="Petter Dotterud Anthun" userId="6e8ae130-e8f0-466f-a80a-c11bf7724b22" providerId="ADAL" clId="{9257972C-B9B2-E74C-A189-13CAF3A0FF7E}" dt="2022-02-21T09:26:57.026" v="15" actId="21"/>
          <ac:picMkLst>
            <pc:docMk/>
            <pc:sldMk cId="778275229" sldId="266"/>
            <ac:picMk id="8" creationId="{805D638A-FE89-374B-84CE-58E23B19BE45}"/>
          </ac:picMkLst>
        </pc:picChg>
        <pc:picChg chg="add mod">
          <ac:chgData name="Petter Dotterud Anthun" userId="6e8ae130-e8f0-466f-a80a-c11bf7724b22" providerId="ADAL" clId="{9257972C-B9B2-E74C-A189-13CAF3A0FF7E}" dt="2022-02-21T09:27:30.382" v="18" actId="962"/>
          <ac:picMkLst>
            <pc:docMk/>
            <pc:sldMk cId="778275229" sldId="266"/>
            <ac:picMk id="12" creationId="{D306A692-6827-784F-BDF6-3F6B57185DCA}"/>
          </ac:picMkLst>
        </pc:picChg>
      </pc:sldChg>
      <pc:sldChg chg="modSp mod">
        <pc:chgData name="Petter Dotterud Anthun" userId="6e8ae130-e8f0-466f-a80a-c11bf7724b22" providerId="ADAL" clId="{9257972C-B9B2-E74C-A189-13CAF3A0FF7E}" dt="2022-02-21T09:28:54.732" v="21" actId="20577"/>
        <pc:sldMkLst>
          <pc:docMk/>
          <pc:sldMk cId="1071199409" sldId="275"/>
        </pc:sldMkLst>
        <pc:spChg chg="mod">
          <ac:chgData name="Petter Dotterud Anthun" userId="6e8ae130-e8f0-466f-a80a-c11bf7724b22" providerId="ADAL" clId="{9257972C-B9B2-E74C-A189-13CAF3A0FF7E}" dt="2022-02-21T09:28:54.732" v="21" actId="20577"/>
          <ac:spMkLst>
            <pc:docMk/>
            <pc:sldMk cId="1071199409" sldId="275"/>
            <ac:spMk id="2" creationId="{F9044F1D-AE6E-8148-BBD9-05DB578E5E13}"/>
          </ac:spMkLst>
        </pc:spChg>
      </pc:sldChg>
    </pc:docChg>
  </pc:docChgLst>
  <pc:docChgLst>
    <pc:chgData name="Eli Ulvestad" userId="9fdedb2c-857d-486b-a94d-b64b2be3f080" providerId="ADAL" clId="{284C6B7B-7C10-A643-A64D-528614192289}"/>
    <pc:docChg chg="undo redo custSel addSld delSld modSld delMainMaster modMainMaster">
      <pc:chgData name="Eli Ulvestad" userId="9fdedb2c-857d-486b-a94d-b64b2be3f080" providerId="ADAL" clId="{284C6B7B-7C10-A643-A64D-528614192289}" dt="2020-11-16T14:25:40.507" v="1925"/>
      <pc:docMkLst>
        <pc:docMk/>
      </pc:docMkLst>
      <pc:sldChg chg="addSp delSp modSp mod modClrScheme chgLayout">
        <pc:chgData name="Eli Ulvestad" userId="9fdedb2c-857d-486b-a94d-b64b2be3f080" providerId="ADAL" clId="{284C6B7B-7C10-A643-A64D-528614192289}" dt="2020-11-16T14:12:49.365" v="1922" actId="14100"/>
        <pc:sldMkLst>
          <pc:docMk/>
          <pc:sldMk cId="939757864" sldId="256"/>
        </pc:sldMkLst>
        <pc:spChg chg="add mod ord">
          <ac:chgData name="Eli Ulvestad" userId="9fdedb2c-857d-486b-a94d-b64b2be3f080" providerId="ADAL" clId="{284C6B7B-7C10-A643-A64D-528614192289}" dt="2020-11-16T13:48:55.643" v="1903" actId="700"/>
          <ac:spMkLst>
            <pc:docMk/>
            <pc:sldMk cId="939757864" sldId="256"/>
            <ac:spMk id="2" creationId="{904C66AE-8807-EF44-A1E2-30BD07B5AC01}"/>
          </ac:spMkLst>
        </pc:spChg>
        <pc:spChg chg="del mod ord">
          <ac:chgData name="Eli Ulvestad" userId="9fdedb2c-857d-486b-a94d-b64b2be3f080" providerId="ADAL" clId="{284C6B7B-7C10-A643-A64D-528614192289}" dt="2020-11-12T13:02:48.213" v="0" actId="700"/>
          <ac:spMkLst>
            <pc:docMk/>
            <pc:sldMk cId="939757864" sldId="256"/>
            <ac:spMk id="2" creationId="{C450AC1C-3F85-D146-9037-D282EEE70777}"/>
          </ac:spMkLst>
        </pc:spChg>
        <pc:spChg chg="add mod ord">
          <ac:chgData name="Eli Ulvestad" userId="9fdedb2c-857d-486b-a94d-b64b2be3f080" providerId="ADAL" clId="{284C6B7B-7C10-A643-A64D-528614192289}" dt="2020-11-16T13:48:55.643" v="1903" actId="700"/>
          <ac:spMkLst>
            <pc:docMk/>
            <pc:sldMk cId="939757864" sldId="256"/>
            <ac:spMk id="3" creationId="{72981844-14AD-0E4C-920E-2B20DBB8B974}"/>
          </ac:spMkLst>
        </pc:spChg>
        <pc:spChg chg="add del mod ord">
          <ac:chgData name="Eli Ulvestad" userId="9fdedb2c-857d-486b-a94d-b64b2be3f080" providerId="ADAL" clId="{284C6B7B-7C10-A643-A64D-528614192289}" dt="2020-11-13T09:43:58.207" v="1879" actId="700"/>
          <ac:spMkLst>
            <pc:docMk/>
            <pc:sldMk cId="939757864" sldId="256"/>
            <ac:spMk id="3" creationId="{937F6F84-FC34-2446-9104-44C2F84BDDB1}"/>
          </ac:spMkLst>
        </pc:spChg>
        <pc:spChg chg="add del mod">
          <ac:chgData name="Eli Ulvestad" userId="9fdedb2c-857d-486b-a94d-b64b2be3f080" providerId="ADAL" clId="{284C6B7B-7C10-A643-A64D-528614192289}" dt="2020-11-16T13:48:55.643" v="1903" actId="700"/>
          <ac:spMkLst>
            <pc:docMk/>
            <pc:sldMk cId="939757864" sldId="256"/>
            <ac:spMk id="4" creationId="{A8C18D40-055A-D94C-839A-1CA8A2067632}"/>
          </ac:spMkLst>
        </pc:spChg>
        <pc:spChg chg="add del mod">
          <ac:chgData name="Eli Ulvestad" userId="9fdedb2c-857d-486b-a94d-b64b2be3f080" providerId="ADAL" clId="{284C6B7B-7C10-A643-A64D-528614192289}" dt="2020-11-12T15:11:19.807" v="1877" actId="478"/>
          <ac:spMkLst>
            <pc:docMk/>
            <pc:sldMk cId="939757864" sldId="256"/>
            <ac:spMk id="5" creationId="{CC167B5C-5D98-BD40-B32E-2D5439A1DFE2}"/>
          </ac:spMkLst>
        </pc:spChg>
        <pc:spChg chg="mod ord">
          <ac:chgData name="Eli Ulvestad" userId="9fdedb2c-857d-486b-a94d-b64b2be3f080" providerId="ADAL" clId="{284C6B7B-7C10-A643-A64D-528614192289}" dt="2020-11-16T14:12:49.365" v="1922" actId="14100"/>
          <ac:spMkLst>
            <pc:docMk/>
            <pc:sldMk cId="939757864" sldId="256"/>
            <ac:spMk id="20" creationId="{269FD902-8BB5-5942-AD2D-3D6553752AB3}"/>
          </ac:spMkLst>
        </pc:spChg>
        <pc:spChg chg="del mod ord">
          <ac:chgData name="Eli Ulvestad" userId="9fdedb2c-857d-486b-a94d-b64b2be3f080" providerId="ADAL" clId="{284C6B7B-7C10-A643-A64D-528614192289}" dt="2020-11-16T13:48:55.643" v="1903" actId="700"/>
          <ac:spMkLst>
            <pc:docMk/>
            <pc:sldMk cId="939757864" sldId="256"/>
            <ac:spMk id="21" creationId="{52573FF3-FEB6-B44C-9049-60682C9C5B0A}"/>
          </ac:spMkLst>
        </pc:spChg>
        <pc:picChg chg="add del mod ord modCrop">
          <ac:chgData name="Eli Ulvestad" userId="9fdedb2c-857d-486b-a94d-b64b2be3f080" providerId="ADAL" clId="{284C6B7B-7C10-A643-A64D-528614192289}" dt="2020-11-13T09:44:01.392" v="1880" actId="478"/>
          <ac:picMkLst>
            <pc:docMk/>
            <pc:sldMk cId="939757864" sldId="256"/>
            <ac:picMk id="6" creationId="{D260BB74-79CA-DB42-B929-C6C12CDC0F73}"/>
          </ac:picMkLst>
        </pc:picChg>
      </pc:sldChg>
      <pc:sldChg chg="addSp modSp mod modClrScheme chgLayout">
        <pc:chgData name="Eli Ulvestad" userId="9fdedb2c-857d-486b-a94d-b64b2be3f080" providerId="ADAL" clId="{284C6B7B-7C10-A643-A64D-528614192289}" dt="2020-11-12T14:56:26.231" v="1199" actId="790"/>
        <pc:sldMkLst>
          <pc:docMk/>
          <pc:sldMk cId="1954083115" sldId="257"/>
        </pc:sldMkLst>
        <pc:spChg chg="mod ord">
          <ac:chgData name="Eli Ulvestad" userId="9fdedb2c-857d-486b-a94d-b64b2be3f080" providerId="ADAL" clId="{284C6B7B-7C10-A643-A64D-528614192289}" dt="2020-11-12T13:04:26.525" v="12" actId="700"/>
          <ac:spMkLst>
            <pc:docMk/>
            <pc:sldMk cId="1954083115" sldId="257"/>
            <ac:spMk id="2" creationId="{00000000-0000-0000-0000-000000000000}"/>
          </ac:spMkLst>
        </pc:spChg>
        <pc:spChg chg="mod ord">
          <ac:chgData name="Eli Ulvestad" userId="9fdedb2c-857d-486b-a94d-b64b2be3f080" providerId="ADAL" clId="{284C6B7B-7C10-A643-A64D-528614192289}" dt="2020-11-12T14:56:26.231" v="1199" actId="790"/>
          <ac:spMkLst>
            <pc:docMk/>
            <pc:sldMk cId="1954083115" sldId="257"/>
            <ac:spMk id="3" creationId="{00000000-0000-0000-0000-000000000000}"/>
          </ac:spMkLst>
        </pc:spChg>
        <pc:spChg chg="add mod ord">
          <ac:chgData name="Eli Ulvestad" userId="9fdedb2c-857d-486b-a94d-b64b2be3f080" providerId="ADAL" clId="{284C6B7B-7C10-A643-A64D-528614192289}" dt="2020-11-12T13:04:26.525" v="12" actId="700"/>
          <ac:spMkLst>
            <pc:docMk/>
            <pc:sldMk cId="1954083115" sldId="257"/>
            <ac:spMk id="4" creationId="{F2144362-B861-DB4A-A290-E55ADF53E06F}"/>
          </ac:spMkLst>
        </pc:spChg>
      </pc:sldChg>
      <pc:sldChg chg="modSp mod modClrScheme chgLayout">
        <pc:chgData name="Eli Ulvestad" userId="9fdedb2c-857d-486b-a94d-b64b2be3f080" providerId="ADAL" clId="{284C6B7B-7C10-A643-A64D-528614192289}" dt="2020-11-12T14:45:52.241" v="489" actId="20577"/>
        <pc:sldMkLst>
          <pc:docMk/>
          <pc:sldMk cId="1998044697" sldId="259"/>
        </pc:sldMkLst>
        <pc:spChg chg="mod ord">
          <ac:chgData name="Eli Ulvestad" userId="9fdedb2c-857d-486b-a94d-b64b2be3f080" providerId="ADAL" clId="{284C6B7B-7C10-A643-A64D-528614192289}" dt="2020-11-12T14:45:52.241" v="489" actId="20577"/>
          <ac:spMkLst>
            <pc:docMk/>
            <pc:sldMk cId="1998044697" sldId="259"/>
            <ac:spMk id="2" creationId="{2BD22BE0-A3B1-B348-9D6F-C3A30486F718}"/>
          </ac:spMkLst>
        </pc:spChg>
        <pc:spChg chg="mod ord">
          <ac:chgData name="Eli Ulvestad" userId="9fdedb2c-857d-486b-a94d-b64b2be3f080" providerId="ADAL" clId="{284C6B7B-7C10-A643-A64D-528614192289}" dt="2020-11-12T13:07:29.070" v="60" actId="790"/>
          <ac:spMkLst>
            <pc:docMk/>
            <pc:sldMk cId="1998044697" sldId="259"/>
            <ac:spMk id="4" creationId="{016515EC-F12C-2F4B-929B-C54F96F74653}"/>
          </ac:spMkLst>
        </pc:spChg>
        <pc:picChg chg="mod ord modCrop">
          <ac:chgData name="Eli Ulvestad" userId="9fdedb2c-857d-486b-a94d-b64b2be3f080" providerId="ADAL" clId="{284C6B7B-7C10-A643-A64D-528614192289}" dt="2020-11-12T13:02:52.866" v="1" actId="700"/>
          <ac:picMkLst>
            <pc:docMk/>
            <pc:sldMk cId="1998044697" sldId="259"/>
            <ac:picMk id="6" creationId="{BF5B3875-7141-A94B-959A-63F21397C2E9}"/>
          </ac:picMkLst>
        </pc:picChg>
      </pc:sldChg>
      <pc:sldChg chg="modSp mod modClrScheme chgLayout">
        <pc:chgData name="Eli Ulvestad" userId="9fdedb2c-857d-486b-a94d-b64b2be3f080" providerId="ADAL" clId="{284C6B7B-7C10-A643-A64D-528614192289}" dt="2020-11-12T14:46:26.675" v="536" actId="20577"/>
        <pc:sldMkLst>
          <pc:docMk/>
          <pc:sldMk cId="1394630518" sldId="260"/>
        </pc:sldMkLst>
        <pc:spChg chg="mod ord">
          <ac:chgData name="Eli Ulvestad" userId="9fdedb2c-857d-486b-a94d-b64b2be3f080" providerId="ADAL" clId="{284C6B7B-7C10-A643-A64D-528614192289}" dt="2020-11-12T14:46:26.675" v="536" actId="20577"/>
          <ac:spMkLst>
            <pc:docMk/>
            <pc:sldMk cId="1394630518" sldId="260"/>
            <ac:spMk id="2" creationId="{7F603A0D-7C7B-9247-8122-D14501E78BD5}"/>
          </ac:spMkLst>
        </pc:spChg>
        <pc:spChg chg="mod ord">
          <ac:chgData name="Eli Ulvestad" userId="9fdedb2c-857d-486b-a94d-b64b2be3f080" providerId="ADAL" clId="{284C6B7B-7C10-A643-A64D-528614192289}" dt="2020-11-12T13:18:22.772" v="301" actId="20577"/>
          <ac:spMkLst>
            <pc:docMk/>
            <pc:sldMk cId="1394630518" sldId="260"/>
            <ac:spMk id="3" creationId="{32C0DE5A-C2C7-2040-9F1D-B7E98800899A}"/>
          </ac:spMkLst>
        </pc:spChg>
        <pc:spChg chg="mod ord">
          <ac:chgData name="Eli Ulvestad" userId="9fdedb2c-857d-486b-a94d-b64b2be3f080" providerId="ADAL" clId="{284C6B7B-7C10-A643-A64D-528614192289}" dt="2020-11-12T13:09:17.815" v="148" actId="20577"/>
          <ac:spMkLst>
            <pc:docMk/>
            <pc:sldMk cId="1394630518" sldId="260"/>
            <ac:spMk id="4" creationId="{98D286FE-A1ED-EC41-9EA6-349A9271E828}"/>
          </ac:spMkLst>
        </pc:spChg>
      </pc:sldChg>
      <pc:sldChg chg="modSp mod modClrScheme chgLayout">
        <pc:chgData name="Eli Ulvestad" userId="9fdedb2c-857d-486b-a94d-b64b2be3f080" providerId="ADAL" clId="{284C6B7B-7C10-A643-A64D-528614192289}" dt="2020-11-12T14:46:52.801" v="546" actId="20577"/>
        <pc:sldMkLst>
          <pc:docMk/>
          <pc:sldMk cId="2485159131" sldId="261"/>
        </pc:sldMkLst>
        <pc:spChg chg="mod ord">
          <ac:chgData name="Eli Ulvestad" userId="9fdedb2c-857d-486b-a94d-b64b2be3f080" providerId="ADAL" clId="{284C6B7B-7C10-A643-A64D-528614192289}" dt="2020-11-12T14:46:52.801" v="546" actId="20577"/>
          <ac:spMkLst>
            <pc:docMk/>
            <pc:sldMk cId="2485159131" sldId="261"/>
            <ac:spMk id="2" creationId="{1563AF78-202E-7646-B626-CF7435E66364}"/>
          </ac:spMkLst>
        </pc:spChg>
        <pc:spChg chg="mod ord">
          <ac:chgData name="Eli Ulvestad" userId="9fdedb2c-857d-486b-a94d-b64b2be3f080" providerId="ADAL" clId="{284C6B7B-7C10-A643-A64D-528614192289}" dt="2020-11-12T13:18:31.516" v="303" actId="20577"/>
          <ac:spMkLst>
            <pc:docMk/>
            <pc:sldMk cId="2485159131" sldId="261"/>
            <ac:spMk id="4" creationId="{C42F9DF8-9F28-134D-8F06-AA0F560751CB}"/>
          </ac:spMkLst>
        </pc:spChg>
      </pc:sldChg>
      <pc:sldChg chg="modSp mod modClrScheme chgLayout">
        <pc:chgData name="Eli Ulvestad" userId="9fdedb2c-857d-486b-a94d-b64b2be3f080" providerId="ADAL" clId="{284C6B7B-7C10-A643-A64D-528614192289}" dt="2020-11-12T14:49:41.387" v="736" actId="20577"/>
        <pc:sldMkLst>
          <pc:docMk/>
          <pc:sldMk cId="1072854507" sldId="262"/>
        </pc:sldMkLst>
        <pc:spChg chg="mod ord">
          <ac:chgData name="Eli Ulvestad" userId="9fdedb2c-857d-486b-a94d-b64b2be3f080" providerId="ADAL" clId="{284C6B7B-7C10-A643-A64D-528614192289}" dt="2020-11-12T14:49:41.387" v="736" actId="20577"/>
          <ac:spMkLst>
            <pc:docMk/>
            <pc:sldMk cId="1072854507" sldId="262"/>
            <ac:spMk id="2" creationId="{8DE7090A-E82A-B54F-A005-7D1F46FAD1D3}"/>
          </ac:spMkLst>
        </pc:spChg>
        <pc:spChg chg="mod ord">
          <ac:chgData name="Eli Ulvestad" userId="9fdedb2c-857d-486b-a94d-b64b2be3f080" providerId="ADAL" clId="{284C6B7B-7C10-A643-A64D-528614192289}" dt="2020-11-12T14:49:28.537" v="718" actId="313"/>
          <ac:spMkLst>
            <pc:docMk/>
            <pc:sldMk cId="1072854507" sldId="262"/>
            <ac:spMk id="3" creationId="{4FEF2AB6-8FDD-724D-9E2F-755C66AF1FAA}"/>
          </ac:spMkLst>
        </pc:spChg>
      </pc:sldChg>
      <pc:sldChg chg="addSp delSp modSp mod modClrScheme chgLayout">
        <pc:chgData name="Eli Ulvestad" userId="9fdedb2c-857d-486b-a94d-b64b2be3f080" providerId="ADAL" clId="{284C6B7B-7C10-A643-A64D-528614192289}" dt="2020-11-12T14:50:14.039" v="770" actId="20577"/>
        <pc:sldMkLst>
          <pc:docMk/>
          <pc:sldMk cId="3171641237" sldId="263"/>
        </pc:sldMkLst>
        <pc:spChg chg="mod ord">
          <ac:chgData name="Eli Ulvestad" userId="9fdedb2c-857d-486b-a94d-b64b2be3f080" providerId="ADAL" clId="{284C6B7B-7C10-A643-A64D-528614192289}" dt="2020-11-12T14:49:49.087" v="742" actId="20577"/>
          <ac:spMkLst>
            <pc:docMk/>
            <pc:sldMk cId="3171641237" sldId="263"/>
            <ac:spMk id="2" creationId="{84B06828-A41B-3F4E-B904-14EF5F6F231F}"/>
          </ac:spMkLst>
        </pc:spChg>
        <pc:spChg chg="add mod ord">
          <ac:chgData name="Eli Ulvestad" userId="9fdedb2c-857d-486b-a94d-b64b2be3f080" providerId="ADAL" clId="{284C6B7B-7C10-A643-A64D-528614192289}" dt="2020-11-12T13:03:12.075" v="5" actId="700"/>
          <ac:spMkLst>
            <pc:docMk/>
            <pc:sldMk cId="3171641237" sldId="263"/>
            <ac:spMk id="3" creationId="{482E5C58-6B7D-374D-9C32-7C896F0C5A43}"/>
          </ac:spMkLst>
        </pc:spChg>
        <pc:spChg chg="mod ord">
          <ac:chgData name="Eli Ulvestad" userId="9fdedb2c-857d-486b-a94d-b64b2be3f080" providerId="ADAL" clId="{284C6B7B-7C10-A643-A64D-528614192289}" dt="2020-11-12T14:50:14.039" v="770" actId="20577"/>
          <ac:spMkLst>
            <pc:docMk/>
            <pc:sldMk cId="3171641237" sldId="263"/>
            <ac:spMk id="4" creationId="{18253819-F4A4-924E-8B43-123881068F20}"/>
          </ac:spMkLst>
        </pc:spChg>
        <pc:spChg chg="del mod ord">
          <ac:chgData name="Eli Ulvestad" userId="9fdedb2c-857d-486b-a94d-b64b2be3f080" providerId="ADAL" clId="{284C6B7B-7C10-A643-A64D-528614192289}" dt="2020-11-12T13:03:12.075" v="5" actId="700"/>
          <ac:spMkLst>
            <pc:docMk/>
            <pc:sldMk cId="3171641237" sldId="263"/>
            <ac:spMk id="9" creationId="{15AEC81D-9B80-214F-83B3-572B333582DB}"/>
          </ac:spMkLst>
        </pc:spChg>
      </pc:sldChg>
      <pc:sldChg chg="modSp mod modClrScheme chgLayout">
        <pc:chgData name="Eli Ulvestad" userId="9fdedb2c-857d-486b-a94d-b64b2be3f080" providerId="ADAL" clId="{284C6B7B-7C10-A643-A64D-528614192289}" dt="2020-11-12T14:51:37.296" v="832" actId="20577"/>
        <pc:sldMkLst>
          <pc:docMk/>
          <pc:sldMk cId="3746836623" sldId="264"/>
        </pc:sldMkLst>
        <pc:spChg chg="mod ord">
          <ac:chgData name="Eli Ulvestad" userId="9fdedb2c-857d-486b-a94d-b64b2be3f080" providerId="ADAL" clId="{284C6B7B-7C10-A643-A64D-528614192289}" dt="2020-11-12T14:50:46.094" v="772" actId="20577"/>
          <ac:spMkLst>
            <pc:docMk/>
            <pc:sldMk cId="3746836623" sldId="264"/>
            <ac:spMk id="3" creationId="{4B2F654B-48F6-C34D-A35C-44E15182B145}"/>
          </ac:spMkLst>
        </pc:spChg>
        <pc:spChg chg="mod ord">
          <ac:chgData name="Eli Ulvestad" userId="9fdedb2c-857d-486b-a94d-b64b2be3f080" providerId="ADAL" clId="{284C6B7B-7C10-A643-A64D-528614192289}" dt="2020-11-12T14:51:37.296" v="832" actId="20577"/>
          <ac:spMkLst>
            <pc:docMk/>
            <pc:sldMk cId="3746836623" sldId="264"/>
            <ac:spMk id="4" creationId="{C3B581BE-1EDF-FC41-B8EC-0E7AD06ACE43}"/>
          </ac:spMkLst>
        </pc:spChg>
        <pc:picChg chg="mod ord modCrop">
          <ac:chgData name="Eli Ulvestad" userId="9fdedb2c-857d-486b-a94d-b64b2be3f080" providerId="ADAL" clId="{284C6B7B-7C10-A643-A64D-528614192289}" dt="2020-11-12T13:03:16.103" v="6" actId="700"/>
          <ac:picMkLst>
            <pc:docMk/>
            <pc:sldMk cId="3746836623" sldId="264"/>
            <ac:picMk id="7" creationId="{A2EE7EA7-21C8-8743-B756-59E1FD26E477}"/>
          </ac:picMkLst>
        </pc:picChg>
      </pc:sldChg>
      <pc:sldChg chg="modSp mod modClrScheme chgLayout">
        <pc:chgData name="Eli Ulvestad" userId="9fdedb2c-857d-486b-a94d-b64b2be3f080" providerId="ADAL" clId="{284C6B7B-7C10-A643-A64D-528614192289}" dt="2020-11-12T14:53:01.745" v="950" actId="790"/>
        <pc:sldMkLst>
          <pc:docMk/>
          <pc:sldMk cId="3739462152" sldId="265"/>
        </pc:sldMkLst>
        <pc:spChg chg="mod ord">
          <ac:chgData name="Eli Ulvestad" userId="9fdedb2c-857d-486b-a94d-b64b2be3f080" providerId="ADAL" clId="{284C6B7B-7C10-A643-A64D-528614192289}" dt="2020-11-12T14:51:47.793" v="848" actId="20577"/>
          <ac:spMkLst>
            <pc:docMk/>
            <pc:sldMk cId="3739462152" sldId="265"/>
            <ac:spMk id="2" creationId="{6F5E268D-A9D8-8A46-B604-A12107B8C87A}"/>
          </ac:spMkLst>
        </pc:spChg>
        <pc:spChg chg="mod ord">
          <ac:chgData name="Eli Ulvestad" userId="9fdedb2c-857d-486b-a94d-b64b2be3f080" providerId="ADAL" clId="{284C6B7B-7C10-A643-A64D-528614192289}" dt="2020-11-12T14:53:01.745" v="950" actId="790"/>
          <ac:spMkLst>
            <pc:docMk/>
            <pc:sldMk cId="3739462152" sldId="265"/>
            <ac:spMk id="3" creationId="{6D22012E-5676-5142-AD1D-A080062DF0F2}"/>
          </ac:spMkLst>
        </pc:spChg>
      </pc:sldChg>
      <pc:sldChg chg="modSp mod modClrScheme chgLayout">
        <pc:chgData name="Eli Ulvestad" userId="9fdedb2c-857d-486b-a94d-b64b2be3f080" providerId="ADAL" clId="{284C6B7B-7C10-A643-A64D-528614192289}" dt="2020-11-12T14:53:26.349" v="960" actId="20577"/>
        <pc:sldMkLst>
          <pc:docMk/>
          <pc:sldMk cId="778275229" sldId="266"/>
        </pc:sldMkLst>
        <pc:spChg chg="mod ord">
          <ac:chgData name="Eli Ulvestad" userId="9fdedb2c-857d-486b-a94d-b64b2be3f080" providerId="ADAL" clId="{284C6B7B-7C10-A643-A64D-528614192289}" dt="2020-11-12T13:03:30.755" v="8" actId="700"/>
          <ac:spMkLst>
            <pc:docMk/>
            <pc:sldMk cId="778275229" sldId="266"/>
            <ac:spMk id="2" creationId="{3645423B-2F4A-C047-A154-42BB420F7444}"/>
          </ac:spMkLst>
        </pc:spChg>
        <pc:spChg chg="mod ord">
          <ac:chgData name="Eli Ulvestad" userId="9fdedb2c-857d-486b-a94d-b64b2be3f080" providerId="ADAL" clId="{284C6B7B-7C10-A643-A64D-528614192289}" dt="2020-11-12T14:53:26.349" v="960" actId="20577"/>
          <ac:spMkLst>
            <pc:docMk/>
            <pc:sldMk cId="778275229" sldId="266"/>
            <ac:spMk id="4" creationId="{9A932B0E-9576-B741-A0ED-DC8B3D339B73}"/>
          </ac:spMkLst>
        </pc:spChg>
        <pc:picChg chg="mod ord modCrop">
          <ac:chgData name="Eli Ulvestad" userId="9fdedb2c-857d-486b-a94d-b64b2be3f080" providerId="ADAL" clId="{284C6B7B-7C10-A643-A64D-528614192289}" dt="2020-11-12T13:03:30.755" v="8" actId="700"/>
          <ac:picMkLst>
            <pc:docMk/>
            <pc:sldMk cId="778275229" sldId="266"/>
            <ac:picMk id="6" creationId="{FD0723D6-B07C-1642-B456-C16765E782B3}"/>
          </ac:picMkLst>
        </pc:picChg>
      </pc:sldChg>
      <pc:sldChg chg="modSp mod modClrScheme chgLayout">
        <pc:chgData name="Eli Ulvestad" userId="9fdedb2c-857d-486b-a94d-b64b2be3f080" providerId="ADAL" clId="{284C6B7B-7C10-A643-A64D-528614192289}" dt="2020-11-12T14:54:11.138" v="1044" actId="790"/>
        <pc:sldMkLst>
          <pc:docMk/>
          <pc:sldMk cId="746811984" sldId="267"/>
        </pc:sldMkLst>
        <pc:spChg chg="mod ord">
          <ac:chgData name="Eli Ulvestad" userId="9fdedb2c-857d-486b-a94d-b64b2be3f080" providerId="ADAL" clId="{284C6B7B-7C10-A643-A64D-528614192289}" dt="2020-11-12T13:03:36.670" v="9" actId="700"/>
          <ac:spMkLst>
            <pc:docMk/>
            <pc:sldMk cId="746811984" sldId="267"/>
            <ac:spMk id="2" creationId="{9A557910-F45C-FF43-A7DC-8041E278662C}"/>
          </ac:spMkLst>
        </pc:spChg>
        <pc:spChg chg="mod ord">
          <ac:chgData name="Eli Ulvestad" userId="9fdedb2c-857d-486b-a94d-b64b2be3f080" providerId="ADAL" clId="{284C6B7B-7C10-A643-A64D-528614192289}" dt="2020-11-12T14:54:11.138" v="1044" actId="790"/>
          <ac:spMkLst>
            <pc:docMk/>
            <pc:sldMk cId="746811984" sldId="267"/>
            <ac:spMk id="3" creationId="{5EEFABEE-68E7-A047-BE51-471930D77FB2}"/>
          </ac:spMkLst>
        </pc:spChg>
      </pc:sldChg>
      <pc:sldChg chg="addSp modSp mod modClrScheme chgLayout">
        <pc:chgData name="Eli Ulvestad" userId="9fdedb2c-857d-486b-a94d-b64b2be3f080" providerId="ADAL" clId="{284C6B7B-7C10-A643-A64D-528614192289}" dt="2020-11-12T14:55:14.176" v="1129" actId="20577"/>
        <pc:sldMkLst>
          <pc:docMk/>
          <pc:sldMk cId="2855430634" sldId="268"/>
        </pc:sldMkLst>
        <pc:spChg chg="mod ord">
          <ac:chgData name="Eli Ulvestad" userId="9fdedb2c-857d-486b-a94d-b64b2be3f080" providerId="ADAL" clId="{284C6B7B-7C10-A643-A64D-528614192289}" dt="2020-11-12T14:54:19.175" v="1056" actId="20577"/>
          <ac:spMkLst>
            <pc:docMk/>
            <pc:sldMk cId="2855430634" sldId="268"/>
            <ac:spMk id="2" creationId="{0A4DB7A0-000B-9E48-A425-B92BE1C0CD1D}"/>
          </ac:spMkLst>
        </pc:spChg>
        <pc:spChg chg="add mod ord">
          <ac:chgData name="Eli Ulvestad" userId="9fdedb2c-857d-486b-a94d-b64b2be3f080" providerId="ADAL" clId="{284C6B7B-7C10-A643-A64D-528614192289}" dt="2020-11-12T13:03:41.684" v="10" actId="700"/>
          <ac:spMkLst>
            <pc:docMk/>
            <pc:sldMk cId="2855430634" sldId="268"/>
            <ac:spMk id="3" creationId="{F8478FC4-8B24-C444-84EA-4226ABE6667A}"/>
          </ac:spMkLst>
        </pc:spChg>
        <pc:spChg chg="mod ord">
          <ac:chgData name="Eli Ulvestad" userId="9fdedb2c-857d-486b-a94d-b64b2be3f080" providerId="ADAL" clId="{284C6B7B-7C10-A643-A64D-528614192289}" dt="2020-11-12T14:55:14.176" v="1129" actId="20577"/>
          <ac:spMkLst>
            <pc:docMk/>
            <pc:sldMk cId="2855430634" sldId="268"/>
            <ac:spMk id="4" creationId="{4E34E7AD-365B-AD45-9159-E4A4FFE0186F}"/>
          </ac:spMkLst>
        </pc:spChg>
      </pc:sldChg>
      <pc:sldChg chg="modSp mod modClrScheme chgLayout">
        <pc:chgData name="Eli Ulvestad" userId="9fdedb2c-857d-486b-a94d-b64b2be3f080" providerId="ADAL" clId="{284C6B7B-7C10-A643-A64D-528614192289}" dt="2020-11-12T14:55:47.685" v="1171" actId="20577"/>
        <pc:sldMkLst>
          <pc:docMk/>
          <pc:sldMk cId="3872146056" sldId="269"/>
        </pc:sldMkLst>
        <pc:spChg chg="mod ord">
          <ac:chgData name="Eli Ulvestad" userId="9fdedb2c-857d-486b-a94d-b64b2be3f080" providerId="ADAL" clId="{284C6B7B-7C10-A643-A64D-528614192289}" dt="2020-11-12T14:55:21.615" v="1134" actId="20577"/>
          <ac:spMkLst>
            <pc:docMk/>
            <pc:sldMk cId="3872146056" sldId="269"/>
            <ac:spMk id="2" creationId="{FFC2A125-908C-AB4B-A8D3-46AF5E96D86D}"/>
          </ac:spMkLst>
        </pc:spChg>
        <pc:spChg chg="mod ord">
          <ac:chgData name="Eli Ulvestad" userId="9fdedb2c-857d-486b-a94d-b64b2be3f080" providerId="ADAL" clId="{284C6B7B-7C10-A643-A64D-528614192289}" dt="2020-11-12T14:55:47.685" v="1171" actId="20577"/>
          <ac:spMkLst>
            <pc:docMk/>
            <pc:sldMk cId="3872146056" sldId="269"/>
            <ac:spMk id="3" creationId="{19B4B3A9-A59F-1843-950F-5C40BBB548D9}"/>
          </ac:spMkLst>
        </pc:spChg>
      </pc:sldChg>
      <pc:sldChg chg="modSp mod modClrScheme chgLayout">
        <pc:chgData name="Eli Ulvestad" userId="9fdedb2c-857d-486b-a94d-b64b2be3f080" providerId="ADAL" clId="{284C6B7B-7C10-A643-A64D-528614192289}" dt="2020-11-12T14:57:38.188" v="1277" actId="790"/>
        <pc:sldMkLst>
          <pc:docMk/>
          <pc:sldMk cId="579231546" sldId="270"/>
        </pc:sldMkLst>
        <pc:spChg chg="mod ord">
          <ac:chgData name="Eli Ulvestad" userId="9fdedb2c-857d-486b-a94d-b64b2be3f080" providerId="ADAL" clId="{284C6B7B-7C10-A643-A64D-528614192289}" dt="2020-11-12T14:57:38.188" v="1277" actId="790"/>
          <ac:spMkLst>
            <pc:docMk/>
            <pc:sldMk cId="579231546" sldId="270"/>
            <ac:spMk id="2" creationId="{42743C55-E2AA-8245-B7FC-9060661C873B}"/>
          </ac:spMkLst>
        </pc:spChg>
        <pc:spChg chg="mod ord">
          <ac:chgData name="Eli Ulvestad" userId="9fdedb2c-857d-486b-a94d-b64b2be3f080" providerId="ADAL" clId="{284C6B7B-7C10-A643-A64D-528614192289}" dt="2020-11-12T14:56:43.622" v="1202" actId="20577"/>
          <ac:spMkLst>
            <pc:docMk/>
            <pc:sldMk cId="579231546" sldId="270"/>
            <ac:spMk id="4" creationId="{BAB709F7-2EB4-3744-BA19-B4FEDEBBF49A}"/>
          </ac:spMkLst>
        </pc:spChg>
        <pc:picChg chg="mod ord modCrop">
          <ac:chgData name="Eli Ulvestad" userId="9fdedb2c-857d-486b-a94d-b64b2be3f080" providerId="ADAL" clId="{284C6B7B-7C10-A643-A64D-528614192289}" dt="2020-11-12T14:56:40.346" v="1200" actId="18131"/>
          <ac:picMkLst>
            <pc:docMk/>
            <pc:sldMk cId="579231546" sldId="270"/>
            <ac:picMk id="6" creationId="{3735E9A8-997B-E84F-A6B7-F5553731D0AF}"/>
          </ac:picMkLst>
        </pc:picChg>
      </pc:sldChg>
      <pc:sldChg chg="addSp modSp mod modClrScheme chgLayout">
        <pc:chgData name="Eli Ulvestad" userId="9fdedb2c-857d-486b-a94d-b64b2be3f080" providerId="ADAL" clId="{284C6B7B-7C10-A643-A64D-528614192289}" dt="2020-11-12T14:59:10.614" v="1325" actId="790"/>
        <pc:sldMkLst>
          <pc:docMk/>
          <pc:sldMk cId="1737013568" sldId="271"/>
        </pc:sldMkLst>
        <pc:spChg chg="mod ord">
          <ac:chgData name="Eli Ulvestad" userId="9fdedb2c-857d-486b-a94d-b64b2be3f080" providerId="ADAL" clId="{284C6B7B-7C10-A643-A64D-528614192289}" dt="2020-11-12T14:59:10.614" v="1325" actId="790"/>
          <ac:spMkLst>
            <pc:docMk/>
            <pc:sldMk cId="1737013568" sldId="271"/>
            <ac:spMk id="2" creationId="{6EEAE956-50A7-9D4D-A6EA-83749B91C4B4}"/>
          </ac:spMkLst>
        </pc:spChg>
        <pc:spChg chg="add mod ord">
          <ac:chgData name="Eli Ulvestad" userId="9fdedb2c-857d-486b-a94d-b64b2be3f080" providerId="ADAL" clId="{284C6B7B-7C10-A643-A64D-528614192289}" dt="2020-11-12T13:04:37.117" v="14" actId="700"/>
          <ac:spMkLst>
            <pc:docMk/>
            <pc:sldMk cId="1737013568" sldId="271"/>
            <ac:spMk id="3" creationId="{DA0E0AAA-9357-5545-942C-D631C80CDF35}"/>
          </ac:spMkLst>
        </pc:spChg>
        <pc:spChg chg="mod ord">
          <ac:chgData name="Eli Ulvestad" userId="9fdedb2c-857d-486b-a94d-b64b2be3f080" providerId="ADAL" clId="{284C6B7B-7C10-A643-A64D-528614192289}" dt="2020-11-12T14:57:45.901" v="1281" actId="20577"/>
          <ac:spMkLst>
            <pc:docMk/>
            <pc:sldMk cId="1737013568" sldId="271"/>
            <ac:spMk id="4" creationId="{1EC0A563-D2A3-D045-A62E-45A51DA63AAB}"/>
          </ac:spMkLst>
        </pc:spChg>
      </pc:sldChg>
      <pc:sldChg chg="addSp modSp del mod modClrScheme chgLayout">
        <pc:chgData name="Eli Ulvestad" userId="9fdedb2c-857d-486b-a94d-b64b2be3f080" providerId="ADAL" clId="{284C6B7B-7C10-A643-A64D-528614192289}" dt="2020-11-12T15:01:02.879" v="1327" actId="2696"/>
        <pc:sldMkLst>
          <pc:docMk/>
          <pc:sldMk cId="1741877441" sldId="272"/>
        </pc:sldMkLst>
        <pc:spChg chg="mod ord">
          <ac:chgData name="Eli Ulvestad" userId="9fdedb2c-857d-486b-a94d-b64b2be3f080" providerId="ADAL" clId="{284C6B7B-7C10-A643-A64D-528614192289}" dt="2020-11-12T13:04:41.825" v="15" actId="700"/>
          <ac:spMkLst>
            <pc:docMk/>
            <pc:sldMk cId="1741877441" sldId="272"/>
            <ac:spMk id="2" creationId="{06C4FF69-3E60-AD45-BC41-4A8F22B9B599}"/>
          </ac:spMkLst>
        </pc:spChg>
        <pc:spChg chg="add mod ord">
          <ac:chgData name="Eli Ulvestad" userId="9fdedb2c-857d-486b-a94d-b64b2be3f080" providerId="ADAL" clId="{284C6B7B-7C10-A643-A64D-528614192289}" dt="2020-11-12T13:04:41.825" v="15" actId="700"/>
          <ac:spMkLst>
            <pc:docMk/>
            <pc:sldMk cId="1741877441" sldId="272"/>
            <ac:spMk id="3" creationId="{CFAE08D4-6E42-A34E-94D7-049766A07AD6}"/>
          </ac:spMkLst>
        </pc:spChg>
        <pc:spChg chg="mod ord">
          <ac:chgData name="Eli Ulvestad" userId="9fdedb2c-857d-486b-a94d-b64b2be3f080" providerId="ADAL" clId="{284C6B7B-7C10-A643-A64D-528614192289}" dt="2020-11-12T13:04:41.825" v="15" actId="700"/>
          <ac:spMkLst>
            <pc:docMk/>
            <pc:sldMk cId="1741877441" sldId="272"/>
            <ac:spMk id="4" creationId="{DB9BC293-645A-3142-B046-5996E92173A6}"/>
          </ac:spMkLst>
        </pc:spChg>
      </pc:sldChg>
      <pc:sldChg chg="addSp modSp mod modClrScheme chgLayout">
        <pc:chgData name="Eli Ulvestad" userId="9fdedb2c-857d-486b-a94d-b64b2be3f080" providerId="ADAL" clId="{284C6B7B-7C10-A643-A64D-528614192289}" dt="2020-11-12T15:06:50.551" v="1529" actId="20577"/>
        <pc:sldMkLst>
          <pc:docMk/>
          <pc:sldMk cId="3056854730" sldId="273"/>
        </pc:sldMkLst>
        <pc:spChg chg="add mod ord">
          <ac:chgData name="Eli Ulvestad" userId="9fdedb2c-857d-486b-a94d-b64b2be3f080" providerId="ADAL" clId="{284C6B7B-7C10-A643-A64D-528614192289}" dt="2020-11-12T15:04:16.026" v="1413" actId="20577"/>
          <ac:spMkLst>
            <pc:docMk/>
            <pc:sldMk cId="3056854730" sldId="273"/>
            <ac:spMk id="2" creationId="{DDECCFCF-F1D5-D24C-B9BA-06199B0E4B6D}"/>
          </ac:spMkLst>
        </pc:spChg>
        <pc:spChg chg="mod ord">
          <ac:chgData name="Eli Ulvestad" userId="9fdedb2c-857d-486b-a94d-b64b2be3f080" providerId="ADAL" clId="{284C6B7B-7C10-A643-A64D-528614192289}" dt="2020-11-12T15:06:50.551" v="1529" actId="20577"/>
          <ac:spMkLst>
            <pc:docMk/>
            <pc:sldMk cId="3056854730" sldId="273"/>
            <ac:spMk id="3" creationId="{40FE276D-54F5-1A40-96B8-77C63A8F96AD}"/>
          </ac:spMkLst>
        </pc:spChg>
        <pc:spChg chg="mod ord">
          <ac:chgData name="Eli Ulvestad" userId="9fdedb2c-857d-486b-a94d-b64b2be3f080" providerId="ADAL" clId="{284C6B7B-7C10-A643-A64D-528614192289}" dt="2020-11-12T15:03:22.375" v="1329" actId="20577"/>
          <ac:spMkLst>
            <pc:docMk/>
            <pc:sldMk cId="3056854730" sldId="273"/>
            <ac:spMk id="4" creationId="{7C2390F4-D72F-5947-8C12-A292B07DB034}"/>
          </ac:spMkLst>
        </pc:spChg>
        <pc:picChg chg="mod ord modCrop">
          <ac:chgData name="Eli Ulvestad" userId="9fdedb2c-857d-486b-a94d-b64b2be3f080" providerId="ADAL" clId="{284C6B7B-7C10-A643-A64D-528614192289}" dt="2020-11-12T13:04:47.141" v="16" actId="700"/>
          <ac:picMkLst>
            <pc:docMk/>
            <pc:sldMk cId="3056854730" sldId="273"/>
            <ac:picMk id="5" creationId="{21DCF579-BB28-1042-B692-9B4CCF30B535}"/>
          </ac:picMkLst>
        </pc:picChg>
      </pc:sldChg>
      <pc:sldChg chg="addSp delSp modSp mod modClrScheme chgLayout">
        <pc:chgData name="Eli Ulvestad" userId="9fdedb2c-857d-486b-a94d-b64b2be3f080" providerId="ADAL" clId="{284C6B7B-7C10-A643-A64D-528614192289}" dt="2020-11-12T15:07:31.548" v="1573" actId="20577"/>
        <pc:sldMkLst>
          <pc:docMk/>
          <pc:sldMk cId="3174013101" sldId="274"/>
        </pc:sldMkLst>
        <pc:spChg chg="add mod ord">
          <ac:chgData name="Eli Ulvestad" userId="9fdedb2c-857d-486b-a94d-b64b2be3f080" providerId="ADAL" clId="{284C6B7B-7C10-A643-A64D-528614192289}" dt="2020-11-12T13:04:51.535" v="18" actId="700"/>
          <ac:spMkLst>
            <pc:docMk/>
            <pc:sldMk cId="3174013101" sldId="274"/>
            <ac:spMk id="2" creationId="{F2CDB1B6-1D03-C54D-A85D-6B0FD384A005}"/>
          </ac:spMkLst>
        </pc:spChg>
        <pc:spChg chg="mod ord">
          <ac:chgData name="Eli Ulvestad" userId="9fdedb2c-857d-486b-a94d-b64b2be3f080" providerId="ADAL" clId="{284C6B7B-7C10-A643-A64D-528614192289}" dt="2020-11-12T15:07:31.548" v="1573" actId="20577"/>
          <ac:spMkLst>
            <pc:docMk/>
            <pc:sldMk cId="3174013101" sldId="274"/>
            <ac:spMk id="3" creationId="{D3C7A759-85ED-AC44-88C2-29764D4D4942}"/>
          </ac:spMkLst>
        </pc:spChg>
        <pc:spChg chg="mod ord">
          <ac:chgData name="Eli Ulvestad" userId="9fdedb2c-857d-486b-a94d-b64b2be3f080" providerId="ADAL" clId="{284C6B7B-7C10-A643-A64D-528614192289}" dt="2020-11-12T15:06:57.435" v="1532" actId="20577"/>
          <ac:spMkLst>
            <pc:docMk/>
            <pc:sldMk cId="3174013101" sldId="274"/>
            <ac:spMk id="4" creationId="{9203C59D-C24A-0644-B818-3456259618ED}"/>
          </ac:spMkLst>
        </pc:spChg>
        <pc:spChg chg="del mod ord">
          <ac:chgData name="Eli Ulvestad" userId="9fdedb2c-857d-486b-a94d-b64b2be3f080" providerId="ADAL" clId="{284C6B7B-7C10-A643-A64D-528614192289}" dt="2020-11-12T13:04:51.535" v="18" actId="700"/>
          <ac:spMkLst>
            <pc:docMk/>
            <pc:sldMk cId="3174013101" sldId="274"/>
            <ac:spMk id="8" creationId="{91858CCE-8C4C-F340-B6C9-DEB1E1C9C086}"/>
          </ac:spMkLst>
        </pc:spChg>
      </pc:sldChg>
      <pc:sldChg chg="addSp modSp mod modClrScheme chgLayout">
        <pc:chgData name="Eli Ulvestad" userId="9fdedb2c-857d-486b-a94d-b64b2be3f080" providerId="ADAL" clId="{284C6B7B-7C10-A643-A64D-528614192289}" dt="2020-11-12T15:08:35.987" v="1642" actId="20577"/>
        <pc:sldMkLst>
          <pc:docMk/>
          <pc:sldMk cId="1071199409" sldId="275"/>
        </pc:sldMkLst>
        <pc:spChg chg="mod ord">
          <ac:chgData name="Eli Ulvestad" userId="9fdedb2c-857d-486b-a94d-b64b2be3f080" providerId="ADAL" clId="{284C6B7B-7C10-A643-A64D-528614192289}" dt="2020-11-12T15:08:35.987" v="1642" actId="20577"/>
          <ac:spMkLst>
            <pc:docMk/>
            <pc:sldMk cId="1071199409" sldId="275"/>
            <ac:spMk id="2" creationId="{F9044F1D-AE6E-8148-BBD9-05DB578E5E13}"/>
          </ac:spMkLst>
        </pc:spChg>
        <pc:spChg chg="add mod ord">
          <ac:chgData name="Eli Ulvestad" userId="9fdedb2c-857d-486b-a94d-b64b2be3f080" providerId="ADAL" clId="{284C6B7B-7C10-A643-A64D-528614192289}" dt="2020-11-12T13:04:56.276" v="19" actId="700"/>
          <ac:spMkLst>
            <pc:docMk/>
            <pc:sldMk cId="1071199409" sldId="275"/>
            <ac:spMk id="3" creationId="{FF884802-CC8C-EE41-92ED-7A2A77792941}"/>
          </ac:spMkLst>
        </pc:spChg>
        <pc:spChg chg="mod ord">
          <ac:chgData name="Eli Ulvestad" userId="9fdedb2c-857d-486b-a94d-b64b2be3f080" providerId="ADAL" clId="{284C6B7B-7C10-A643-A64D-528614192289}" dt="2020-11-12T15:07:37.428" v="1575" actId="20577"/>
          <ac:spMkLst>
            <pc:docMk/>
            <pc:sldMk cId="1071199409" sldId="275"/>
            <ac:spMk id="4" creationId="{2F80A3D9-E508-F243-9D1B-87645F16BB45}"/>
          </ac:spMkLst>
        </pc:spChg>
      </pc:sldChg>
      <pc:sldChg chg="modSp mod modClrScheme chgLayout">
        <pc:chgData name="Eli Ulvestad" userId="9fdedb2c-857d-486b-a94d-b64b2be3f080" providerId="ADAL" clId="{284C6B7B-7C10-A643-A64D-528614192289}" dt="2020-11-13T09:44:44.347" v="1889" actId="20577"/>
        <pc:sldMkLst>
          <pc:docMk/>
          <pc:sldMk cId="221991010" sldId="276"/>
        </pc:sldMkLst>
        <pc:spChg chg="mod ord">
          <ac:chgData name="Eli Ulvestad" userId="9fdedb2c-857d-486b-a94d-b64b2be3f080" providerId="ADAL" clId="{284C6B7B-7C10-A643-A64D-528614192289}" dt="2020-11-13T09:44:34.543" v="1884" actId="700"/>
          <ac:spMkLst>
            <pc:docMk/>
            <pc:sldMk cId="221991010" sldId="276"/>
            <ac:spMk id="2" creationId="{78288063-6631-6644-B745-EC969A2AB84D}"/>
          </ac:spMkLst>
        </pc:spChg>
        <pc:spChg chg="mod ord">
          <ac:chgData name="Eli Ulvestad" userId="9fdedb2c-857d-486b-a94d-b64b2be3f080" providerId="ADAL" clId="{284C6B7B-7C10-A643-A64D-528614192289}" dt="2020-11-13T09:44:44.347" v="1889" actId="20577"/>
          <ac:spMkLst>
            <pc:docMk/>
            <pc:sldMk cId="221991010" sldId="276"/>
            <ac:spMk id="3" creationId="{7767FE90-7A31-5D40-95BA-E6B30885F7A1}"/>
          </ac:spMkLst>
        </pc:spChg>
      </pc:sldChg>
      <pc:sldChg chg="mod modClrScheme chgLayout">
        <pc:chgData name="Eli Ulvestad" userId="9fdedb2c-857d-486b-a94d-b64b2be3f080" providerId="ADAL" clId="{284C6B7B-7C10-A643-A64D-528614192289}" dt="2020-11-12T13:05:06.740" v="21" actId="700"/>
        <pc:sldMkLst>
          <pc:docMk/>
          <pc:sldMk cId="3069019945" sldId="277"/>
        </pc:sldMkLst>
      </pc:sldChg>
      <pc:sldChg chg="modSp add mod modClrScheme chgLayout">
        <pc:chgData name="Eli Ulvestad" userId="9fdedb2c-857d-486b-a94d-b64b2be3f080" providerId="ADAL" clId="{284C6B7B-7C10-A643-A64D-528614192289}" dt="2020-11-13T09:44:27.971" v="1883" actId="14100"/>
        <pc:sldMkLst>
          <pc:docMk/>
          <pc:sldMk cId="2876678208" sldId="278"/>
        </pc:sldMkLst>
        <pc:spChg chg="mod ord">
          <ac:chgData name="Eli Ulvestad" userId="9fdedb2c-857d-486b-a94d-b64b2be3f080" providerId="ADAL" clId="{284C6B7B-7C10-A643-A64D-528614192289}" dt="2020-11-13T09:44:22.296" v="1882" actId="700"/>
          <ac:spMkLst>
            <pc:docMk/>
            <pc:sldMk cId="2876678208" sldId="278"/>
            <ac:spMk id="227" creationId="{00000000-0000-0000-0000-000000000000}"/>
          </ac:spMkLst>
        </pc:spChg>
        <pc:spChg chg="mod ord">
          <ac:chgData name="Eli Ulvestad" userId="9fdedb2c-857d-486b-a94d-b64b2be3f080" providerId="ADAL" clId="{284C6B7B-7C10-A643-A64D-528614192289}" dt="2020-11-13T09:44:27.971" v="1883" actId="14100"/>
          <ac:spMkLst>
            <pc:docMk/>
            <pc:sldMk cId="2876678208" sldId="278"/>
            <ac:spMk id="228" creationId="{00000000-0000-0000-0000-000000000000}"/>
          </ac:spMkLst>
        </pc:spChg>
      </pc:sldChg>
      <pc:sldMasterChg chg="del delSldLayout">
        <pc:chgData name="Eli Ulvestad" userId="9fdedb2c-857d-486b-a94d-b64b2be3f080" providerId="ADAL" clId="{284C6B7B-7C10-A643-A64D-528614192289}" dt="2020-11-12T13:05:20.126" v="42" actId="2696"/>
        <pc:sldMasterMkLst>
          <pc:docMk/>
          <pc:sldMasterMk cId="2954467230" sldId="2147483741"/>
        </pc:sldMasterMkLst>
        <pc:sldLayoutChg chg="del">
          <pc:chgData name="Eli Ulvestad" userId="9fdedb2c-857d-486b-a94d-b64b2be3f080" providerId="ADAL" clId="{284C6B7B-7C10-A643-A64D-528614192289}" dt="2020-11-12T13:05:19.803" v="22" actId="2696"/>
          <pc:sldLayoutMkLst>
            <pc:docMk/>
            <pc:sldMasterMk cId="2954467230" sldId="2147483741"/>
            <pc:sldLayoutMk cId="3709855908" sldId="2147483742"/>
          </pc:sldLayoutMkLst>
        </pc:sldLayoutChg>
        <pc:sldLayoutChg chg="del">
          <pc:chgData name="Eli Ulvestad" userId="9fdedb2c-857d-486b-a94d-b64b2be3f080" providerId="ADAL" clId="{284C6B7B-7C10-A643-A64D-528614192289}" dt="2020-11-12T13:05:19.816" v="23" actId="2696"/>
          <pc:sldLayoutMkLst>
            <pc:docMk/>
            <pc:sldMasterMk cId="2954467230" sldId="2147483741"/>
            <pc:sldLayoutMk cId="2565668183" sldId="2147483743"/>
          </pc:sldLayoutMkLst>
        </pc:sldLayoutChg>
        <pc:sldLayoutChg chg="del">
          <pc:chgData name="Eli Ulvestad" userId="9fdedb2c-857d-486b-a94d-b64b2be3f080" providerId="ADAL" clId="{284C6B7B-7C10-A643-A64D-528614192289}" dt="2020-11-12T13:05:19.830" v="24" actId="2696"/>
          <pc:sldLayoutMkLst>
            <pc:docMk/>
            <pc:sldMasterMk cId="2954467230" sldId="2147483741"/>
            <pc:sldLayoutMk cId="3442427009" sldId="2147483744"/>
          </pc:sldLayoutMkLst>
        </pc:sldLayoutChg>
        <pc:sldLayoutChg chg="del">
          <pc:chgData name="Eli Ulvestad" userId="9fdedb2c-857d-486b-a94d-b64b2be3f080" providerId="ADAL" clId="{284C6B7B-7C10-A643-A64D-528614192289}" dt="2020-11-12T13:05:19.849" v="25" actId="2696"/>
          <pc:sldLayoutMkLst>
            <pc:docMk/>
            <pc:sldMasterMk cId="2954467230" sldId="2147483741"/>
            <pc:sldLayoutMk cId="2080006473" sldId="2147483745"/>
          </pc:sldLayoutMkLst>
        </pc:sldLayoutChg>
        <pc:sldLayoutChg chg="del">
          <pc:chgData name="Eli Ulvestad" userId="9fdedb2c-857d-486b-a94d-b64b2be3f080" providerId="ADAL" clId="{284C6B7B-7C10-A643-A64D-528614192289}" dt="2020-11-12T13:05:19.861" v="26" actId="2696"/>
          <pc:sldLayoutMkLst>
            <pc:docMk/>
            <pc:sldMasterMk cId="2954467230" sldId="2147483741"/>
            <pc:sldLayoutMk cId="4100325268" sldId="2147483746"/>
          </pc:sldLayoutMkLst>
        </pc:sldLayoutChg>
        <pc:sldLayoutChg chg="del">
          <pc:chgData name="Eli Ulvestad" userId="9fdedb2c-857d-486b-a94d-b64b2be3f080" providerId="ADAL" clId="{284C6B7B-7C10-A643-A64D-528614192289}" dt="2020-11-12T13:05:19.874" v="27" actId="2696"/>
          <pc:sldLayoutMkLst>
            <pc:docMk/>
            <pc:sldMasterMk cId="2954467230" sldId="2147483741"/>
            <pc:sldLayoutMk cId="2982877714" sldId="2147483747"/>
          </pc:sldLayoutMkLst>
        </pc:sldLayoutChg>
        <pc:sldLayoutChg chg="del">
          <pc:chgData name="Eli Ulvestad" userId="9fdedb2c-857d-486b-a94d-b64b2be3f080" providerId="ADAL" clId="{284C6B7B-7C10-A643-A64D-528614192289}" dt="2020-11-12T13:05:19.890" v="28" actId="2696"/>
          <pc:sldLayoutMkLst>
            <pc:docMk/>
            <pc:sldMasterMk cId="2954467230" sldId="2147483741"/>
            <pc:sldLayoutMk cId="28254422" sldId="2147483748"/>
          </pc:sldLayoutMkLst>
        </pc:sldLayoutChg>
        <pc:sldLayoutChg chg="del">
          <pc:chgData name="Eli Ulvestad" userId="9fdedb2c-857d-486b-a94d-b64b2be3f080" providerId="ADAL" clId="{284C6B7B-7C10-A643-A64D-528614192289}" dt="2020-11-12T13:05:19.898" v="29" actId="2696"/>
          <pc:sldLayoutMkLst>
            <pc:docMk/>
            <pc:sldMasterMk cId="2954467230" sldId="2147483741"/>
            <pc:sldLayoutMk cId="574197600" sldId="2147483749"/>
          </pc:sldLayoutMkLst>
        </pc:sldLayoutChg>
        <pc:sldLayoutChg chg="del">
          <pc:chgData name="Eli Ulvestad" userId="9fdedb2c-857d-486b-a94d-b64b2be3f080" providerId="ADAL" clId="{284C6B7B-7C10-A643-A64D-528614192289}" dt="2020-11-12T13:05:19.911" v="30" actId="2696"/>
          <pc:sldLayoutMkLst>
            <pc:docMk/>
            <pc:sldMasterMk cId="2954467230" sldId="2147483741"/>
            <pc:sldLayoutMk cId="3877509879" sldId="2147483750"/>
          </pc:sldLayoutMkLst>
        </pc:sldLayoutChg>
        <pc:sldLayoutChg chg="del">
          <pc:chgData name="Eli Ulvestad" userId="9fdedb2c-857d-486b-a94d-b64b2be3f080" providerId="ADAL" clId="{284C6B7B-7C10-A643-A64D-528614192289}" dt="2020-11-12T13:05:19.924" v="31" actId="2696"/>
          <pc:sldLayoutMkLst>
            <pc:docMk/>
            <pc:sldMasterMk cId="2954467230" sldId="2147483741"/>
            <pc:sldLayoutMk cId="1932213394" sldId="2147483751"/>
          </pc:sldLayoutMkLst>
        </pc:sldLayoutChg>
        <pc:sldLayoutChg chg="del">
          <pc:chgData name="Eli Ulvestad" userId="9fdedb2c-857d-486b-a94d-b64b2be3f080" providerId="ADAL" clId="{284C6B7B-7C10-A643-A64D-528614192289}" dt="2020-11-12T13:05:19.942" v="32" actId="2696"/>
          <pc:sldLayoutMkLst>
            <pc:docMk/>
            <pc:sldMasterMk cId="2954467230" sldId="2147483741"/>
            <pc:sldLayoutMk cId="3029954804" sldId="2147483752"/>
          </pc:sldLayoutMkLst>
        </pc:sldLayoutChg>
        <pc:sldLayoutChg chg="del">
          <pc:chgData name="Eli Ulvestad" userId="9fdedb2c-857d-486b-a94d-b64b2be3f080" providerId="ADAL" clId="{284C6B7B-7C10-A643-A64D-528614192289}" dt="2020-11-12T13:05:19.955" v="33" actId="2696"/>
          <pc:sldLayoutMkLst>
            <pc:docMk/>
            <pc:sldMasterMk cId="2954467230" sldId="2147483741"/>
            <pc:sldLayoutMk cId="4004329581" sldId="2147483753"/>
          </pc:sldLayoutMkLst>
        </pc:sldLayoutChg>
        <pc:sldLayoutChg chg="del">
          <pc:chgData name="Eli Ulvestad" userId="9fdedb2c-857d-486b-a94d-b64b2be3f080" providerId="ADAL" clId="{284C6B7B-7C10-A643-A64D-528614192289}" dt="2020-11-12T13:05:19.966" v="34" actId="2696"/>
          <pc:sldLayoutMkLst>
            <pc:docMk/>
            <pc:sldMasterMk cId="2954467230" sldId="2147483741"/>
            <pc:sldLayoutMk cId="1750238933" sldId="2147483754"/>
          </pc:sldLayoutMkLst>
        </pc:sldLayoutChg>
        <pc:sldLayoutChg chg="del">
          <pc:chgData name="Eli Ulvestad" userId="9fdedb2c-857d-486b-a94d-b64b2be3f080" providerId="ADAL" clId="{284C6B7B-7C10-A643-A64D-528614192289}" dt="2020-11-12T13:05:19.987" v="35" actId="2696"/>
          <pc:sldLayoutMkLst>
            <pc:docMk/>
            <pc:sldMasterMk cId="2954467230" sldId="2147483741"/>
            <pc:sldLayoutMk cId="3282202323" sldId="2147483755"/>
          </pc:sldLayoutMkLst>
        </pc:sldLayoutChg>
        <pc:sldLayoutChg chg="del">
          <pc:chgData name="Eli Ulvestad" userId="9fdedb2c-857d-486b-a94d-b64b2be3f080" providerId="ADAL" clId="{284C6B7B-7C10-A643-A64D-528614192289}" dt="2020-11-12T13:05:20.006" v="36" actId="2696"/>
          <pc:sldLayoutMkLst>
            <pc:docMk/>
            <pc:sldMasterMk cId="2954467230" sldId="2147483741"/>
            <pc:sldLayoutMk cId="4029774907" sldId="2147483756"/>
          </pc:sldLayoutMkLst>
        </pc:sldLayoutChg>
        <pc:sldLayoutChg chg="del">
          <pc:chgData name="Eli Ulvestad" userId="9fdedb2c-857d-486b-a94d-b64b2be3f080" providerId="ADAL" clId="{284C6B7B-7C10-A643-A64D-528614192289}" dt="2020-11-12T13:05:20.019" v="37" actId="2696"/>
          <pc:sldLayoutMkLst>
            <pc:docMk/>
            <pc:sldMasterMk cId="2954467230" sldId="2147483741"/>
            <pc:sldLayoutMk cId="3743290168" sldId="2147483757"/>
          </pc:sldLayoutMkLst>
        </pc:sldLayoutChg>
        <pc:sldLayoutChg chg="del">
          <pc:chgData name="Eli Ulvestad" userId="9fdedb2c-857d-486b-a94d-b64b2be3f080" providerId="ADAL" clId="{284C6B7B-7C10-A643-A64D-528614192289}" dt="2020-11-12T13:05:20.028" v="38" actId="2696"/>
          <pc:sldLayoutMkLst>
            <pc:docMk/>
            <pc:sldMasterMk cId="2954467230" sldId="2147483741"/>
            <pc:sldLayoutMk cId="4213510772" sldId="2147483758"/>
          </pc:sldLayoutMkLst>
        </pc:sldLayoutChg>
        <pc:sldLayoutChg chg="del">
          <pc:chgData name="Eli Ulvestad" userId="9fdedb2c-857d-486b-a94d-b64b2be3f080" providerId="ADAL" clId="{284C6B7B-7C10-A643-A64D-528614192289}" dt="2020-11-12T13:05:20.050" v="39" actId="2696"/>
          <pc:sldLayoutMkLst>
            <pc:docMk/>
            <pc:sldMasterMk cId="2954467230" sldId="2147483741"/>
            <pc:sldLayoutMk cId="3432646709" sldId="2147483759"/>
          </pc:sldLayoutMkLst>
        </pc:sldLayoutChg>
        <pc:sldLayoutChg chg="del">
          <pc:chgData name="Eli Ulvestad" userId="9fdedb2c-857d-486b-a94d-b64b2be3f080" providerId="ADAL" clId="{284C6B7B-7C10-A643-A64D-528614192289}" dt="2020-11-12T13:05:20.065" v="40" actId="2696"/>
          <pc:sldLayoutMkLst>
            <pc:docMk/>
            <pc:sldMasterMk cId="2954467230" sldId="2147483741"/>
            <pc:sldLayoutMk cId="467671084" sldId="2147483760"/>
          </pc:sldLayoutMkLst>
        </pc:sldLayoutChg>
        <pc:sldLayoutChg chg="del">
          <pc:chgData name="Eli Ulvestad" userId="9fdedb2c-857d-486b-a94d-b64b2be3f080" providerId="ADAL" clId="{284C6B7B-7C10-A643-A64D-528614192289}" dt="2020-11-12T13:05:20.075" v="41" actId="2696"/>
          <pc:sldLayoutMkLst>
            <pc:docMk/>
            <pc:sldMasterMk cId="2954467230" sldId="2147483741"/>
            <pc:sldLayoutMk cId="2335243967" sldId="2147483761"/>
          </pc:sldLayoutMkLst>
        </pc:sldLayoutChg>
      </pc:sldMasterChg>
      <pc:sldMasterChg chg="delSldLayout modSldLayout">
        <pc:chgData name="Eli Ulvestad" userId="9fdedb2c-857d-486b-a94d-b64b2be3f080" providerId="ADAL" clId="{284C6B7B-7C10-A643-A64D-528614192289}" dt="2020-11-16T14:25:40.507" v="1925"/>
        <pc:sldMasterMkLst>
          <pc:docMk/>
          <pc:sldMasterMk cId="1989768049" sldId="2147483762"/>
        </pc:sldMasterMkLst>
        <pc:sldLayoutChg chg="addSp delSp modSp mod">
          <pc:chgData name="Eli Ulvestad" userId="9fdedb2c-857d-486b-a94d-b64b2be3f080" providerId="ADAL" clId="{284C6B7B-7C10-A643-A64D-528614192289}" dt="2020-11-16T14:25:40.507" v="1925"/>
          <pc:sldLayoutMkLst>
            <pc:docMk/>
            <pc:sldMasterMk cId="1989768049" sldId="2147483762"/>
            <pc:sldLayoutMk cId="3851584649" sldId="2147483775"/>
          </pc:sldLayoutMkLst>
          <pc:spChg chg="del">
            <ac:chgData name="Eli Ulvestad" userId="9fdedb2c-857d-486b-a94d-b64b2be3f080" providerId="ADAL" clId="{284C6B7B-7C10-A643-A64D-528614192289}" dt="2020-11-16T14:25:39.086" v="1924" actId="478"/>
            <ac:spMkLst>
              <pc:docMk/>
              <pc:sldMasterMk cId="1989768049" sldId="2147483762"/>
              <pc:sldLayoutMk cId="3851584649" sldId="2147483775"/>
              <ac:spMk id="4" creationId="{0ED1C06B-72A9-E742-85D1-AF8956C8DA01}"/>
            </ac:spMkLst>
          </pc:spChg>
          <pc:picChg chg="add mod">
            <ac:chgData name="Eli Ulvestad" userId="9fdedb2c-857d-486b-a94d-b64b2be3f080" providerId="ADAL" clId="{284C6B7B-7C10-A643-A64D-528614192289}" dt="2020-11-16T14:25:40.507" v="1925"/>
            <ac:picMkLst>
              <pc:docMk/>
              <pc:sldMasterMk cId="1989768049" sldId="2147483762"/>
              <pc:sldLayoutMk cId="3851584649" sldId="2147483775"/>
              <ac:picMk id="6" creationId="{814483AC-4C99-3643-A28D-793CEE8B8A03}"/>
            </ac:picMkLst>
          </pc:picChg>
          <pc:picChg chg="del">
            <ac:chgData name="Eli Ulvestad" userId="9fdedb2c-857d-486b-a94d-b64b2be3f080" providerId="ADAL" clId="{284C6B7B-7C10-A643-A64D-528614192289}" dt="2020-11-16T14:25:38.020" v="1923" actId="478"/>
            <ac:picMkLst>
              <pc:docMk/>
              <pc:sldMasterMk cId="1989768049" sldId="2147483762"/>
              <pc:sldLayoutMk cId="3851584649" sldId="2147483775"/>
              <ac:picMk id="7" creationId="{AE081756-9FF5-1948-B90D-EAF60499F8B3}"/>
            </ac:picMkLst>
          </pc:picChg>
        </pc:sldLayoutChg>
        <pc:sldLayoutChg chg="del mod">
          <pc:chgData name="Eli Ulvestad" userId="9fdedb2c-857d-486b-a94d-b64b2be3f080" providerId="ADAL" clId="{284C6B7B-7C10-A643-A64D-528614192289}" dt="2020-11-16T13:49:17.006" v="1907" actId="2696"/>
          <pc:sldLayoutMkLst>
            <pc:docMk/>
            <pc:sldMasterMk cId="1989768049" sldId="2147483762"/>
            <pc:sldLayoutMk cId="2044970937" sldId="2147483783"/>
          </pc:sldLayoutMkLst>
        </pc:sldLayoutChg>
        <pc:sldLayoutChg chg="modSp mod">
          <pc:chgData name="Eli Ulvestad" userId="9fdedb2c-857d-486b-a94d-b64b2be3f080" providerId="ADAL" clId="{284C6B7B-7C10-A643-A64D-528614192289}" dt="2020-11-16T13:48:46.982" v="1902" actId="20577"/>
          <pc:sldLayoutMkLst>
            <pc:docMk/>
            <pc:sldMasterMk cId="1989768049" sldId="2147483762"/>
            <pc:sldLayoutMk cId="2392451376" sldId="2147483784"/>
          </pc:sldLayoutMkLst>
          <pc:spChg chg="mod">
            <ac:chgData name="Eli Ulvestad" userId="9fdedb2c-857d-486b-a94d-b64b2be3f080" providerId="ADAL" clId="{284C6B7B-7C10-A643-A64D-528614192289}" dt="2020-11-16T13:48:40.769" v="1892" actId="20577"/>
            <ac:spMkLst>
              <pc:docMk/>
              <pc:sldMasterMk cId="1989768049" sldId="2147483762"/>
              <pc:sldLayoutMk cId="2392451376" sldId="2147483784"/>
              <ac:spMk id="8" creationId="{06753A9A-86BE-4D47-8886-7ED8F4ACDA1D}"/>
            </ac:spMkLst>
          </pc:spChg>
          <pc:spChg chg="mod">
            <ac:chgData name="Eli Ulvestad" userId="9fdedb2c-857d-486b-a94d-b64b2be3f080" providerId="ADAL" clId="{284C6B7B-7C10-A643-A64D-528614192289}" dt="2020-11-16T13:48:46.982" v="1902" actId="20577"/>
            <ac:spMkLst>
              <pc:docMk/>
              <pc:sldMasterMk cId="1989768049" sldId="2147483762"/>
              <pc:sldLayoutMk cId="2392451376" sldId="2147483784"/>
              <ac:spMk id="13" creationId="{6621D253-0ADA-784B-826B-4A488DAFE05D}"/>
            </ac:spMkLst>
          </pc:spChg>
        </pc:sldLayoutChg>
      </pc:sldMasterChg>
    </pc:docChg>
  </pc:docChgLst>
  <pc:docChgLst>
    <pc:chgData name="Stine Solvoll Navarsete" userId="afaa03ac-a1dd-4304-8fa9-4eccbb887720" providerId="ADAL" clId="{4BD405DE-39B9-4241-A05B-F5A8B7014238}"/>
    <pc:docChg chg="undo custSel addSld delSld modSld">
      <pc:chgData name="Stine Solvoll Navarsete" userId="afaa03ac-a1dd-4304-8fa9-4eccbb887720" providerId="ADAL" clId="{4BD405DE-39B9-4241-A05B-F5A8B7014238}" dt="2023-02-07T15:17:25.449" v="12" actId="207"/>
      <pc:docMkLst>
        <pc:docMk/>
      </pc:docMkLst>
      <pc:sldChg chg="addSp delSp modSp mod">
        <pc:chgData name="Stine Solvoll Navarsete" userId="afaa03ac-a1dd-4304-8fa9-4eccbb887720" providerId="ADAL" clId="{4BD405DE-39B9-4241-A05B-F5A8B7014238}" dt="2023-02-07T15:13:09.925" v="1" actId="931"/>
        <pc:sldMkLst>
          <pc:docMk/>
          <pc:sldMk cId="2485159131" sldId="261"/>
        </pc:sldMkLst>
        <pc:spChg chg="add del mod">
          <ac:chgData name="Stine Solvoll Navarsete" userId="afaa03ac-a1dd-4304-8fa9-4eccbb887720" providerId="ADAL" clId="{4BD405DE-39B9-4241-A05B-F5A8B7014238}" dt="2023-02-07T15:13:09.925" v="1" actId="931"/>
          <ac:spMkLst>
            <pc:docMk/>
            <pc:sldMk cId="2485159131" sldId="261"/>
            <ac:spMk id="5" creationId="{0BF4CF82-A1B2-2A87-7D45-0CB1BFDCEC24}"/>
          </ac:spMkLst>
        </pc:spChg>
        <pc:picChg chg="add mod">
          <ac:chgData name="Stine Solvoll Navarsete" userId="afaa03ac-a1dd-4304-8fa9-4eccbb887720" providerId="ADAL" clId="{4BD405DE-39B9-4241-A05B-F5A8B7014238}" dt="2023-02-07T15:13:09.925" v="1" actId="931"/>
          <ac:picMkLst>
            <pc:docMk/>
            <pc:sldMk cId="2485159131" sldId="261"/>
            <ac:picMk id="7" creationId="{B651BFC3-A6E2-6241-E3D2-6A0092989759}"/>
          </ac:picMkLst>
        </pc:picChg>
        <pc:picChg chg="del">
          <ac:chgData name="Stine Solvoll Navarsete" userId="afaa03ac-a1dd-4304-8fa9-4eccbb887720" providerId="ADAL" clId="{4BD405DE-39B9-4241-A05B-F5A8B7014238}" dt="2023-02-07T15:10:45.235" v="0" actId="478"/>
          <ac:picMkLst>
            <pc:docMk/>
            <pc:sldMk cId="2485159131" sldId="261"/>
            <ac:picMk id="8" creationId="{78722B00-231C-FF4B-9086-92453DC7ABF6}"/>
          </ac:picMkLst>
        </pc:picChg>
      </pc:sldChg>
      <pc:sldChg chg="addSp delSp modSp add del mod modClrScheme chgLayout">
        <pc:chgData name="Stine Solvoll Navarsete" userId="afaa03ac-a1dd-4304-8fa9-4eccbb887720" providerId="ADAL" clId="{4BD405DE-39B9-4241-A05B-F5A8B7014238}" dt="2023-02-07T15:16:14.739" v="8" actId="962"/>
        <pc:sldMkLst>
          <pc:docMk/>
          <pc:sldMk cId="2855430634" sldId="268"/>
        </pc:sldMkLst>
        <pc:spChg chg="mod ord">
          <ac:chgData name="Stine Solvoll Navarsete" userId="afaa03ac-a1dd-4304-8fa9-4eccbb887720" providerId="ADAL" clId="{4BD405DE-39B9-4241-A05B-F5A8B7014238}" dt="2023-02-07T15:16:14.611" v="6" actId="26606"/>
          <ac:spMkLst>
            <pc:docMk/>
            <pc:sldMk cId="2855430634" sldId="268"/>
            <ac:spMk id="2" creationId="{0A4DB7A0-000B-9E48-A425-B92BE1C0CD1D}"/>
          </ac:spMkLst>
        </pc:spChg>
        <pc:spChg chg="mod">
          <ac:chgData name="Stine Solvoll Navarsete" userId="afaa03ac-a1dd-4304-8fa9-4eccbb887720" providerId="ADAL" clId="{4BD405DE-39B9-4241-A05B-F5A8B7014238}" dt="2023-02-07T15:16:14.611" v="6" actId="26606"/>
          <ac:spMkLst>
            <pc:docMk/>
            <pc:sldMk cId="2855430634" sldId="268"/>
            <ac:spMk id="4" creationId="{4E34E7AD-365B-AD45-9159-E4A4FFE0186F}"/>
          </ac:spMkLst>
        </pc:spChg>
        <pc:picChg chg="del">
          <ac:chgData name="Stine Solvoll Navarsete" userId="afaa03ac-a1dd-4304-8fa9-4eccbb887720" providerId="ADAL" clId="{4BD405DE-39B9-4241-A05B-F5A8B7014238}" dt="2023-02-07T15:16:02.909" v="4" actId="478"/>
          <ac:picMkLst>
            <pc:docMk/>
            <pc:sldMk cId="2855430634" sldId="268"/>
            <ac:picMk id="5" creationId="{FCF48633-8B3A-6442-98EE-3C742485106C}"/>
          </ac:picMkLst>
        </pc:picChg>
        <pc:picChg chg="add mod">
          <ac:chgData name="Stine Solvoll Navarsete" userId="afaa03ac-a1dd-4304-8fa9-4eccbb887720" providerId="ADAL" clId="{4BD405DE-39B9-4241-A05B-F5A8B7014238}" dt="2023-02-07T15:16:14.739" v="8" actId="962"/>
          <ac:picMkLst>
            <pc:docMk/>
            <pc:sldMk cId="2855430634" sldId="268"/>
            <ac:picMk id="6" creationId="{C0960C23-DDC2-F998-C1BE-4FC1E9DFA4DF}"/>
          </ac:picMkLst>
        </pc:picChg>
      </pc:sldChg>
      <pc:sldChg chg="addSp delSp modSp mod modClrScheme chgLayout">
        <pc:chgData name="Stine Solvoll Navarsete" userId="afaa03ac-a1dd-4304-8fa9-4eccbb887720" providerId="ADAL" clId="{4BD405DE-39B9-4241-A05B-F5A8B7014238}" dt="2023-02-07T15:16:25.096" v="10" actId="26606"/>
        <pc:sldMkLst>
          <pc:docMk/>
          <pc:sldMk cId="579231546" sldId="270"/>
        </pc:sldMkLst>
        <pc:spChg chg="mod ord">
          <ac:chgData name="Stine Solvoll Navarsete" userId="afaa03ac-a1dd-4304-8fa9-4eccbb887720" providerId="ADAL" clId="{4BD405DE-39B9-4241-A05B-F5A8B7014238}" dt="2023-02-07T15:16:25.096" v="10" actId="26606"/>
          <ac:spMkLst>
            <pc:docMk/>
            <pc:sldMk cId="579231546" sldId="270"/>
            <ac:spMk id="2" creationId="{42743C55-E2AA-8245-B7FC-9060661C873B}"/>
          </ac:spMkLst>
        </pc:spChg>
        <pc:spChg chg="mod">
          <ac:chgData name="Stine Solvoll Navarsete" userId="afaa03ac-a1dd-4304-8fa9-4eccbb887720" providerId="ADAL" clId="{4BD405DE-39B9-4241-A05B-F5A8B7014238}" dt="2023-02-07T15:16:25.096" v="10" actId="26606"/>
          <ac:spMkLst>
            <pc:docMk/>
            <pc:sldMk cId="579231546" sldId="270"/>
            <ac:spMk id="4" creationId="{BAB709F7-2EB4-3744-BA19-B4FEDEBBF49A}"/>
          </ac:spMkLst>
        </pc:spChg>
        <pc:spChg chg="add del mod">
          <ac:chgData name="Stine Solvoll Navarsete" userId="afaa03ac-a1dd-4304-8fa9-4eccbb887720" providerId="ADAL" clId="{4BD405DE-39B9-4241-A05B-F5A8B7014238}" dt="2023-02-07T15:16:25.096" v="10" actId="26606"/>
          <ac:spMkLst>
            <pc:docMk/>
            <pc:sldMk cId="579231546" sldId="270"/>
            <ac:spMk id="5" creationId="{D1810C2D-0260-0420-51A0-D512F8450AAB}"/>
          </ac:spMkLst>
        </pc:spChg>
        <pc:picChg chg="del">
          <ac:chgData name="Stine Solvoll Navarsete" userId="afaa03ac-a1dd-4304-8fa9-4eccbb887720" providerId="ADAL" clId="{4BD405DE-39B9-4241-A05B-F5A8B7014238}" dt="2023-02-07T15:16:22.875" v="9" actId="478"/>
          <ac:picMkLst>
            <pc:docMk/>
            <pc:sldMk cId="579231546" sldId="270"/>
            <ac:picMk id="6" creationId="{3735E9A8-997B-E84F-A6B7-F5553731D0AF}"/>
          </ac:picMkLst>
        </pc:picChg>
      </pc:sldChg>
      <pc:sldChg chg="modSp mod">
        <pc:chgData name="Stine Solvoll Navarsete" userId="afaa03ac-a1dd-4304-8fa9-4eccbb887720" providerId="ADAL" clId="{4BD405DE-39B9-4241-A05B-F5A8B7014238}" dt="2023-02-07T15:17:25.449" v="12" actId="207"/>
        <pc:sldMkLst>
          <pc:docMk/>
          <pc:sldMk cId="3251463873" sldId="333"/>
        </pc:sldMkLst>
        <pc:spChg chg="mod">
          <ac:chgData name="Stine Solvoll Navarsete" userId="afaa03ac-a1dd-4304-8fa9-4eccbb887720" providerId="ADAL" clId="{4BD405DE-39B9-4241-A05B-F5A8B7014238}" dt="2023-02-07T15:17:25.449" v="12" actId="207"/>
          <ac:spMkLst>
            <pc:docMk/>
            <pc:sldMk cId="3251463873" sldId="333"/>
            <ac:spMk id="2" creationId="{C75DA4FB-1E11-DA22-CB93-33F7B138DFCC}"/>
          </ac:spMkLst>
        </pc:spChg>
      </pc:sldChg>
    </pc:docChg>
  </pc:docChgLst>
  <pc:docChgLst>
    <pc:chgData name="Stine Solvoll Navarsete" userId="afaa03ac-a1dd-4304-8fa9-4eccbb887720" providerId="ADAL" clId="{A4EC42F3-F0AE-4066-80DF-D477E2E07636}"/>
    <pc:docChg chg="modSld sldOrd">
      <pc:chgData name="Stine Solvoll Navarsete" userId="afaa03ac-a1dd-4304-8fa9-4eccbb887720" providerId="ADAL" clId="{A4EC42F3-F0AE-4066-80DF-D477E2E07636}" dt="2023-03-27T12:01:54.237" v="146" actId="20577"/>
      <pc:docMkLst>
        <pc:docMk/>
      </pc:docMkLst>
      <pc:sldChg chg="modSp mod">
        <pc:chgData name="Stine Solvoll Navarsete" userId="afaa03ac-a1dd-4304-8fa9-4eccbb887720" providerId="ADAL" clId="{A4EC42F3-F0AE-4066-80DF-D477E2E07636}" dt="2023-03-27T11:56:16.788" v="20" actId="20577"/>
        <pc:sldMkLst>
          <pc:docMk/>
          <pc:sldMk cId="1394630518" sldId="260"/>
        </pc:sldMkLst>
        <pc:spChg chg="mod">
          <ac:chgData name="Stine Solvoll Navarsete" userId="afaa03ac-a1dd-4304-8fa9-4eccbb887720" providerId="ADAL" clId="{A4EC42F3-F0AE-4066-80DF-D477E2E07636}" dt="2023-03-27T11:56:16.788" v="20" actId="20577"/>
          <ac:spMkLst>
            <pc:docMk/>
            <pc:sldMk cId="1394630518" sldId="260"/>
            <ac:spMk id="3" creationId="{32C0DE5A-C2C7-2040-9F1D-B7E98800899A}"/>
          </ac:spMkLst>
        </pc:spChg>
      </pc:sldChg>
      <pc:sldChg chg="ord">
        <pc:chgData name="Stine Solvoll Navarsete" userId="afaa03ac-a1dd-4304-8fa9-4eccbb887720" providerId="ADAL" clId="{A4EC42F3-F0AE-4066-80DF-D477E2E07636}" dt="2023-03-27T11:57:04.516" v="22"/>
        <pc:sldMkLst>
          <pc:docMk/>
          <pc:sldMk cId="3171641237" sldId="263"/>
        </pc:sldMkLst>
      </pc:sldChg>
      <pc:sldChg chg="modSp mod">
        <pc:chgData name="Stine Solvoll Navarsete" userId="afaa03ac-a1dd-4304-8fa9-4eccbb887720" providerId="ADAL" clId="{A4EC42F3-F0AE-4066-80DF-D477E2E07636}" dt="2023-03-27T12:01:54.237" v="146" actId="20577"/>
        <pc:sldMkLst>
          <pc:docMk/>
          <pc:sldMk cId="2876678208" sldId="278"/>
        </pc:sldMkLst>
        <pc:spChg chg="mod">
          <ac:chgData name="Stine Solvoll Navarsete" userId="afaa03ac-a1dd-4304-8fa9-4eccbb887720" providerId="ADAL" clId="{A4EC42F3-F0AE-4066-80DF-D477E2E07636}" dt="2023-03-27T12:01:54.237" v="146" actId="20577"/>
          <ac:spMkLst>
            <pc:docMk/>
            <pc:sldMk cId="2876678208" sldId="278"/>
            <ac:spMk id="228" creationId="{00000000-0000-0000-0000-000000000000}"/>
          </ac:spMkLst>
        </pc:spChg>
      </pc:sldChg>
      <pc:sldChg chg="modSp mod">
        <pc:chgData name="Stine Solvoll Navarsete" userId="afaa03ac-a1dd-4304-8fa9-4eccbb887720" providerId="ADAL" clId="{A4EC42F3-F0AE-4066-80DF-D477E2E07636}" dt="2023-03-27T11:59:09.701" v="35" actId="20577"/>
        <pc:sldMkLst>
          <pc:docMk/>
          <pc:sldMk cId="2931757429" sldId="334"/>
        </pc:sldMkLst>
        <pc:spChg chg="mod">
          <ac:chgData name="Stine Solvoll Navarsete" userId="afaa03ac-a1dd-4304-8fa9-4eccbb887720" providerId="ADAL" clId="{A4EC42F3-F0AE-4066-80DF-D477E2E07636}" dt="2023-03-27T11:59:09.701" v="35" actId="20577"/>
          <ac:spMkLst>
            <pc:docMk/>
            <pc:sldMk cId="2931757429" sldId="334"/>
            <ac:spMk id="3" creationId="{D3C7A759-85ED-AC44-88C2-29764D4D494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073DD-6818-D64A-8FF8-78824D7518BF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43C9A-43AD-7E47-899A-469EBDC4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8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CA069-B4E1-354B-8302-E4F5B1843CA2}" type="datetimeFigureOut">
              <a:rPr lang="nb-NO" smtClean="0"/>
              <a:t>27.03.2023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A6777-0770-B24C-A92B-F9F5A0486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165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A6777-0770-B24C-A92B-F9F5A0486F6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9908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dirty="0"/>
              <a:t>I </a:t>
            </a:r>
            <a:r>
              <a:rPr lang="en-GB" dirty="0" err="1"/>
              <a:t>forbindelse</a:t>
            </a:r>
            <a:r>
              <a:rPr lang="en-GB" dirty="0"/>
              <a:t> med </a:t>
            </a:r>
            <a:r>
              <a:rPr lang="en-GB" dirty="0" err="1"/>
              <a:t>aktiviteter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arrangementer</a:t>
            </a:r>
            <a:r>
              <a:rPr lang="en-GB" dirty="0"/>
              <a:t> </a:t>
            </a:r>
            <a:r>
              <a:rPr lang="en-GB" dirty="0" err="1"/>
              <a:t>vil</a:t>
            </a:r>
            <a:r>
              <a:rPr lang="en-GB" dirty="0"/>
              <a:t> det </a:t>
            </a:r>
            <a:r>
              <a:rPr lang="en-GB" dirty="0" err="1"/>
              <a:t>alltid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</a:t>
            </a:r>
            <a:r>
              <a:rPr lang="en-GB" dirty="0" err="1"/>
              <a:t>knyttet</a:t>
            </a:r>
            <a:r>
              <a:rPr lang="en-GB" dirty="0"/>
              <a:t> </a:t>
            </a:r>
            <a:r>
              <a:rPr lang="en-GB" dirty="0" err="1"/>
              <a:t>praktiske</a:t>
            </a:r>
            <a:r>
              <a:rPr lang="en-GB" dirty="0"/>
              <a:t> </a:t>
            </a:r>
            <a:r>
              <a:rPr lang="en-GB" dirty="0" err="1"/>
              <a:t>oppgaver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medlemmer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lokallaget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med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gjennomført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skape</a:t>
            </a:r>
            <a:r>
              <a:rPr lang="en-GB" dirty="0"/>
              <a:t> </a:t>
            </a:r>
            <a:r>
              <a:rPr lang="en-GB" dirty="0" err="1"/>
              <a:t>engasjement</a:t>
            </a:r>
            <a:r>
              <a:rPr lang="en-GB" dirty="0"/>
              <a:t> </a:t>
            </a:r>
            <a:r>
              <a:rPr lang="en-GB" dirty="0" err="1"/>
              <a:t>hos</a:t>
            </a:r>
            <a:r>
              <a:rPr lang="en-GB" dirty="0"/>
              <a:t> </a:t>
            </a:r>
            <a:r>
              <a:rPr lang="en-GB" dirty="0" err="1"/>
              <a:t>medlemmene</a:t>
            </a:r>
            <a:r>
              <a:rPr lang="en-GB" dirty="0"/>
              <a:t>, da de </a:t>
            </a:r>
            <a:r>
              <a:rPr lang="en-GB" dirty="0" err="1"/>
              <a:t>får</a:t>
            </a:r>
            <a:r>
              <a:rPr lang="en-GB" dirty="0"/>
              <a:t> </a:t>
            </a:r>
            <a:r>
              <a:rPr lang="en-GB" dirty="0" err="1"/>
              <a:t>bidra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skape</a:t>
            </a:r>
            <a:r>
              <a:rPr lang="en-GB" dirty="0"/>
              <a:t> et </a:t>
            </a:r>
            <a:r>
              <a:rPr lang="en-GB" dirty="0" err="1"/>
              <a:t>større</a:t>
            </a:r>
            <a:r>
              <a:rPr lang="en-GB" dirty="0"/>
              <a:t> </a:t>
            </a:r>
            <a:r>
              <a:rPr lang="en-GB" dirty="0" err="1"/>
              <a:t>eierskap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lokallagets</a:t>
            </a:r>
            <a:r>
              <a:rPr lang="en-GB" dirty="0"/>
              <a:t> </a:t>
            </a:r>
            <a:r>
              <a:rPr lang="en-GB" dirty="0" err="1"/>
              <a:t>arbeid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saker</a:t>
            </a:r>
            <a:r>
              <a:rPr lang="en-GB" dirty="0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dirty="0" err="1"/>
              <a:t>F.eks</a:t>
            </a:r>
            <a:r>
              <a:rPr lang="en-GB" dirty="0"/>
              <a:t>.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få</a:t>
            </a:r>
            <a:r>
              <a:rPr lang="en-GB" dirty="0"/>
              <a:t> </a:t>
            </a:r>
            <a:r>
              <a:rPr lang="en-GB" dirty="0" err="1"/>
              <a:t>ansvar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lage</a:t>
            </a:r>
            <a:r>
              <a:rPr lang="en-GB" dirty="0"/>
              <a:t> Facebook-arrangement for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aktivitet</a:t>
            </a:r>
            <a:r>
              <a:rPr lang="en-GB" dirty="0"/>
              <a:t>, </a:t>
            </a:r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ha </a:t>
            </a:r>
            <a:r>
              <a:rPr lang="en-GB" dirty="0" err="1"/>
              <a:t>ansvar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bake </a:t>
            </a:r>
            <a:r>
              <a:rPr lang="en-GB" dirty="0" err="1"/>
              <a:t>kake</a:t>
            </a:r>
            <a:r>
              <a:rPr lang="en-GB" dirty="0"/>
              <a:t>, </a:t>
            </a:r>
            <a:r>
              <a:rPr lang="en-GB" dirty="0" err="1"/>
              <a:t>steke</a:t>
            </a:r>
            <a:r>
              <a:rPr lang="en-GB" dirty="0"/>
              <a:t> </a:t>
            </a:r>
            <a:r>
              <a:rPr lang="en-GB" dirty="0" err="1"/>
              <a:t>vafler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koke</a:t>
            </a:r>
            <a:r>
              <a:rPr lang="en-GB" dirty="0"/>
              <a:t> </a:t>
            </a:r>
            <a:r>
              <a:rPr lang="en-GB" dirty="0" err="1"/>
              <a:t>kaffe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</a:t>
            </a:r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flinke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spille</a:t>
            </a:r>
            <a:r>
              <a:rPr lang="en-GB" dirty="0"/>
              <a:t> </a:t>
            </a:r>
            <a:r>
              <a:rPr lang="en-GB" dirty="0" err="1"/>
              <a:t>gitar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synge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de </a:t>
            </a:r>
            <a:r>
              <a:rPr lang="en-GB" dirty="0" err="1"/>
              <a:t>bidra</a:t>
            </a:r>
            <a:r>
              <a:rPr lang="en-GB" dirty="0"/>
              <a:t> med </a:t>
            </a:r>
            <a:r>
              <a:rPr lang="en-GB" dirty="0" err="1"/>
              <a:t>underholdning</a:t>
            </a:r>
            <a:r>
              <a:rPr lang="en-GB" dirty="0"/>
              <a:t>,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ta </a:t>
            </a:r>
            <a:r>
              <a:rPr lang="en-GB" dirty="0" err="1"/>
              <a:t>bilder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aktiviteten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dokumentere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poste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sosiale</a:t>
            </a:r>
            <a:r>
              <a:rPr lang="en-GB" dirty="0"/>
              <a:t> </a:t>
            </a:r>
            <a:r>
              <a:rPr lang="en-GB" dirty="0" err="1"/>
              <a:t>medier</a:t>
            </a:r>
            <a:r>
              <a:rPr lang="en-GB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74880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ønske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kapasitet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organisere</a:t>
            </a:r>
            <a:r>
              <a:rPr lang="en-GB"/>
              <a:t>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Entusiasme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laget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lagene</a:t>
            </a:r>
            <a:r>
              <a:rPr lang="en-GB"/>
              <a:t> </a:t>
            </a:r>
            <a:r>
              <a:rPr lang="en-GB" err="1"/>
              <a:t>rundt</a:t>
            </a:r>
            <a:r>
              <a:rPr lang="en-GB"/>
              <a:t>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Tydelige</a:t>
            </a:r>
            <a:r>
              <a:rPr lang="en-GB"/>
              <a:t> </a:t>
            </a:r>
            <a:r>
              <a:rPr lang="en-GB" err="1"/>
              <a:t>kommunikasjonslinjer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hvem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følger</a:t>
            </a:r>
            <a:r>
              <a:rPr lang="en-GB"/>
              <a:t> </a:t>
            </a:r>
            <a:r>
              <a:rPr lang="en-GB" err="1"/>
              <a:t>opp</a:t>
            </a:r>
            <a:r>
              <a:rPr lang="en-GB"/>
              <a:t> </a:t>
            </a:r>
            <a:r>
              <a:rPr lang="en-GB" err="1"/>
              <a:t>hva</a:t>
            </a:r>
            <a:r>
              <a:rPr lang="en-GB"/>
              <a:t>?: </a:t>
            </a:r>
            <a:r>
              <a:rPr lang="en-GB" err="1"/>
              <a:t>Både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fylkessekretær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hvem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lokallaget</a:t>
            </a:r>
            <a:r>
              <a:rPr lang="en-GB"/>
              <a:t> </a:t>
            </a:r>
            <a:r>
              <a:rPr lang="en-GB" err="1"/>
              <a:t>gjør</a:t>
            </a:r>
            <a:r>
              <a:rPr lang="en-GB"/>
              <a:t> </a:t>
            </a:r>
            <a:r>
              <a:rPr lang="en-GB" err="1"/>
              <a:t>hva</a:t>
            </a:r>
            <a:r>
              <a:rPr lang="en-GB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47435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Selv</a:t>
            </a:r>
            <a:r>
              <a:rPr lang="en-GB"/>
              <a:t> om </a:t>
            </a:r>
            <a:r>
              <a:rPr lang="en-GB" err="1"/>
              <a:t>møtet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ferdig</a:t>
            </a:r>
            <a:r>
              <a:rPr lang="en-GB"/>
              <a:t>, </a:t>
            </a:r>
            <a:r>
              <a:rPr lang="en-GB" err="1"/>
              <a:t>betyr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det at </a:t>
            </a:r>
            <a:r>
              <a:rPr lang="en-GB" err="1"/>
              <a:t>jobben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ferdig</a:t>
            </a:r>
            <a:r>
              <a:rPr lang="en-GB"/>
              <a:t>. </a:t>
            </a:r>
          </a:p>
          <a:p>
            <a:endParaRPr lang="en-GB"/>
          </a:p>
          <a:p>
            <a:r>
              <a:rPr lang="en-GB"/>
              <a:t>-De </a:t>
            </a:r>
            <a:r>
              <a:rPr lang="en-GB" err="1"/>
              <a:t>fleste</a:t>
            </a:r>
            <a:r>
              <a:rPr lang="en-GB"/>
              <a:t> </a:t>
            </a:r>
            <a:r>
              <a:rPr lang="en-GB" err="1"/>
              <a:t>møter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SV </a:t>
            </a:r>
            <a:r>
              <a:rPr lang="en-GB" err="1"/>
              <a:t>innebærer</a:t>
            </a:r>
            <a:r>
              <a:rPr lang="en-GB"/>
              <a:t> </a:t>
            </a:r>
            <a:r>
              <a:rPr lang="en-GB" err="1"/>
              <a:t>litt</a:t>
            </a:r>
            <a:r>
              <a:rPr lang="en-GB"/>
              <a:t> </a:t>
            </a:r>
            <a:r>
              <a:rPr lang="en-GB" err="1"/>
              <a:t>diskusjon</a:t>
            </a:r>
            <a:r>
              <a:rPr lang="en-GB"/>
              <a:t> </a:t>
            </a:r>
            <a:r>
              <a:rPr lang="en-GB" err="1"/>
              <a:t>etter</a:t>
            </a:r>
            <a:r>
              <a:rPr lang="en-GB"/>
              <a:t> </a:t>
            </a:r>
            <a:r>
              <a:rPr lang="en-GB" err="1"/>
              <a:t>innledningen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her </a:t>
            </a:r>
            <a:r>
              <a:rPr lang="en-GB" err="1"/>
              <a:t>er</a:t>
            </a:r>
            <a:r>
              <a:rPr lang="en-GB"/>
              <a:t> det </a:t>
            </a:r>
            <a:r>
              <a:rPr lang="en-GB" err="1"/>
              <a:t>muligheter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hente</a:t>
            </a:r>
            <a:r>
              <a:rPr lang="en-GB"/>
              <a:t> </a:t>
            </a:r>
            <a:r>
              <a:rPr lang="en-GB" err="1"/>
              <a:t>inspirasjon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leserinnlegg</a:t>
            </a:r>
            <a:r>
              <a:rPr lang="en-GB"/>
              <a:t>,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uttalelse</a:t>
            </a:r>
            <a:r>
              <a:rPr lang="en-GB"/>
              <a:t>,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interpellasjon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sendes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kommunestyregruppa</a:t>
            </a:r>
            <a:r>
              <a:rPr lang="en-GB"/>
              <a:t>/</a:t>
            </a:r>
            <a:r>
              <a:rPr lang="en-GB" err="1"/>
              <a:t>fylkestingsgruppa</a:t>
            </a:r>
            <a:r>
              <a:rPr lang="en-GB"/>
              <a:t>, </a:t>
            </a:r>
            <a:r>
              <a:rPr lang="en-GB" err="1"/>
              <a:t>eller</a:t>
            </a:r>
            <a:r>
              <a:rPr lang="en-GB"/>
              <a:t> et </a:t>
            </a:r>
            <a:r>
              <a:rPr lang="en-GB" err="1"/>
              <a:t>spørsmål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stilles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posisjonen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kommunen</a:t>
            </a:r>
            <a:r>
              <a:rPr lang="en-GB"/>
              <a:t>/</a:t>
            </a:r>
            <a:r>
              <a:rPr lang="en-GB" err="1"/>
              <a:t>fylket</a:t>
            </a:r>
            <a:r>
              <a:rPr lang="en-GB"/>
              <a:t>. </a:t>
            </a:r>
          </a:p>
          <a:p>
            <a:endParaRPr lang="en-GB"/>
          </a:p>
          <a:p>
            <a:r>
              <a:rPr lang="en-GB"/>
              <a:t>-Det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flott</a:t>
            </a:r>
            <a:r>
              <a:rPr lang="en-GB"/>
              <a:t> om man sender </a:t>
            </a:r>
            <a:r>
              <a:rPr lang="en-GB" err="1"/>
              <a:t>ut</a:t>
            </a:r>
            <a:r>
              <a:rPr lang="en-GB"/>
              <a:t> et </a:t>
            </a:r>
            <a:r>
              <a:rPr lang="en-GB" err="1"/>
              <a:t>kort</a:t>
            </a:r>
            <a:r>
              <a:rPr lang="en-GB"/>
              <a:t> </a:t>
            </a:r>
            <a:r>
              <a:rPr lang="en-GB" err="1"/>
              <a:t>referat</a:t>
            </a:r>
            <a:r>
              <a:rPr lang="en-GB"/>
              <a:t> om </a:t>
            </a:r>
            <a:r>
              <a:rPr lang="en-GB" err="1"/>
              <a:t>møtet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var </a:t>
            </a:r>
            <a:r>
              <a:rPr lang="en-GB" err="1"/>
              <a:t>tilstede</a:t>
            </a:r>
            <a:r>
              <a:rPr lang="en-GB"/>
              <a:t>, </a:t>
            </a:r>
            <a:r>
              <a:rPr lang="en-GB" err="1"/>
              <a:t>slik</a:t>
            </a:r>
            <a:r>
              <a:rPr lang="en-GB"/>
              <a:t> at folk ser at de har </a:t>
            </a:r>
            <a:r>
              <a:rPr lang="en-GB" err="1"/>
              <a:t>gått</a:t>
            </a:r>
            <a:r>
              <a:rPr lang="en-GB"/>
              <a:t> </a:t>
            </a:r>
            <a:r>
              <a:rPr lang="en-GB" err="1"/>
              <a:t>glipp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noe</a:t>
            </a:r>
            <a:r>
              <a:rPr lang="en-GB"/>
              <a:t>. Da </a:t>
            </a:r>
            <a:r>
              <a:rPr lang="en-GB" err="1"/>
              <a:t>kan</a:t>
            </a:r>
            <a:r>
              <a:rPr lang="en-GB"/>
              <a:t> det </a:t>
            </a:r>
            <a:r>
              <a:rPr lang="en-GB" err="1"/>
              <a:t>hende</a:t>
            </a:r>
            <a:r>
              <a:rPr lang="en-GB"/>
              <a:t> de </a:t>
            </a:r>
            <a:r>
              <a:rPr lang="en-GB" err="1"/>
              <a:t>møter</a:t>
            </a:r>
            <a:r>
              <a:rPr lang="en-GB"/>
              <a:t> </a:t>
            </a:r>
            <a:r>
              <a:rPr lang="en-GB" err="1"/>
              <a:t>opp</a:t>
            </a:r>
            <a:r>
              <a:rPr lang="en-GB"/>
              <a:t> </a:t>
            </a:r>
            <a:r>
              <a:rPr lang="en-GB" err="1"/>
              <a:t>neste</a:t>
            </a:r>
            <a:r>
              <a:rPr lang="en-GB"/>
              <a:t> gang.</a:t>
            </a:r>
          </a:p>
          <a:p>
            <a:endParaRPr lang="en-GB"/>
          </a:p>
          <a:p>
            <a:r>
              <a:rPr lang="en-GB" err="1"/>
              <a:t>Kjekt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sende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e-post </a:t>
            </a:r>
            <a:r>
              <a:rPr lang="en-GB" err="1"/>
              <a:t>til</a:t>
            </a:r>
            <a:r>
              <a:rPr lang="en-GB"/>
              <a:t> de so var </a:t>
            </a:r>
            <a:r>
              <a:rPr lang="en-GB" err="1"/>
              <a:t>tilstede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møtet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si</a:t>
            </a:r>
            <a:r>
              <a:rPr lang="en-GB"/>
              <a:t> </a:t>
            </a:r>
            <a:r>
              <a:rPr lang="en-GB" err="1"/>
              <a:t>takk</a:t>
            </a:r>
            <a:r>
              <a:rPr lang="en-GB"/>
              <a:t> for </a:t>
            </a:r>
            <a:r>
              <a:rPr lang="en-GB" err="1"/>
              <a:t>oppmøtet</a:t>
            </a:r>
            <a:r>
              <a:rPr lang="en-GB"/>
              <a:t>, </a:t>
            </a:r>
            <a:r>
              <a:rPr lang="en-GB" err="1"/>
              <a:t>følge</a:t>
            </a:r>
            <a:r>
              <a:rPr lang="en-GB"/>
              <a:t> </a:t>
            </a:r>
            <a:r>
              <a:rPr lang="en-GB" err="1"/>
              <a:t>opp</a:t>
            </a:r>
            <a:r>
              <a:rPr lang="en-GB"/>
              <a:t> </a:t>
            </a:r>
            <a:r>
              <a:rPr lang="en-GB" err="1"/>
              <a:t>evt</a:t>
            </a:r>
            <a:r>
              <a:rPr lang="en-GB"/>
              <a:t>. </a:t>
            </a:r>
            <a:r>
              <a:rPr lang="en-GB" err="1"/>
              <a:t>spørsmål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kommentarer</a:t>
            </a:r>
            <a:r>
              <a:rPr lang="en-GB"/>
              <a:t> de </a:t>
            </a:r>
            <a:r>
              <a:rPr lang="en-GB" err="1"/>
              <a:t>hadde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høre</a:t>
            </a:r>
            <a:r>
              <a:rPr lang="en-GB"/>
              <a:t> om de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tenke</a:t>
            </a:r>
            <a:r>
              <a:rPr lang="en-GB"/>
              <a:t> seg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involvere</a:t>
            </a:r>
            <a:r>
              <a:rPr lang="en-GB"/>
              <a:t> seg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lokallagets</a:t>
            </a:r>
            <a:r>
              <a:rPr lang="en-GB"/>
              <a:t> </a:t>
            </a:r>
            <a:r>
              <a:rPr lang="en-GB" err="1"/>
              <a:t>arbeid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Husk </a:t>
            </a:r>
            <a:r>
              <a:rPr lang="en-GB" err="1"/>
              <a:t>å</a:t>
            </a:r>
            <a:r>
              <a:rPr lang="en-GB"/>
              <a:t> ta </a:t>
            </a:r>
            <a:r>
              <a:rPr lang="en-GB" err="1"/>
              <a:t>bilder</a:t>
            </a:r>
            <a:r>
              <a:rPr lang="en-GB"/>
              <a:t> under </a:t>
            </a:r>
            <a:r>
              <a:rPr lang="en-GB" err="1"/>
              <a:t>arrangementet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dele </a:t>
            </a:r>
            <a:r>
              <a:rPr lang="en-GB" err="1"/>
              <a:t>disse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sosiale</a:t>
            </a:r>
            <a:r>
              <a:rPr lang="en-GB"/>
              <a:t> </a:t>
            </a:r>
            <a:r>
              <a:rPr lang="en-GB" err="1"/>
              <a:t>medier</a:t>
            </a:r>
            <a:r>
              <a:rPr lang="en-GB"/>
              <a:t>. PS! Husk </a:t>
            </a:r>
            <a:r>
              <a:rPr lang="en-GB" err="1"/>
              <a:t>personvern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spør</a:t>
            </a:r>
            <a:r>
              <a:rPr lang="en-GB"/>
              <a:t> </a:t>
            </a:r>
            <a:r>
              <a:rPr lang="en-GB" err="1"/>
              <a:t>alltid</a:t>
            </a:r>
            <a:r>
              <a:rPr lang="en-GB"/>
              <a:t> </a:t>
            </a:r>
            <a:r>
              <a:rPr lang="en-GB" err="1"/>
              <a:t>før</a:t>
            </a:r>
            <a:r>
              <a:rPr lang="en-GB"/>
              <a:t> du </a:t>
            </a:r>
            <a:r>
              <a:rPr lang="en-GB" err="1"/>
              <a:t>deler</a:t>
            </a:r>
            <a:r>
              <a:rPr lang="en-GB"/>
              <a:t>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folk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sosiale</a:t>
            </a:r>
            <a:r>
              <a:rPr lang="en-GB"/>
              <a:t> </a:t>
            </a:r>
            <a:r>
              <a:rPr lang="en-GB" err="1"/>
              <a:t>medier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67035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Årsmøtet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det </a:t>
            </a:r>
            <a:r>
              <a:rPr lang="en-GB" err="1"/>
              <a:t>viktigste</a:t>
            </a:r>
            <a:r>
              <a:rPr lang="en-GB"/>
              <a:t> </a:t>
            </a:r>
            <a:r>
              <a:rPr lang="en-GB" err="1"/>
              <a:t>beslutningsorganet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et </a:t>
            </a:r>
            <a:r>
              <a:rPr lang="en-GB" err="1"/>
              <a:t>lokallag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de </a:t>
            </a:r>
            <a:r>
              <a:rPr lang="en-GB" err="1"/>
              <a:t>sentrale</a:t>
            </a:r>
            <a:r>
              <a:rPr lang="en-GB"/>
              <a:t> </a:t>
            </a:r>
            <a:r>
              <a:rPr lang="en-GB" err="1"/>
              <a:t>vedtektene</a:t>
            </a:r>
            <a:r>
              <a:rPr lang="en-GB"/>
              <a:t> </a:t>
            </a:r>
            <a:r>
              <a:rPr lang="en-GB" err="1"/>
              <a:t>slår</a:t>
            </a:r>
            <a:r>
              <a:rPr lang="en-GB"/>
              <a:t> fast at </a:t>
            </a: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lokallag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avholde</a:t>
            </a:r>
            <a:r>
              <a:rPr lang="en-GB"/>
              <a:t> </a:t>
            </a:r>
            <a:r>
              <a:rPr lang="en-GB" err="1"/>
              <a:t>årsmøter</a:t>
            </a:r>
            <a:r>
              <a:rPr lang="en-GB"/>
              <a:t> </a:t>
            </a:r>
            <a:r>
              <a:rPr lang="en-GB" err="1"/>
              <a:t>innen</a:t>
            </a:r>
            <a:r>
              <a:rPr lang="en-GB"/>
              <a:t> </a:t>
            </a:r>
            <a:r>
              <a:rPr lang="en-GB" err="1"/>
              <a:t>utgangen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januar</a:t>
            </a:r>
            <a:r>
              <a:rPr lang="en-GB"/>
              <a:t>. Da har </a:t>
            </a:r>
            <a:r>
              <a:rPr lang="en-GB" err="1"/>
              <a:t>lokallaget</a:t>
            </a:r>
            <a:r>
              <a:rPr lang="en-GB"/>
              <a:t> </a:t>
            </a:r>
            <a:r>
              <a:rPr lang="en-GB" err="1"/>
              <a:t>mulighet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forberede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behandle</a:t>
            </a:r>
            <a:r>
              <a:rPr lang="en-GB"/>
              <a:t> </a:t>
            </a:r>
            <a:r>
              <a:rPr lang="en-GB" err="1"/>
              <a:t>saker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tas</a:t>
            </a:r>
            <a:r>
              <a:rPr lang="en-GB"/>
              <a:t> </a:t>
            </a:r>
            <a:r>
              <a:rPr lang="en-GB" err="1"/>
              <a:t>opp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fylkesårsmøtet</a:t>
            </a:r>
            <a:r>
              <a:rPr lang="en-GB"/>
              <a:t>,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etter</a:t>
            </a:r>
            <a:r>
              <a:rPr lang="en-GB"/>
              <a:t> </a:t>
            </a:r>
            <a:r>
              <a:rPr lang="en-GB" err="1"/>
              <a:t>vedtektene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avholdes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februar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lokallaget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har </a:t>
            </a:r>
            <a:r>
              <a:rPr lang="en-GB" err="1"/>
              <a:t>betalt</a:t>
            </a:r>
            <a:r>
              <a:rPr lang="en-GB"/>
              <a:t> </a:t>
            </a:r>
            <a:r>
              <a:rPr lang="en-GB" err="1"/>
              <a:t>kontingent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møter</a:t>
            </a:r>
            <a:r>
              <a:rPr lang="en-GB"/>
              <a:t> </a:t>
            </a:r>
            <a:r>
              <a:rPr lang="en-GB" err="1"/>
              <a:t>opp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årsmøtet</a:t>
            </a:r>
            <a:r>
              <a:rPr lang="en-GB"/>
              <a:t> har </a:t>
            </a:r>
            <a:r>
              <a:rPr lang="en-GB" err="1"/>
              <a:t>stemmerett</a:t>
            </a:r>
            <a:r>
              <a:rPr lang="en-GB"/>
              <a:t>. </a:t>
            </a:r>
            <a:r>
              <a:rPr lang="en-GB" err="1"/>
              <a:t>Styrets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 har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stemmerett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avstemminger</a:t>
            </a:r>
            <a:r>
              <a:rPr lang="en-GB"/>
              <a:t> om </a:t>
            </a:r>
            <a:r>
              <a:rPr lang="en-GB" err="1"/>
              <a:t>regnskap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beretning</a:t>
            </a:r>
            <a:r>
              <a:rPr lang="en-GB"/>
              <a:t>. </a:t>
            </a:r>
          </a:p>
          <a:p>
            <a:endParaRPr lang="en-GB"/>
          </a:p>
          <a:p>
            <a:r>
              <a:rPr lang="en-GB"/>
              <a:t>Dersom det er </a:t>
            </a:r>
            <a:r>
              <a:rPr lang="en-GB" err="1"/>
              <a:t>noen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har </a:t>
            </a:r>
            <a:r>
              <a:rPr lang="en-GB" err="1"/>
              <a:t>vært</a:t>
            </a:r>
            <a:r>
              <a:rPr lang="en-GB"/>
              <a:t> med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årsmøtet</a:t>
            </a:r>
            <a:r>
              <a:rPr lang="en-GB"/>
              <a:t> </a:t>
            </a:r>
            <a:r>
              <a:rPr lang="en-GB" err="1"/>
              <a:t>først</a:t>
            </a:r>
            <a:r>
              <a:rPr lang="en-GB"/>
              <a:t>, er det </a:t>
            </a:r>
            <a:r>
              <a:rPr lang="en-GB" err="1"/>
              <a:t>viktig</a:t>
            </a:r>
            <a:r>
              <a:rPr lang="en-GB"/>
              <a:t> at de </a:t>
            </a:r>
            <a:r>
              <a:rPr lang="en-GB" err="1"/>
              <a:t>føler</a:t>
            </a:r>
            <a:r>
              <a:rPr lang="en-GB"/>
              <a:t> seg </a:t>
            </a:r>
            <a:r>
              <a:rPr lang="en-GB" err="1"/>
              <a:t>velkommen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at det er </a:t>
            </a:r>
            <a:r>
              <a:rPr lang="en-GB" err="1"/>
              <a:t>helt</a:t>
            </a:r>
            <a:r>
              <a:rPr lang="en-GB"/>
              <a:t> </a:t>
            </a:r>
            <a:r>
              <a:rPr lang="en-GB" err="1"/>
              <a:t>åpent</a:t>
            </a:r>
            <a:r>
              <a:rPr lang="en-GB"/>
              <a:t> for </a:t>
            </a:r>
            <a:r>
              <a:rPr lang="en-GB" err="1"/>
              <a:t>dem</a:t>
            </a:r>
            <a:r>
              <a:rPr lang="en-GB"/>
              <a:t> om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stille</a:t>
            </a:r>
            <a:r>
              <a:rPr lang="en-GB"/>
              <a:t> </a:t>
            </a:r>
            <a:r>
              <a:rPr lang="en-GB" err="1"/>
              <a:t>spørsmål</a:t>
            </a:r>
            <a:r>
              <a:rPr lang="en-GB"/>
              <a:t> </a:t>
            </a:r>
            <a:r>
              <a:rPr lang="en-GB" err="1"/>
              <a:t>dersom</a:t>
            </a:r>
            <a:r>
              <a:rPr lang="en-GB"/>
              <a:t> de er </a:t>
            </a:r>
            <a:r>
              <a:rPr lang="en-GB" err="1"/>
              <a:t>usikre</a:t>
            </a:r>
            <a:r>
              <a:rPr lang="en-GB"/>
              <a:t>, </a:t>
            </a:r>
            <a:r>
              <a:rPr lang="en-GB" err="1"/>
              <a:t>så</a:t>
            </a:r>
            <a:r>
              <a:rPr lang="en-GB"/>
              <a:t> de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føle</a:t>
            </a:r>
            <a:r>
              <a:rPr lang="en-GB"/>
              <a:t> seg </a:t>
            </a:r>
            <a:r>
              <a:rPr lang="en-GB" err="1"/>
              <a:t>trygg</a:t>
            </a:r>
            <a:r>
              <a:rPr lang="en-GB"/>
              <a:t>. </a:t>
            </a:r>
          </a:p>
          <a:p>
            <a:endParaRPr lang="en-GB"/>
          </a:p>
          <a:p>
            <a:r>
              <a:rPr lang="en-GB" err="1"/>
              <a:t>Årsberetningen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regnskapet</a:t>
            </a:r>
            <a:r>
              <a:rPr lang="en-GB"/>
              <a:t> </a:t>
            </a:r>
            <a:r>
              <a:rPr lang="en-GB" err="1"/>
              <a:t>bør</a:t>
            </a:r>
            <a:r>
              <a:rPr lang="en-GB"/>
              <a:t> </a:t>
            </a:r>
            <a:r>
              <a:rPr lang="en-GB" err="1"/>
              <a:t>behandles</a:t>
            </a:r>
            <a:r>
              <a:rPr lang="en-GB"/>
              <a:t> </a:t>
            </a:r>
            <a:r>
              <a:rPr lang="en-GB" err="1"/>
              <a:t>først</a:t>
            </a:r>
            <a:r>
              <a:rPr lang="en-GB"/>
              <a:t>. </a:t>
            </a:r>
            <a:r>
              <a:rPr lang="en-GB" err="1"/>
              <a:t>Debatten</a:t>
            </a:r>
            <a:r>
              <a:rPr lang="en-GB"/>
              <a:t> om </a:t>
            </a:r>
            <a:r>
              <a:rPr lang="en-GB" err="1"/>
              <a:t>disse</a:t>
            </a:r>
            <a:r>
              <a:rPr lang="en-GB"/>
              <a:t> </a:t>
            </a:r>
            <a:r>
              <a:rPr lang="en-GB" err="1"/>
              <a:t>sakene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konsekvenser</a:t>
            </a:r>
            <a:r>
              <a:rPr lang="en-GB"/>
              <a:t> for </a:t>
            </a:r>
            <a:r>
              <a:rPr lang="en-GB" err="1"/>
              <a:t>behandlingen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saker</a:t>
            </a:r>
            <a:r>
              <a:rPr lang="en-GB"/>
              <a:t>, </a:t>
            </a:r>
            <a:r>
              <a:rPr lang="en-GB" err="1"/>
              <a:t>som</a:t>
            </a:r>
            <a:r>
              <a:rPr lang="en-GB"/>
              <a:t> for </a:t>
            </a:r>
            <a:r>
              <a:rPr lang="en-GB" err="1"/>
              <a:t>eksempel</a:t>
            </a:r>
            <a:r>
              <a:rPr lang="en-GB"/>
              <a:t> </a:t>
            </a:r>
            <a:r>
              <a:rPr lang="en-GB" err="1"/>
              <a:t>vedtektene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valg</a:t>
            </a:r>
            <a:r>
              <a:rPr lang="en-GB"/>
              <a:t>. </a:t>
            </a:r>
            <a:r>
              <a:rPr lang="en-GB" err="1"/>
              <a:t>Budsjettet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sees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sammenheng</a:t>
            </a:r>
            <a:r>
              <a:rPr lang="en-GB"/>
              <a:t> med </a:t>
            </a:r>
            <a:r>
              <a:rPr lang="en-GB" err="1"/>
              <a:t>arbeidsog</a:t>
            </a:r>
            <a:r>
              <a:rPr lang="en-GB"/>
              <a:t> </a:t>
            </a:r>
            <a:r>
              <a:rPr lang="en-GB" err="1"/>
              <a:t>organisasjonsplanen</a:t>
            </a:r>
            <a:r>
              <a:rPr lang="en-GB"/>
              <a:t> </a:t>
            </a:r>
            <a:r>
              <a:rPr lang="en-GB" err="1"/>
              <a:t>fordi</a:t>
            </a:r>
            <a:r>
              <a:rPr lang="en-GB"/>
              <a:t> de </a:t>
            </a:r>
            <a:r>
              <a:rPr lang="en-GB" err="1"/>
              <a:t>organisatoriske</a:t>
            </a:r>
            <a:r>
              <a:rPr lang="en-GB"/>
              <a:t> </a:t>
            </a:r>
            <a:r>
              <a:rPr lang="en-GB" err="1"/>
              <a:t>prioriteringene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økonomiske</a:t>
            </a:r>
            <a:r>
              <a:rPr lang="en-GB"/>
              <a:t> </a:t>
            </a:r>
            <a:r>
              <a:rPr lang="en-GB" err="1"/>
              <a:t>konsekvenser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 err="1"/>
              <a:t>Protokollen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sakspapirer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</a:t>
            </a:r>
            <a:r>
              <a:rPr lang="en-GB" err="1"/>
              <a:t>arkiveres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sendes</a:t>
            </a:r>
            <a:r>
              <a:rPr lang="en-GB"/>
              <a:t> inn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fylkeslaget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sentralt</a:t>
            </a:r>
            <a:r>
              <a:rPr lang="en-GB"/>
              <a:t>, </a:t>
            </a:r>
            <a:r>
              <a:rPr lang="en-GB" err="1"/>
              <a:t>slik</a:t>
            </a:r>
            <a:r>
              <a:rPr lang="en-GB"/>
              <a:t> at det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blir</a:t>
            </a:r>
            <a:r>
              <a:rPr lang="en-GB"/>
              <a:t> </a:t>
            </a:r>
            <a:r>
              <a:rPr lang="en-GB" err="1"/>
              <a:t>arkivert</a:t>
            </a:r>
            <a:r>
              <a:rPr lang="en-GB"/>
              <a:t> der. </a:t>
            </a:r>
            <a:r>
              <a:rPr lang="en-GB" err="1"/>
              <a:t>Både</a:t>
            </a:r>
            <a:r>
              <a:rPr lang="en-GB"/>
              <a:t> </a:t>
            </a:r>
            <a:r>
              <a:rPr lang="en-GB" err="1"/>
              <a:t>fylket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partikontoret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beskjed</a:t>
            </a:r>
            <a:r>
              <a:rPr lang="en-GB"/>
              <a:t> om </a:t>
            </a:r>
            <a:r>
              <a:rPr lang="en-GB" err="1"/>
              <a:t>nye</a:t>
            </a:r>
            <a:r>
              <a:rPr lang="en-GB"/>
              <a:t> </a:t>
            </a:r>
            <a:r>
              <a:rPr lang="en-GB" err="1"/>
              <a:t>kontaktpersoner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styreverv</a:t>
            </a:r>
            <a:r>
              <a:rPr lang="en-GB"/>
              <a:t>. </a:t>
            </a:r>
            <a:r>
              <a:rPr lang="en-GB" err="1"/>
              <a:t>Avgått</a:t>
            </a:r>
            <a:r>
              <a:rPr lang="en-GB"/>
              <a:t> </a:t>
            </a:r>
            <a:r>
              <a:rPr lang="en-GB" err="1"/>
              <a:t>leder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det </a:t>
            </a:r>
            <a:r>
              <a:rPr lang="en-GB" err="1"/>
              <a:t>nye</a:t>
            </a:r>
            <a:r>
              <a:rPr lang="en-GB"/>
              <a:t> </a:t>
            </a:r>
            <a:r>
              <a:rPr lang="en-GB" err="1"/>
              <a:t>styret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medlemsregisteret</a:t>
            </a:r>
            <a:r>
              <a:rPr lang="en-GB"/>
              <a:t>. </a:t>
            </a:r>
            <a:r>
              <a:rPr lang="en-GB" err="1"/>
              <a:t>Når</a:t>
            </a:r>
            <a:r>
              <a:rPr lang="en-GB"/>
              <a:t> </a:t>
            </a:r>
            <a:r>
              <a:rPr lang="en-GB" err="1"/>
              <a:t>kontaktinformasjonen</a:t>
            </a:r>
            <a:r>
              <a:rPr lang="en-GB"/>
              <a:t> </a:t>
            </a:r>
            <a:r>
              <a:rPr lang="en-GB" err="1"/>
              <a:t>blir</a:t>
            </a:r>
            <a:r>
              <a:rPr lang="en-GB"/>
              <a:t> </a:t>
            </a:r>
            <a:r>
              <a:rPr lang="en-GB" err="1"/>
              <a:t>oppdatert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partiets</a:t>
            </a:r>
            <a:r>
              <a:rPr lang="en-GB"/>
              <a:t> </a:t>
            </a:r>
            <a:r>
              <a:rPr lang="en-GB" err="1"/>
              <a:t>medlemsregister</a:t>
            </a:r>
            <a:r>
              <a:rPr lang="en-GB"/>
              <a:t>, </a:t>
            </a:r>
            <a:r>
              <a:rPr lang="en-GB" err="1"/>
              <a:t>vises</a:t>
            </a:r>
            <a:r>
              <a:rPr lang="en-GB"/>
              <a:t> </a:t>
            </a:r>
            <a:r>
              <a:rPr lang="en-GB" err="1"/>
              <a:t>denne</a:t>
            </a:r>
            <a:r>
              <a:rPr lang="en-GB"/>
              <a:t> </a:t>
            </a:r>
            <a:r>
              <a:rPr lang="en-GB" err="1"/>
              <a:t>informasjonen</a:t>
            </a:r>
            <a:r>
              <a:rPr lang="en-GB"/>
              <a:t> </a:t>
            </a:r>
            <a:r>
              <a:rPr lang="en-GB" err="1"/>
              <a:t>automatisk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oversikten</a:t>
            </a:r>
            <a:r>
              <a:rPr lang="en-GB"/>
              <a:t> med </a:t>
            </a:r>
            <a:r>
              <a:rPr lang="en-GB" err="1"/>
              <a:t>kontaktinformasjon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nettsidene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 err="1"/>
              <a:t>Protokollen</a:t>
            </a:r>
            <a:r>
              <a:rPr lang="en-GB"/>
              <a:t> </a:t>
            </a:r>
            <a:r>
              <a:rPr lang="en-GB" err="1"/>
              <a:t>bør</a:t>
            </a:r>
            <a:r>
              <a:rPr lang="en-GB"/>
              <a:t> </a:t>
            </a:r>
            <a:r>
              <a:rPr lang="en-GB" err="1"/>
              <a:t>inneholde</a:t>
            </a:r>
            <a:r>
              <a:rPr lang="en-GB"/>
              <a:t> </a:t>
            </a:r>
            <a:r>
              <a:rPr lang="en-GB" err="1"/>
              <a:t>tid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sted</a:t>
            </a:r>
            <a:r>
              <a:rPr lang="en-GB"/>
              <a:t> for </a:t>
            </a:r>
            <a:r>
              <a:rPr lang="en-GB" err="1"/>
              <a:t>møtet</a:t>
            </a:r>
            <a:r>
              <a:rPr lang="en-GB"/>
              <a:t>, </a:t>
            </a:r>
            <a:r>
              <a:rPr lang="en-GB" err="1"/>
              <a:t>hvem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var </a:t>
            </a:r>
            <a:r>
              <a:rPr lang="en-GB" err="1"/>
              <a:t>tilstede</a:t>
            </a:r>
            <a:r>
              <a:rPr lang="en-GB"/>
              <a:t>, </a:t>
            </a:r>
            <a:r>
              <a:rPr lang="en-GB" err="1"/>
              <a:t>hvilke</a:t>
            </a:r>
            <a:r>
              <a:rPr lang="en-GB"/>
              <a:t> </a:t>
            </a:r>
            <a:r>
              <a:rPr lang="en-GB" err="1"/>
              <a:t>saker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var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dagsorden</a:t>
            </a:r>
            <a:r>
              <a:rPr lang="en-GB"/>
              <a:t>, </a:t>
            </a: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forslag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kom</a:t>
            </a:r>
            <a:r>
              <a:rPr lang="en-GB"/>
              <a:t> inn, </a:t>
            </a: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vedtak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ble</a:t>
            </a:r>
            <a:r>
              <a:rPr lang="en-GB"/>
              <a:t> </a:t>
            </a:r>
            <a:r>
              <a:rPr lang="en-GB" err="1"/>
              <a:t>gjort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hvem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ble</a:t>
            </a:r>
            <a:r>
              <a:rPr lang="en-GB"/>
              <a:t> </a:t>
            </a:r>
            <a:r>
              <a:rPr lang="en-GB" err="1"/>
              <a:t>valgt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mye</a:t>
            </a:r>
            <a:r>
              <a:rPr lang="en-GB"/>
              <a:t> </a:t>
            </a:r>
            <a:r>
              <a:rPr lang="en-GB" err="1"/>
              <a:t>formaliteter</a:t>
            </a:r>
            <a:r>
              <a:rPr lang="en-GB"/>
              <a:t> </a:t>
            </a:r>
            <a:r>
              <a:rPr lang="en-GB" err="1"/>
              <a:t>knyttet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årsmøtet</a:t>
            </a:r>
            <a:r>
              <a:rPr lang="en-GB"/>
              <a:t>, </a:t>
            </a:r>
            <a:r>
              <a:rPr lang="en-GB" err="1"/>
              <a:t>så</a:t>
            </a:r>
            <a:r>
              <a:rPr lang="en-GB"/>
              <a:t> 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fint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tid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bli</a:t>
            </a:r>
            <a:r>
              <a:rPr lang="en-GB"/>
              <a:t> </a:t>
            </a:r>
            <a:r>
              <a:rPr lang="en-GB" err="1"/>
              <a:t>mer</a:t>
            </a:r>
            <a:r>
              <a:rPr lang="en-GB"/>
              <a:t> </a:t>
            </a:r>
            <a:r>
              <a:rPr lang="en-GB" err="1"/>
              <a:t>kjent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. Mange lag </a:t>
            </a:r>
            <a:r>
              <a:rPr lang="en-GB" err="1"/>
              <a:t>inviterer</a:t>
            </a:r>
            <a:r>
              <a:rPr lang="en-GB"/>
              <a:t> </a:t>
            </a:r>
            <a:r>
              <a:rPr lang="en-GB" err="1"/>
              <a:t>ofte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innleder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holde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politisk</a:t>
            </a:r>
            <a:r>
              <a:rPr lang="en-GB"/>
              <a:t> </a:t>
            </a:r>
            <a:r>
              <a:rPr lang="en-GB" err="1"/>
              <a:t>innledning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appell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egen</a:t>
            </a:r>
            <a:r>
              <a:rPr lang="en-GB"/>
              <a:t> </a:t>
            </a:r>
            <a:r>
              <a:rPr lang="en-GB" err="1"/>
              <a:t>diskusjon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årsmøtet</a:t>
            </a:r>
            <a:r>
              <a:rPr lang="en-GB"/>
              <a:t>. SV </a:t>
            </a:r>
            <a:r>
              <a:rPr lang="en-GB" err="1"/>
              <a:t>sentralt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fylkeskontoret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kontaktes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besøk</a:t>
            </a:r>
            <a:r>
              <a:rPr lang="en-GB"/>
              <a:t>. Inviter </a:t>
            </a:r>
            <a:r>
              <a:rPr lang="en-GB" err="1"/>
              <a:t>gjerne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del to, der </a:t>
            </a:r>
            <a:r>
              <a:rPr lang="en-GB" err="1"/>
              <a:t>sosialt</a:t>
            </a:r>
            <a:r>
              <a:rPr lang="en-GB"/>
              <a:t> </a:t>
            </a:r>
            <a:r>
              <a:rPr lang="en-GB" err="1"/>
              <a:t>samvær</a:t>
            </a:r>
            <a:r>
              <a:rPr lang="en-GB"/>
              <a:t> </a:t>
            </a:r>
            <a:r>
              <a:rPr lang="en-GB" err="1"/>
              <a:t>blir</a:t>
            </a:r>
            <a:r>
              <a:rPr lang="en-GB"/>
              <a:t> </a:t>
            </a:r>
            <a:r>
              <a:rPr lang="en-GB" err="1"/>
              <a:t>satt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fokus</a:t>
            </a:r>
            <a:r>
              <a:rPr lang="en-GB"/>
              <a:t>, </a:t>
            </a:r>
            <a:r>
              <a:rPr lang="en-GB" err="1"/>
              <a:t>gjerne</a:t>
            </a:r>
            <a:r>
              <a:rPr lang="en-GB"/>
              <a:t> med </a:t>
            </a:r>
            <a:r>
              <a:rPr lang="en-GB" err="1"/>
              <a:t>enkel</a:t>
            </a:r>
            <a:r>
              <a:rPr lang="en-GB"/>
              <a:t> </a:t>
            </a:r>
            <a:r>
              <a:rPr lang="en-GB" err="1"/>
              <a:t>bevertning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 err="1"/>
              <a:t>Etterarbeid</a:t>
            </a:r>
            <a:r>
              <a:rPr lang="en-GB"/>
              <a:t>:</a:t>
            </a:r>
          </a:p>
          <a:p>
            <a:pPr marL="171450" indent="-171450">
              <a:buFontTx/>
              <a:buChar char="-"/>
            </a:pPr>
            <a:r>
              <a:rPr lang="en-GB"/>
              <a:t>Send </a:t>
            </a:r>
            <a:r>
              <a:rPr lang="en-GB" err="1"/>
              <a:t>protokoll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vedtak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fylkeslaget</a:t>
            </a:r>
            <a:endParaRPr lang="en-GB"/>
          </a:p>
          <a:p>
            <a:pPr marL="171450" indent="-171450">
              <a:buFontTx/>
              <a:buChar char="-"/>
            </a:pPr>
            <a:r>
              <a:rPr lang="en-GB" err="1"/>
              <a:t>Både</a:t>
            </a:r>
            <a:r>
              <a:rPr lang="en-GB"/>
              <a:t> </a:t>
            </a:r>
            <a:r>
              <a:rPr lang="en-GB" err="1"/>
              <a:t>fylkeslaget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partikontoret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beskjed</a:t>
            </a:r>
            <a:r>
              <a:rPr lang="en-GB"/>
              <a:t> om om </a:t>
            </a:r>
            <a:r>
              <a:rPr lang="en-GB" err="1"/>
              <a:t>nye</a:t>
            </a:r>
            <a:r>
              <a:rPr lang="en-GB"/>
              <a:t> </a:t>
            </a:r>
            <a:r>
              <a:rPr lang="en-GB" err="1"/>
              <a:t>kontaktpersoner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styreverv</a:t>
            </a:r>
            <a:endParaRPr lang="en-GB"/>
          </a:p>
          <a:p>
            <a:pPr marL="171450" indent="-171450">
              <a:buFontTx/>
              <a:buChar char="-"/>
            </a:pPr>
            <a:r>
              <a:rPr lang="en-GB" err="1"/>
              <a:t>Avgått</a:t>
            </a:r>
            <a:r>
              <a:rPr lang="en-GB"/>
              <a:t> </a:t>
            </a:r>
            <a:r>
              <a:rPr lang="en-GB" err="1"/>
              <a:t>leder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sekretær</a:t>
            </a:r>
            <a:r>
              <a:rPr lang="en-GB"/>
              <a:t> </a:t>
            </a:r>
            <a:r>
              <a:rPr lang="en-GB" err="1"/>
              <a:t>oppdaterer</a:t>
            </a:r>
            <a:r>
              <a:rPr lang="en-GB"/>
              <a:t> </a:t>
            </a:r>
            <a:r>
              <a:rPr lang="en-GB" err="1"/>
              <a:t>dette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hypersys</a:t>
            </a:r>
            <a:endParaRPr lang="en-GB"/>
          </a:p>
          <a:p>
            <a:pPr marL="171450" indent="-171450">
              <a:buFontTx/>
              <a:buChar char="-"/>
            </a:pPr>
            <a:r>
              <a:rPr lang="en-GB"/>
              <a:t>Ta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send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kort</a:t>
            </a:r>
            <a:r>
              <a:rPr lang="en-GB"/>
              <a:t> </a:t>
            </a:r>
            <a:r>
              <a:rPr lang="en-GB" err="1"/>
              <a:t>pressemelding</a:t>
            </a:r>
            <a:r>
              <a:rPr lang="en-GB"/>
              <a:t> om </a:t>
            </a:r>
            <a:r>
              <a:rPr lang="en-GB" err="1"/>
              <a:t>eventuelle</a:t>
            </a:r>
            <a:r>
              <a:rPr lang="en-GB"/>
              <a:t> </a:t>
            </a:r>
            <a:r>
              <a:rPr lang="en-GB" err="1"/>
              <a:t>politiske</a:t>
            </a:r>
            <a:r>
              <a:rPr lang="en-GB"/>
              <a:t> </a:t>
            </a:r>
            <a:r>
              <a:rPr lang="en-GB" err="1"/>
              <a:t>vedtak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nye</a:t>
            </a:r>
            <a:r>
              <a:rPr lang="en-GB"/>
              <a:t> </a:t>
            </a:r>
            <a:r>
              <a:rPr lang="en-GB" err="1"/>
              <a:t>verv</a:t>
            </a:r>
            <a:r>
              <a:rPr lang="en-GB"/>
              <a:t>. Legg </a:t>
            </a:r>
            <a:r>
              <a:rPr lang="en-GB" err="1"/>
              <a:t>gjerne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sosiale</a:t>
            </a:r>
            <a:r>
              <a:rPr lang="en-GB"/>
              <a:t> </a:t>
            </a:r>
            <a:r>
              <a:rPr lang="en-GB" err="1"/>
              <a:t>medier</a:t>
            </a:r>
            <a:r>
              <a:rPr lang="en-GB"/>
              <a:t>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70879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I </a:t>
            </a:r>
            <a:r>
              <a:rPr lang="en-GB" err="1"/>
              <a:t>forkant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årsmøtet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lokallaget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det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lurt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gjøre</a:t>
            </a:r>
            <a:r>
              <a:rPr lang="en-GB"/>
              <a:t> </a:t>
            </a:r>
            <a:r>
              <a:rPr lang="en-GB" err="1"/>
              <a:t>klart</a:t>
            </a:r>
            <a:r>
              <a:rPr lang="en-GB"/>
              <a:t> et </a:t>
            </a:r>
            <a:r>
              <a:rPr lang="en-GB" err="1"/>
              <a:t>årshjul</a:t>
            </a:r>
            <a:r>
              <a:rPr lang="en-GB"/>
              <a:t> for </a:t>
            </a:r>
            <a:r>
              <a:rPr lang="en-GB" err="1"/>
              <a:t>aktiviteter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gjennomføres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løpet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det </a:t>
            </a:r>
            <a:r>
              <a:rPr lang="en-GB" err="1"/>
              <a:t>kommende</a:t>
            </a:r>
            <a:r>
              <a:rPr lang="en-GB"/>
              <a:t> </a:t>
            </a:r>
            <a:r>
              <a:rPr lang="en-GB" err="1"/>
              <a:t>året</a:t>
            </a:r>
            <a:r>
              <a:rPr lang="en-GB"/>
              <a:t>. Det </a:t>
            </a:r>
            <a:r>
              <a:rPr lang="en-GB" err="1"/>
              <a:t>godkjennes</a:t>
            </a:r>
            <a:r>
              <a:rPr lang="en-GB"/>
              <a:t> da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årsmøtet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deltakerne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ta </a:t>
            </a:r>
            <a:r>
              <a:rPr lang="en-GB" err="1"/>
              <a:t>i</a:t>
            </a:r>
            <a:r>
              <a:rPr lang="en-GB"/>
              <a:t> mot </a:t>
            </a:r>
            <a:r>
              <a:rPr lang="en-GB" err="1"/>
              <a:t>evt</a:t>
            </a:r>
            <a:r>
              <a:rPr lang="en-GB"/>
              <a:t>. </a:t>
            </a:r>
            <a:r>
              <a:rPr lang="en-GB" err="1"/>
              <a:t>innspill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aktiviteter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kanskje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allerede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med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årshjulet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Årshjulet</a:t>
            </a:r>
            <a:r>
              <a:rPr lang="en-GB"/>
              <a:t> </a:t>
            </a:r>
            <a:r>
              <a:rPr lang="en-GB" err="1"/>
              <a:t>burde</a:t>
            </a:r>
            <a:r>
              <a:rPr lang="en-GB"/>
              <a:t> </a:t>
            </a:r>
            <a:r>
              <a:rPr lang="en-GB" err="1"/>
              <a:t>bla</a:t>
            </a:r>
            <a:r>
              <a:rPr lang="en-GB"/>
              <a:t>. </a:t>
            </a:r>
            <a:r>
              <a:rPr lang="en-GB" err="1"/>
              <a:t>inneholde</a:t>
            </a:r>
            <a:r>
              <a:rPr lang="en-GB"/>
              <a:t> </a:t>
            </a: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kampanjedager</a:t>
            </a:r>
            <a:r>
              <a:rPr lang="en-GB"/>
              <a:t>, </a:t>
            </a:r>
            <a:r>
              <a:rPr lang="en-GB" err="1"/>
              <a:t>lokale</a:t>
            </a:r>
            <a:r>
              <a:rPr lang="en-GB"/>
              <a:t> </a:t>
            </a:r>
            <a:r>
              <a:rPr lang="en-GB" err="1"/>
              <a:t>merkedager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begivenheter</a:t>
            </a:r>
            <a:r>
              <a:rPr lang="en-GB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04366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Enkelte</a:t>
            </a:r>
            <a:r>
              <a:rPr lang="en-GB"/>
              <a:t> </a:t>
            </a:r>
            <a:r>
              <a:rPr lang="en-GB" err="1"/>
              <a:t>merkedager</a:t>
            </a:r>
            <a:r>
              <a:rPr lang="en-GB"/>
              <a:t> har SV </a:t>
            </a:r>
            <a:r>
              <a:rPr lang="en-GB" err="1"/>
              <a:t>tradisjon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markere</a:t>
            </a:r>
            <a:r>
              <a:rPr lang="en-GB"/>
              <a:t>, </a:t>
            </a:r>
            <a:r>
              <a:rPr lang="en-GB" err="1"/>
              <a:t>siden</a:t>
            </a:r>
            <a:r>
              <a:rPr lang="en-GB"/>
              <a:t> </a:t>
            </a:r>
            <a:r>
              <a:rPr lang="en-GB" err="1"/>
              <a:t>disse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gode</a:t>
            </a:r>
            <a:r>
              <a:rPr lang="en-GB"/>
              <a:t> </a:t>
            </a:r>
            <a:r>
              <a:rPr lang="en-GB" err="1"/>
              <a:t>anledninger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markere</a:t>
            </a:r>
            <a:r>
              <a:rPr lang="en-GB"/>
              <a:t> SVs </a:t>
            </a:r>
            <a:r>
              <a:rPr lang="en-GB" err="1"/>
              <a:t>politikk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skape</a:t>
            </a:r>
            <a:r>
              <a:rPr lang="en-GB"/>
              <a:t> </a:t>
            </a:r>
            <a:r>
              <a:rPr lang="en-GB" err="1"/>
              <a:t>aktivitet</a:t>
            </a:r>
            <a:r>
              <a:rPr lang="en-GB"/>
              <a:t> </a:t>
            </a:r>
            <a:r>
              <a:rPr lang="en-GB" err="1"/>
              <a:t>blant</a:t>
            </a:r>
            <a:r>
              <a:rPr lang="en-GB"/>
              <a:t> </a:t>
            </a:r>
            <a:r>
              <a:rPr lang="en-GB" err="1"/>
              <a:t>våre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Den </a:t>
            </a:r>
            <a:r>
              <a:rPr lang="en-GB" err="1"/>
              <a:t>internasjonale</a:t>
            </a:r>
            <a:r>
              <a:rPr lang="en-GB"/>
              <a:t> </a:t>
            </a:r>
            <a:r>
              <a:rPr lang="en-GB" err="1"/>
              <a:t>kvinnedagen</a:t>
            </a:r>
            <a:r>
              <a:rPr lang="en-GB"/>
              <a:t> 8. mars, 1. </a:t>
            </a:r>
            <a:r>
              <a:rPr lang="en-GB" err="1"/>
              <a:t>mai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Verdens</a:t>
            </a:r>
            <a:r>
              <a:rPr lang="en-GB"/>
              <a:t> </a:t>
            </a:r>
            <a:r>
              <a:rPr lang="en-GB" err="1"/>
              <a:t>miljødag</a:t>
            </a:r>
            <a:r>
              <a:rPr lang="en-GB"/>
              <a:t> 5. </a:t>
            </a:r>
            <a:r>
              <a:rPr lang="en-GB" err="1"/>
              <a:t>juni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blant</a:t>
            </a:r>
            <a:r>
              <a:rPr lang="en-GB"/>
              <a:t> </a:t>
            </a:r>
            <a:r>
              <a:rPr lang="en-GB" err="1"/>
              <a:t>disse</a:t>
            </a:r>
            <a:r>
              <a:rPr lang="en-GB"/>
              <a:t> </a:t>
            </a:r>
            <a:r>
              <a:rPr lang="en-GB" err="1"/>
              <a:t>dagene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I </a:t>
            </a:r>
            <a:r>
              <a:rPr lang="en-GB" err="1"/>
              <a:t>tillegg</a:t>
            </a:r>
            <a:r>
              <a:rPr lang="en-GB"/>
              <a:t> </a:t>
            </a:r>
            <a:r>
              <a:rPr lang="en-GB" err="1"/>
              <a:t>arrangeres</a:t>
            </a:r>
            <a:r>
              <a:rPr lang="en-GB"/>
              <a:t> det </a:t>
            </a:r>
            <a:r>
              <a:rPr lang="en-GB" err="1"/>
              <a:t>nå</a:t>
            </a:r>
            <a:r>
              <a:rPr lang="en-GB"/>
              <a:t> Pride-</a:t>
            </a:r>
            <a:r>
              <a:rPr lang="en-GB" err="1"/>
              <a:t>festivaler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veldig</a:t>
            </a:r>
            <a:r>
              <a:rPr lang="en-GB"/>
              <a:t> mange </a:t>
            </a:r>
            <a:r>
              <a:rPr lang="en-GB" err="1"/>
              <a:t>steder</a:t>
            </a:r>
            <a:r>
              <a:rPr lang="en-GB"/>
              <a:t> </a:t>
            </a:r>
            <a:r>
              <a:rPr lang="en-GB" err="1"/>
              <a:t>rundt</a:t>
            </a:r>
            <a:r>
              <a:rPr lang="en-GB"/>
              <a:t> </a:t>
            </a:r>
            <a:r>
              <a:rPr lang="en-GB" err="1"/>
              <a:t>omkring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Norge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god </a:t>
            </a:r>
            <a:r>
              <a:rPr lang="en-GB" err="1"/>
              <a:t>anledning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markere</a:t>
            </a:r>
            <a:r>
              <a:rPr lang="en-GB"/>
              <a:t> seg </a:t>
            </a:r>
            <a:r>
              <a:rPr lang="en-GB" err="1"/>
              <a:t>gjennom</a:t>
            </a:r>
            <a:r>
              <a:rPr lang="en-GB"/>
              <a:t> </a:t>
            </a:r>
            <a:r>
              <a:rPr lang="en-GB" err="1"/>
              <a:t>aktivitet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Under </a:t>
            </a:r>
            <a:r>
              <a:rPr lang="en-GB" err="1"/>
              <a:t>disse</a:t>
            </a:r>
            <a:r>
              <a:rPr lang="en-GB"/>
              <a:t> </a:t>
            </a:r>
            <a:r>
              <a:rPr lang="en-GB" err="1"/>
              <a:t>markeringene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man </a:t>
            </a:r>
            <a:r>
              <a:rPr lang="en-GB" err="1"/>
              <a:t>f.eks</a:t>
            </a:r>
            <a:r>
              <a:rPr lang="en-GB"/>
              <a:t>. </a:t>
            </a:r>
            <a:r>
              <a:rPr lang="en-GB" err="1"/>
              <a:t>arrangere</a:t>
            </a:r>
            <a:r>
              <a:rPr lang="en-GB"/>
              <a:t> </a:t>
            </a:r>
            <a:r>
              <a:rPr lang="en-GB" err="1"/>
              <a:t>åpne</a:t>
            </a:r>
            <a:r>
              <a:rPr lang="en-GB"/>
              <a:t> </a:t>
            </a:r>
            <a:r>
              <a:rPr lang="en-GB" err="1"/>
              <a:t>møter</a:t>
            </a:r>
            <a:r>
              <a:rPr lang="en-GB"/>
              <a:t>, ha stand, </a:t>
            </a:r>
            <a:r>
              <a:rPr lang="en-GB" err="1"/>
              <a:t>løpeseddelaksjon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invitere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sosiale</a:t>
            </a:r>
            <a:r>
              <a:rPr lang="en-GB"/>
              <a:t> </a:t>
            </a:r>
            <a:r>
              <a:rPr lang="en-GB" err="1"/>
              <a:t>treff</a:t>
            </a:r>
            <a:r>
              <a:rPr lang="en-GB"/>
              <a:t>. </a:t>
            </a:r>
            <a:r>
              <a:rPr lang="en-GB" err="1"/>
              <a:t>Eksempelvis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det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tradisjon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mange </a:t>
            </a:r>
            <a:r>
              <a:rPr lang="en-GB" err="1"/>
              <a:t>lokallag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arrangere</a:t>
            </a:r>
            <a:r>
              <a:rPr lang="en-GB"/>
              <a:t> 1. </a:t>
            </a:r>
            <a:r>
              <a:rPr lang="en-GB" err="1"/>
              <a:t>mai-frokost</a:t>
            </a:r>
            <a:r>
              <a:rPr lang="en-GB"/>
              <a:t>. Der </a:t>
            </a:r>
            <a:r>
              <a:rPr lang="en-GB" err="1"/>
              <a:t>inviteres</a:t>
            </a:r>
            <a:r>
              <a:rPr lang="en-GB"/>
              <a:t> det </a:t>
            </a:r>
            <a:r>
              <a:rPr lang="en-GB" err="1"/>
              <a:t>ofte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appellant </a:t>
            </a:r>
            <a:r>
              <a:rPr lang="en-GB" err="1"/>
              <a:t>samt</a:t>
            </a:r>
            <a:r>
              <a:rPr lang="en-GB"/>
              <a:t> at sang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sosialt</a:t>
            </a:r>
            <a:r>
              <a:rPr lang="en-GB"/>
              <a:t> </a:t>
            </a:r>
            <a:r>
              <a:rPr lang="en-GB" err="1"/>
              <a:t>samvær</a:t>
            </a:r>
            <a:r>
              <a:rPr lang="en-GB"/>
              <a:t> </a:t>
            </a:r>
            <a:r>
              <a:rPr lang="en-GB" err="1"/>
              <a:t>står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fokus</a:t>
            </a:r>
            <a:r>
              <a:rPr lang="en-GB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samtlige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de </a:t>
            </a:r>
            <a:r>
              <a:rPr lang="en-GB" err="1"/>
              <a:t>overnevnte</a:t>
            </a:r>
            <a:r>
              <a:rPr lang="en-GB"/>
              <a:t> </a:t>
            </a:r>
            <a:r>
              <a:rPr lang="en-GB" err="1"/>
              <a:t>markeringene</a:t>
            </a:r>
            <a:r>
              <a:rPr lang="en-GB"/>
              <a:t> </a:t>
            </a:r>
            <a:r>
              <a:rPr lang="en-GB" err="1"/>
              <a:t>produseres</a:t>
            </a:r>
            <a:r>
              <a:rPr lang="en-GB"/>
              <a:t> det </a:t>
            </a:r>
            <a:r>
              <a:rPr lang="en-GB" err="1"/>
              <a:t>hvert</a:t>
            </a:r>
            <a:r>
              <a:rPr lang="en-GB"/>
              <a:t> </a:t>
            </a:r>
            <a:r>
              <a:rPr lang="en-GB" err="1"/>
              <a:t>år</a:t>
            </a:r>
            <a:r>
              <a:rPr lang="en-GB"/>
              <a:t> </a:t>
            </a:r>
            <a:r>
              <a:rPr lang="en-GB" err="1"/>
              <a:t>grafisk</a:t>
            </a:r>
            <a:r>
              <a:rPr lang="en-GB"/>
              <a:t> </a:t>
            </a:r>
            <a:r>
              <a:rPr lang="en-GB" err="1"/>
              <a:t>materiale</a:t>
            </a:r>
            <a:r>
              <a:rPr lang="en-GB"/>
              <a:t> (</a:t>
            </a:r>
            <a:r>
              <a:rPr lang="en-GB" err="1"/>
              <a:t>f.eks</a:t>
            </a:r>
            <a:r>
              <a:rPr lang="en-GB"/>
              <a:t>. </a:t>
            </a:r>
            <a:r>
              <a:rPr lang="en-GB" err="1"/>
              <a:t>løpesedler</a:t>
            </a:r>
            <a:r>
              <a:rPr lang="en-GB"/>
              <a:t>,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sosiale</a:t>
            </a:r>
            <a:r>
              <a:rPr lang="en-GB"/>
              <a:t> </a:t>
            </a:r>
            <a:r>
              <a:rPr lang="en-GB" err="1"/>
              <a:t>medier</a:t>
            </a:r>
            <a:r>
              <a:rPr lang="en-GB"/>
              <a:t>, </a:t>
            </a:r>
            <a:r>
              <a:rPr lang="en-GB" err="1"/>
              <a:t>plakater</a:t>
            </a:r>
            <a:r>
              <a:rPr lang="en-GB"/>
              <a:t>)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legges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Ressursbanken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forkant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merkedagen</a:t>
            </a:r>
            <a:r>
              <a:rPr lang="en-GB"/>
              <a:t>/</a:t>
            </a:r>
            <a:r>
              <a:rPr lang="en-GB" err="1"/>
              <a:t>kampanjen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I </a:t>
            </a:r>
            <a:r>
              <a:rPr lang="en-GB" err="1"/>
              <a:t>tillegg</a:t>
            </a:r>
            <a:r>
              <a:rPr lang="en-GB"/>
              <a:t> </a:t>
            </a:r>
            <a:r>
              <a:rPr lang="en-GB" err="1"/>
              <a:t>arrangeres</a:t>
            </a:r>
            <a:r>
              <a:rPr lang="en-GB"/>
              <a:t> det </a:t>
            </a:r>
            <a:r>
              <a:rPr lang="en-GB" err="1"/>
              <a:t>hver</a:t>
            </a:r>
            <a:r>
              <a:rPr lang="en-GB"/>
              <a:t> </a:t>
            </a:r>
            <a:r>
              <a:rPr lang="en-GB" err="1"/>
              <a:t>høst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høstkampanje</a:t>
            </a:r>
            <a:r>
              <a:rPr lang="en-GB"/>
              <a:t>,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varierer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år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år</a:t>
            </a:r>
            <a:r>
              <a:rPr lang="en-GB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69323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Organisasjonsfondet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gi</a:t>
            </a:r>
            <a:r>
              <a:rPr lang="en-GB"/>
              <a:t> </a:t>
            </a:r>
            <a:r>
              <a:rPr lang="en-GB" err="1"/>
              <a:t>støtte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prosjekter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utvikler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styrker</a:t>
            </a:r>
            <a:r>
              <a:rPr lang="en-GB"/>
              <a:t> </a:t>
            </a:r>
            <a:r>
              <a:rPr lang="en-GB" err="1"/>
              <a:t>organisasjonen</a:t>
            </a:r>
            <a:r>
              <a:rPr lang="en-GB"/>
              <a:t>, </a:t>
            </a:r>
            <a:r>
              <a:rPr lang="en-GB" err="1"/>
              <a:t>øke</a:t>
            </a:r>
            <a:r>
              <a:rPr lang="en-GB"/>
              <a:t> </a:t>
            </a:r>
            <a:r>
              <a:rPr lang="en-GB" err="1"/>
              <a:t>aktivitetsnivået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bedre</a:t>
            </a:r>
            <a:r>
              <a:rPr lang="en-GB"/>
              <a:t> </a:t>
            </a:r>
            <a:r>
              <a:rPr lang="en-GB" err="1"/>
              <a:t>medlemstilbudet</a:t>
            </a:r>
            <a:r>
              <a:rPr lang="en-GB"/>
              <a:t>. </a:t>
            </a:r>
            <a:r>
              <a:rPr lang="en-GB" err="1"/>
              <a:t>Søknadsfrist</a:t>
            </a:r>
            <a:r>
              <a:rPr lang="en-GB"/>
              <a:t> hele </a:t>
            </a:r>
            <a:r>
              <a:rPr lang="en-GB" err="1"/>
              <a:t>året</a:t>
            </a:r>
            <a:r>
              <a:rPr lang="en-GB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Fylkeslag</a:t>
            </a:r>
            <a:r>
              <a:rPr lang="en-GB"/>
              <a:t>, </a:t>
            </a:r>
            <a:r>
              <a:rPr lang="en-GB" err="1"/>
              <a:t>lokallag</a:t>
            </a:r>
            <a:r>
              <a:rPr lang="en-GB"/>
              <a:t>, </a:t>
            </a:r>
            <a:r>
              <a:rPr lang="en-GB" err="1"/>
              <a:t>utvalg</a:t>
            </a:r>
            <a:r>
              <a:rPr lang="en-GB"/>
              <a:t>, </a:t>
            </a:r>
            <a:r>
              <a:rPr lang="en-GB" err="1"/>
              <a:t>samt</a:t>
            </a:r>
            <a:r>
              <a:rPr lang="en-GB"/>
              <a:t> </a:t>
            </a:r>
            <a:r>
              <a:rPr lang="en-GB" err="1"/>
              <a:t>temanettverk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SV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søke</a:t>
            </a:r>
            <a:r>
              <a:rPr lang="en-GB"/>
              <a:t> </a:t>
            </a:r>
            <a:r>
              <a:rPr lang="en-GB" err="1"/>
              <a:t>støtte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fondet</a:t>
            </a:r>
            <a:r>
              <a:rPr lang="en-GB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søkes</a:t>
            </a:r>
            <a:r>
              <a:rPr lang="en-GB"/>
              <a:t> </a:t>
            </a:r>
            <a:r>
              <a:rPr lang="en-GB" err="1"/>
              <a:t>midler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fondet</a:t>
            </a:r>
            <a:r>
              <a:rPr lang="en-GB"/>
              <a:t> hele </a:t>
            </a:r>
            <a:r>
              <a:rPr lang="en-GB" err="1"/>
              <a:t>året</a:t>
            </a:r>
            <a:r>
              <a:rPr lang="en-GB"/>
              <a:t>. </a:t>
            </a:r>
            <a:r>
              <a:rPr lang="en-GB" err="1"/>
              <a:t>Søknader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partikontoret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hende</a:t>
            </a:r>
            <a:r>
              <a:rPr lang="en-GB"/>
              <a:t> </a:t>
            </a:r>
            <a:r>
              <a:rPr lang="en-GB" err="1"/>
              <a:t>senest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uke </a:t>
            </a:r>
            <a:r>
              <a:rPr lang="en-GB" err="1"/>
              <a:t>før</a:t>
            </a:r>
            <a:r>
              <a:rPr lang="en-GB"/>
              <a:t> </a:t>
            </a:r>
            <a:r>
              <a:rPr lang="en-GB" err="1"/>
              <a:t>gjennomføring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prosjektet</a:t>
            </a:r>
            <a:r>
              <a:rPr lang="en-GB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Søknader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fondet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:</a:t>
            </a:r>
            <a:br>
              <a:rPr lang="en-GB"/>
            </a:br>
            <a:r>
              <a:rPr lang="en-GB"/>
              <a:t>– </a:t>
            </a:r>
            <a:r>
              <a:rPr lang="en-GB" err="1"/>
              <a:t>oppfylle</a:t>
            </a:r>
            <a:r>
              <a:rPr lang="en-GB"/>
              <a:t> </a:t>
            </a:r>
            <a:r>
              <a:rPr lang="en-GB" err="1"/>
              <a:t>vilkårene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fondets</a:t>
            </a:r>
            <a:r>
              <a:rPr lang="en-GB"/>
              <a:t> </a:t>
            </a:r>
            <a:r>
              <a:rPr lang="en-GB" err="1"/>
              <a:t>formål</a:t>
            </a:r>
            <a:br>
              <a:rPr lang="en-GB"/>
            </a:br>
            <a:r>
              <a:rPr lang="en-GB"/>
              <a:t>– </a:t>
            </a:r>
            <a:r>
              <a:rPr lang="en-GB" err="1"/>
              <a:t>begrunnes</a:t>
            </a:r>
            <a:br>
              <a:rPr lang="en-GB"/>
            </a:br>
            <a:r>
              <a:rPr lang="en-GB"/>
              <a:t>–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konkrete</a:t>
            </a:r>
            <a:br>
              <a:rPr lang="en-GB"/>
            </a:br>
            <a:r>
              <a:rPr lang="en-GB"/>
              <a:t>– </a:t>
            </a:r>
            <a:r>
              <a:rPr lang="en-GB" err="1"/>
              <a:t>inneholde</a:t>
            </a:r>
            <a:r>
              <a:rPr lang="en-GB"/>
              <a:t> </a:t>
            </a:r>
            <a:r>
              <a:rPr lang="en-GB" err="1"/>
              <a:t>budsjett</a:t>
            </a:r>
            <a:r>
              <a:rPr lang="en-GB"/>
              <a:t> over </a:t>
            </a:r>
            <a:r>
              <a:rPr lang="en-GB" err="1"/>
              <a:t>prosjektet</a:t>
            </a:r>
            <a:br>
              <a:rPr lang="en-GB"/>
            </a:br>
            <a:r>
              <a:rPr lang="en-GB"/>
              <a:t>– </a:t>
            </a:r>
            <a:r>
              <a:rPr lang="en-GB" err="1"/>
              <a:t>synliggjøre</a:t>
            </a:r>
            <a:r>
              <a:rPr lang="en-GB"/>
              <a:t> </a:t>
            </a:r>
            <a:r>
              <a:rPr lang="en-GB" err="1"/>
              <a:t>eventuell</a:t>
            </a:r>
            <a:r>
              <a:rPr lang="en-GB"/>
              <a:t> </a:t>
            </a:r>
            <a:r>
              <a:rPr lang="en-GB" err="1"/>
              <a:t>støtte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bidragsytere</a:t>
            </a:r>
            <a:br>
              <a:rPr lang="en-GB"/>
            </a:br>
            <a:r>
              <a:rPr lang="en-GB"/>
              <a:t>– </a:t>
            </a:r>
            <a:r>
              <a:rPr lang="en-GB" err="1"/>
              <a:t>inneholde</a:t>
            </a:r>
            <a:r>
              <a:rPr lang="en-GB"/>
              <a:t> </a:t>
            </a:r>
            <a:r>
              <a:rPr lang="en-GB" err="1"/>
              <a:t>lagets</a:t>
            </a:r>
            <a:r>
              <a:rPr lang="en-GB"/>
              <a:t> </a:t>
            </a:r>
            <a:r>
              <a:rPr lang="en-GB" err="1"/>
              <a:t>kontonummer</a:t>
            </a:r>
            <a:r>
              <a:rPr lang="en-GB"/>
              <a:t>, </a:t>
            </a:r>
            <a:r>
              <a:rPr lang="en-GB" err="1"/>
              <a:t>adresse</a:t>
            </a:r>
            <a:r>
              <a:rPr lang="en-GB"/>
              <a:t>, </a:t>
            </a:r>
            <a:r>
              <a:rPr lang="en-GB" err="1"/>
              <a:t>kontaktperson</a:t>
            </a:r>
            <a:r>
              <a:rPr lang="en-GB"/>
              <a:t> etc.</a:t>
            </a:r>
          </a:p>
          <a:p>
            <a:pPr marL="171450" indent="-171450">
              <a:buSzPct val="100000"/>
              <a:buFont typeface="Arial"/>
              <a:buChar char="•"/>
            </a:pPr>
            <a:endParaRPr lang="en-GB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Søkere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får</a:t>
            </a:r>
            <a:r>
              <a:rPr lang="en-GB"/>
              <a:t> </a:t>
            </a:r>
            <a:r>
              <a:rPr lang="en-GB" err="1"/>
              <a:t>økonomisk</a:t>
            </a:r>
            <a:r>
              <a:rPr lang="en-GB"/>
              <a:t> </a:t>
            </a:r>
            <a:r>
              <a:rPr lang="en-GB" err="1"/>
              <a:t>støtte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</a:t>
            </a:r>
            <a:r>
              <a:rPr lang="en-GB" err="1"/>
              <a:t>sende</a:t>
            </a:r>
            <a:r>
              <a:rPr lang="en-GB"/>
              <a:t> </a:t>
            </a:r>
            <a:r>
              <a:rPr lang="en-GB" err="1"/>
              <a:t>partikontoret</a:t>
            </a:r>
            <a:r>
              <a:rPr lang="en-GB"/>
              <a:t> </a:t>
            </a:r>
            <a:r>
              <a:rPr lang="en-GB" err="1"/>
              <a:t>kort</a:t>
            </a:r>
            <a:r>
              <a:rPr lang="en-GB"/>
              <a:t> rapport for </a:t>
            </a:r>
            <a:r>
              <a:rPr lang="en-GB" err="1"/>
              <a:t>prosjektet</a:t>
            </a:r>
            <a:r>
              <a:rPr lang="en-GB"/>
              <a:t>, </a:t>
            </a:r>
            <a:r>
              <a:rPr lang="en-GB" err="1"/>
              <a:t>samt</a:t>
            </a:r>
            <a:r>
              <a:rPr lang="en-GB"/>
              <a:t> </a:t>
            </a:r>
            <a:r>
              <a:rPr lang="en-GB" err="1"/>
              <a:t>regnskap</a:t>
            </a:r>
            <a:r>
              <a:rPr lang="en-GB"/>
              <a:t> over </a:t>
            </a:r>
            <a:r>
              <a:rPr lang="en-GB" err="1"/>
              <a:t>aktiviteten</a:t>
            </a:r>
            <a:r>
              <a:rPr lang="en-GB"/>
              <a:t> </a:t>
            </a:r>
            <a:r>
              <a:rPr lang="en-GB" err="1"/>
              <a:t>senest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måned</a:t>
            </a:r>
            <a:r>
              <a:rPr lang="en-GB"/>
              <a:t> </a:t>
            </a:r>
            <a:r>
              <a:rPr lang="en-GB" err="1"/>
              <a:t>etter</a:t>
            </a:r>
            <a:r>
              <a:rPr lang="en-GB"/>
              <a:t> at </a:t>
            </a:r>
            <a:r>
              <a:rPr lang="en-GB" err="1"/>
              <a:t>prosjektet</a:t>
            </a:r>
            <a:r>
              <a:rPr lang="en-GB"/>
              <a:t> er </a:t>
            </a:r>
            <a:r>
              <a:rPr lang="en-GB" err="1"/>
              <a:t>gjennomført</a:t>
            </a:r>
            <a:r>
              <a:rPr lang="en-GB"/>
              <a:t>. </a:t>
            </a:r>
            <a:r>
              <a:rPr lang="en-GB" err="1"/>
              <a:t>Støtte</a:t>
            </a:r>
            <a:r>
              <a:rPr lang="en-GB"/>
              <a:t> </a:t>
            </a:r>
            <a:r>
              <a:rPr lang="en-GB" err="1"/>
              <a:t>utbetales</a:t>
            </a:r>
            <a:r>
              <a:rPr lang="en-GB"/>
              <a:t> </a:t>
            </a:r>
            <a:r>
              <a:rPr lang="en-GB" err="1"/>
              <a:t>etter</a:t>
            </a:r>
            <a:r>
              <a:rPr lang="en-GB"/>
              <a:t> </a:t>
            </a:r>
            <a:r>
              <a:rPr lang="en-GB" err="1"/>
              <a:t>levert</a:t>
            </a:r>
            <a:r>
              <a:rPr lang="en-GB"/>
              <a:t> </a:t>
            </a:r>
            <a:r>
              <a:rPr lang="en-GB" err="1"/>
              <a:t>regnskap</a:t>
            </a:r>
            <a:r>
              <a:rPr lang="en-GB"/>
              <a:t> med kopi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bilag</a:t>
            </a:r>
            <a:r>
              <a:rPr lang="en-GB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forutsetning</a:t>
            </a:r>
            <a:r>
              <a:rPr lang="en-GB"/>
              <a:t> for at man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støtte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fondet</a:t>
            </a:r>
            <a:r>
              <a:rPr lang="en-GB"/>
              <a:t> </a:t>
            </a:r>
            <a:r>
              <a:rPr lang="en-GB" err="1"/>
              <a:t>flere</a:t>
            </a:r>
            <a:r>
              <a:rPr lang="en-GB"/>
              <a:t> ganger er at man har </a:t>
            </a:r>
            <a:r>
              <a:rPr lang="en-GB" err="1"/>
              <a:t>avgitt</a:t>
            </a:r>
            <a:r>
              <a:rPr lang="en-GB"/>
              <a:t> </a:t>
            </a:r>
            <a:r>
              <a:rPr lang="en-GB" err="1"/>
              <a:t>regnskap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kort</a:t>
            </a:r>
            <a:r>
              <a:rPr lang="en-GB"/>
              <a:t> rapport </a:t>
            </a:r>
            <a:r>
              <a:rPr lang="en-GB" err="1"/>
              <a:t>fra</a:t>
            </a:r>
            <a:r>
              <a:rPr lang="en-GB"/>
              <a:t> det </a:t>
            </a:r>
            <a:r>
              <a:rPr lang="en-GB" err="1"/>
              <a:t>forrige</a:t>
            </a:r>
            <a:r>
              <a:rPr lang="en-GB"/>
              <a:t> </a:t>
            </a:r>
            <a:r>
              <a:rPr lang="en-GB" err="1"/>
              <a:t>prosjektet</a:t>
            </a:r>
            <a:r>
              <a:rPr lang="en-GB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Alle </a:t>
            </a:r>
            <a:r>
              <a:rPr lang="en-GB" err="1"/>
              <a:t>søknader</a:t>
            </a:r>
            <a:r>
              <a:rPr lang="en-GB"/>
              <a:t> </a:t>
            </a:r>
            <a:r>
              <a:rPr lang="en-GB" err="1"/>
              <a:t>besvares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løpet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2 </a:t>
            </a:r>
            <a:r>
              <a:rPr lang="en-GB" err="1"/>
              <a:t>uker</a:t>
            </a:r>
            <a:r>
              <a:rPr lang="en-GB"/>
              <a:t> </a:t>
            </a:r>
            <a:r>
              <a:rPr lang="en-GB" err="1"/>
              <a:t>etter</a:t>
            </a:r>
            <a:r>
              <a:rPr lang="en-GB"/>
              <a:t> at de er </a:t>
            </a:r>
            <a:r>
              <a:rPr lang="en-GB" err="1"/>
              <a:t>mottatt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partikontoret</a:t>
            </a:r>
            <a:r>
              <a:rPr lang="en-GB"/>
              <a:t> med </a:t>
            </a:r>
            <a:r>
              <a:rPr lang="en-GB" err="1"/>
              <a:t>mindre</a:t>
            </a:r>
            <a:r>
              <a:rPr lang="en-GB"/>
              <a:t> det </a:t>
            </a:r>
            <a:r>
              <a:rPr lang="en-GB" err="1"/>
              <a:t>foreligger</a:t>
            </a:r>
            <a:r>
              <a:rPr lang="en-GB"/>
              <a:t> </a:t>
            </a:r>
            <a:r>
              <a:rPr lang="en-GB" err="1"/>
              <a:t>særlige</a:t>
            </a:r>
            <a:r>
              <a:rPr lang="en-GB"/>
              <a:t> </a:t>
            </a:r>
            <a:r>
              <a:rPr lang="en-GB" err="1"/>
              <a:t>årsaker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gjør</a:t>
            </a:r>
            <a:r>
              <a:rPr lang="en-GB"/>
              <a:t> at </a:t>
            </a:r>
            <a:r>
              <a:rPr lang="en-GB" err="1"/>
              <a:t>dette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lar seg </a:t>
            </a:r>
            <a:r>
              <a:rPr lang="en-GB" err="1"/>
              <a:t>gjøre</a:t>
            </a:r>
            <a:r>
              <a:rPr lang="en-GB"/>
              <a:t>, </a:t>
            </a:r>
            <a:r>
              <a:rPr lang="en-GB" err="1"/>
              <a:t>f.eks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ferietiden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7990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lokallag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invitere</a:t>
            </a:r>
            <a:r>
              <a:rPr lang="en-GB"/>
              <a:t> </a:t>
            </a:r>
            <a:r>
              <a:rPr lang="en-GB" err="1"/>
              <a:t>både</a:t>
            </a:r>
            <a:r>
              <a:rPr lang="en-GB"/>
              <a:t> SVs </a:t>
            </a:r>
            <a:r>
              <a:rPr lang="en-GB" err="1"/>
              <a:t>stortingsrepresentanter</a:t>
            </a:r>
            <a:r>
              <a:rPr lang="en-GB"/>
              <a:t>, </a:t>
            </a:r>
            <a:r>
              <a:rPr lang="en-GB" err="1"/>
              <a:t>partiledelsen</a:t>
            </a:r>
            <a:r>
              <a:rPr lang="en-GB"/>
              <a:t>, </a:t>
            </a:r>
            <a:r>
              <a:rPr lang="en-GB" err="1"/>
              <a:t>sentralstyremedlemmer</a:t>
            </a:r>
            <a:r>
              <a:rPr lang="en-GB"/>
              <a:t>, </a:t>
            </a:r>
            <a:r>
              <a:rPr lang="en-GB" err="1"/>
              <a:t>utvalgsledere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bidra</a:t>
            </a:r>
            <a:r>
              <a:rPr lang="en-GB"/>
              <a:t> under </a:t>
            </a:r>
            <a:r>
              <a:rPr lang="en-GB" err="1"/>
              <a:t>aktiviteter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lokallaget</a:t>
            </a:r>
            <a:r>
              <a:rPr lang="en-GB"/>
              <a:t>. </a:t>
            </a:r>
            <a:r>
              <a:rPr lang="en-GB" err="1"/>
              <a:t>F.eks</a:t>
            </a:r>
            <a:r>
              <a:rPr lang="en-GB"/>
              <a:t>. </a:t>
            </a:r>
            <a:r>
              <a:rPr lang="en-GB" err="1"/>
              <a:t>Markeringer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demonstrasjoner</a:t>
            </a:r>
            <a:r>
              <a:rPr lang="en-GB"/>
              <a:t>, </a:t>
            </a:r>
            <a:r>
              <a:rPr lang="en-GB" err="1"/>
              <a:t>folkemøter</a:t>
            </a:r>
            <a:r>
              <a:rPr lang="en-GB"/>
              <a:t>, </a:t>
            </a:r>
            <a:r>
              <a:rPr lang="en-GB" err="1"/>
              <a:t>årsmøter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valgkamp-arrangementer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 </a:t>
            </a:r>
            <a:r>
              <a:rPr lang="en-GB" err="1"/>
              <a:t>sentrale</a:t>
            </a:r>
            <a:r>
              <a:rPr lang="en-GB"/>
              <a:t> </a:t>
            </a:r>
            <a:r>
              <a:rPr lang="en-GB" err="1"/>
              <a:t>politikerne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bidra</a:t>
            </a:r>
            <a:r>
              <a:rPr lang="en-GB"/>
              <a:t> med </a:t>
            </a:r>
            <a:r>
              <a:rPr lang="en-GB" err="1"/>
              <a:t>innledninger</a:t>
            </a:r>
            <a:r>
              <a:rPr lang="en-GB"/>
              <a:t>, </a:t>
            </a:r>
            <a:r>
              <a:rPr lang="en-GB" err="1"/>
              <a:t>debatter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appeller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Fordi</a:t>
            </a:r>
            <a:r>
              <a:rPr lang="en-GB"/>
              <a:t> SV har </a:t>
            </a:r>
            <a:r>
              <a:rPr lang="en-GB" err="1"/>
              <a:t>relativt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stortingsrepresentanter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et </a:t>
            </a:r>
            <a:r>
              <a:rPr lang="en-GB" err="1"/>
              <a:t>begrenset</a:t>
            </a:r>
            <a:r>
              <a:rPr lang="en-GB"/>
              <a:t> </a:t>
            </a:r>
            <a:r>
              <a:rPr lang="en-GB" err="1"/>
              <a:t>sentralt</a:t>
            </a:r>
            <a:r>
              <a:rPr lang="en-GB"/>
              <a:t> apparat,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dessverre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kapasiteten</a:t>
            </a:r>
            <a:r>
              <a:rPr lang="en-GB"/>
              <a:t> for </a:t>
            </a: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besøk</a:t>
            </a:r>
            <a:r>
              <a:rPr lang="en-GB"/>
              <a:t> </a:t>
            </a:r>
            <a:r>
              <a:rPr lang="en-GB" err="1"/>
              <a:t>tilstrekkelig</a:t>
            </a:r>
            <a:r>
              <a:rPr lang="en-GB"/>
              <a:t>. </a:t>
            </a:r>
            <a:r>
              <a:rPr lang="en-GB" err="1"/>
              <a:t>Hvis</a:t>
            </a:r>
            <a:r>
              <a:rPr lang="en-GB"/>
              <a:t> </a:t>
            </a:r>
            <a:r>
              <a:rPr lang="en-GB" err="1"/>
              <a:t>f.eks</a:t>
            </a:r>
            <a:r>
              <a:rPr lang="en-GB"/>
              <a:t>. </a:t>
            </a:r>
            <a:r>
              <a:rPr lang="en-GB" err="1"/>
              <a:t>sentrale</a:t>
            </a:r>
            <a:r>
              <a:rPr lang="en-GB"/>
              <a:t> </a:t>
            </a:r>
            <a:r>
              <a:rPr lang="en-GB" err="1"/>
              <a:t>politikere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har </a:t>
            </a:r>
            <a:r>
              <a:rPr lang="en-GB" err="1"/>
              <a:t>anledning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komme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man </a:t>
            </a:r>
            <a:r>
              <a:rPr lang="en-GB" err="1"/>
              <a:t>invitere</a:t>
            </a:r>
            <a:r>
              <a:rPr lang="en-GB"/>
              <a:t> folk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fylket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organisasjoner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Dersom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</a:t>
            </a:r>
            <a:r>
              <a:rPr lang="en-GB" err="1"/>
              <a:t>får</a:t>
            </a:r>
            <a:r>
              <a:rPr lang="en-GB"/>
              <a:t> </a:t>
            </a:r>
            <a:r>
              <a:rPr lang="en-GB" err="1"/>
              <a:t>besøk</a:t>
            </a:r>
            <a:r>
              <a:rPr lang="en-GB"/>
              <a:t>, </a:t>
            </a:r>
            <a:r>
              <a:rPr lang="en-GB" err="1"/>
              <a:t>er</a:t>
            </a:r>
            <a:r>
              <a:rPr lang="en-GB"/>
              <a:t> god </a:t>
            </a:r>
            <a:r>
              <a:rPr lang="en-GB" err="1"/>
              <a:t>planlegging</a:t>
            </a:r>
            <a:r>
              <a:rPr lang="en-GB"/>
              <a:t> </a:t>
            </a:r>
            <a:r>
              <a:rPr lang="en-GB" err="1"/>
              <a:t>nøkkelen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at det </a:t>
            </a:r>
            <a:r>
              <a:rPr lang="en-GB" err="1"/>
              <a:t>blir</a:t>
            </a:r>
            <a:r>
              <a:rPr lang="en-GB"/>
              <a:t> </a:t>
            </a:r>
            <a:r>
              <a:rPr lang="en-GB" err="1"/>
              <a:t>vellykket</a:t>
            </a:r>
            <a:r>
              <a:rPr lang="en-GB"/>
              <a:t>. </a:t>
            </a:r>
            <a:r>
              <a:rPr lang="en-GB" err="1"/>
              <a:t>Mye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gjøres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forhånd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Ta </a:t>
            </a:r>
            <a:r>
              <a:rPr lang="en-GB" err="1"/>
              <a:t>kontakt</a:t>
            </a:r>
            <a:r>
              <a:rPr lang="en-GB"/>
              <a:t> med </a:t>
            </a:r>
            <a:r>
              <a:rPr lang="en-GB" err="1"/>
              <a:t>Anniken</a:t>
            </a:r>
            <a:r>
              <a:rPr lang="en-GB"/>
              <a:t> </a:t>
            </a:r>
            <a:r>
              <a:rPr lang="en-GB" err="1"/>
              <a:t>Gurijordet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partikontoret</a:t>
            </a:r>
            <a:r>
              <a:rPr lang="en-GB"/>
              <a:t>/</a:t>
            </a:r>
            <a:r>
              <a:rPr lang="en-GB" err="1"/>
              <a:t>Stortinget</a:t>
            </a:r>
            <a:r>
              <a:rPr lang="en-GB"/>
              <a:t> </a:t>
            </a:r>
            <a:r>
              <a:rPr lang="en-GB" err="1"/>
              <a:t>hvis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</a:t>
            </a:r>
            <a:r>
              <a:rPr lang="en-GB" err="1"/>
              <a:t>vil</a:t>
            </a:r>
            <a:r>
              <a:rPr lang="en-GB"/>
              <a:t> ha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sentralt</a:t>
            </a:r>
            <a:r>
              <a:rPr lang="en-GB"/>
              <a:t> </a:t>
            </a:r>
            <a:r>
              <a:rPr lang="en-GB" err="1"/>
              <a:t>politiker</a:t>
            </a:r>
            <a:r>
              <a:rPr lang="en-GB"/>
              <a:t>: </a:t>
            </a:r>
            <a:r>
              <a:rPr lang="en-GB" err="1"/>
              <a:t>agu@stortinget.no</a:t>
            </a:r>
            <a:r>
              <a:rPr lang="en-GB"/>
              <a:t>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ligger </a:t>
            </a:r>
            <a:r>
              <a:rPr lang="en-GB" err="1"/>
              <a:t>en</a:t>
            </a:r>
            <a:r>
              <a:rPr lang="en-GB"/>
              <a:t> mal med </a:t>
            </a:r>
            <a:r>
              <a:rPr lang="en-GB" err="1"/>
              <a:t>bla</a:t>
            </a:r>
            <a:r>
              <a:rPr lang="en-GB"/>
              <a:t> </a:t>
            </a:r>
            <a:r>
              <a:rPr lang="en-GB" err="1"/>
              <a:t>sjekkliste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tips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forberedelser</a:t>
            </a:r>
            <a:r>
              <a:rPr lang="en-GB"/>
              <a:t> for </a:t>
            </a:r>
            <a:r>
              <a:rPr lang="en-GB" err="1"/>
              <a:t>politikerbesøk</a:t>
            </a:r>
            <a:r>
              <a:rPr lang="en-GB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Utadrettet</a:t>
            </a:r>
            <a:r>
              <a:rPr lang="en-GB"/>
              <a:t> </a:t>
            </a:r>
            <a:r>
              <a:rPr lang="en-GB" err="1"/>
              <a:t>aktivitet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møter</a:t>
            </a:r>
            <a:r>
              <a:rPr lang="en-GB"/>
              <a:t> med folk </a:t>
            </a:r>
            <a:r>
              <a:rPr lang="en-GB" err="1"/>
              <a:t>vil</a:t>
            </a:r>
            <a:r>
              <a:rPr lang="en-GB"/>
              <a:t> </a:t>
            </a:r>
            <a:r>
              <a:rPr lang="en-GB" err="1"/>
              <a:t>bli</a:t>
            </a:r>
            <a:r>
              <a:rPr lang="en-GB"/>
              <a:t> </a:t>
            </a:r>
            <a:r>
              <a:rPr lang="en-GB" err="1"/>
              <a:t>prioritert</a:t>
            </a:r>
            <a:r>
              <a:rPr lang="en-GB"/>
              <a:t> </a:t>
            </a:r>
            <a:r>
              <a:rPr lang="en-GB" err="1"/>
              <a:t>framfor</a:t>
            </a:r>
            <a:r>
              <a:rPr lang="en-GB"/>
              <a:t> interne </a:t>
            </a:r>
            <a:r>
              <a:rPr lang="en-GB" err="1"/>
              <a:t>møter</a:t>
            </a:r>
            <a:r>
              <a:rPr lang="en-GB"/>
              <a:t>. Det </a:t>
            </a:r>
            <a:r>
              <a:rPr lang="en-GB" err="1"/>
              <a:t>viktigste</a:t>
            </a:r>
            <a:r>
              <a:rPr lang="en-GB"/>
              <a:t> vi </a:t>
            </a:r>
            <a:r>
              <a:rPr lang="en-GB" err="1"/>
              <a:t>gjør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lokallaga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komme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kontakt</a:t>
            </a:r>
            <a:r>
              <a:rPr lang="en-GB"/>
              <a:t> med </a:t>
            </a:r>
            <a:r>
              <a:rPr lang="en-GB" err="1"/>
              <a:t>flest</a:t>
            </a:r>
            <a:r>
              <a:rPr lang="en-GB"/>
              <a:t> </a:t>
            </a:r>
            <a:r>
              <a:rPr lang="en-GB" err="1"/>
              <a:t>mulig</a:t>
            </a:r>
            <a:r>
              <a:rPr lang="en-GB"/>
              <a:t> </a:t>
            </a:r>
            <a:r>
              <a:rPr lang="en-GB" err="1"/>
              <a:t>velgere</a:t>
            </a:r>
            <a:r>
              <a:rPr lang="en-GB"/>
              <a:t>, for </a:t>
            </a:r>
            <a:r>
              <a:rPr lang="en-GB" err="1"/>
              <a:t>eksempel</a:t>
            </a:r>
            <a:r>
              <a:rPr lang="en-GB"/>
              <a:t> </a:t>
            </a:r>
            <a:r>
              <a:rPr lang="en-GB" err="1"/>
              <a:t>åpne</a:t>
            </a:r>
            <a:r>
              <a:rPr lang="en-GB"/>
              <a:t> </a:t>
            </a:r>
            <a:r>
              <a:rPr lang="en-GB" err="1"/>
              <a:t>møter</a:t>
            </a:r>
            <a:r>
              <a:rPr lang="en-GB"/>
              <a:t>, </a:t>
            </a:r>
            <a:r>
              <a:rPr lang="en-GB" err="1"/>
              <a:t>ved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besøke</a:t>
            </a:r>
            <a:r>
              <a:rPr lang="en-GB"/>
              <a:t> store </a:t>
            </a:r>
            <a:r>
              <a:rPr lang="en-GB" err="1"/>
              <a:t>arbeidsplasser</a:t>
            </a:r>
            <a:r>
              <a:rPr lang="en-GB"/>
              <a:t>, </a:t>
            </a:r>
            <a:r>
              <a:rPr lang="en-GB" err="1"/>
              <a:t>skoler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kulturarrangementer</a:t>
            </a:r>
            <a:r>
              <a:rPr lang="en-GB"/>
              <a:t>. </a:t>
            </a:r>
            <a:r>
              <a:rPr lang="en-GB" err="1"/>
              <a:t>Gjerne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tillegg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stå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stand </a:t>
            </a:r>
            <a:r>
              <a:rPr lang="en-GB" err="1"/>
              <a:t>eller</a:t>
            </a:r>
            <a:r>
              <a:rPr lang="en-GB"/>
              <a:t> dele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løpesedler</a:t>
            </a:r>
            <a:r>
              <a:rPr lang="en-GB"/>
              <a:t>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gjerne</a:t>
            </a:r>
            <a:r>
              <a:rPr lang="en-GB"/>
              <a:t> </a:t>
            </a:r>
            <a:r>
              <a:rPr lang="en-GB" err="1"/>
              <a:t>gjennom</a:t>
            </a:r>
            <a:r>
              <a:rPr lang="en-GB"/>
              <a:t> om </a:t>
            </a:r>
            <a:r>
              <a:rPr lang="en-GB" err="1"/>
              <a:t>dere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drahjelp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sentrale</a:t>
            </a:r>
            <a:r>
              <a:rPr lang="en-GB"/>
              <a:t>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Vær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konkret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mulig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hvem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</a:t>
            </a:r>
            <a:r>
              <a:rPr lang="en-GB" err="1"/>
              <a:t>vil</a:t>
            </a:r>
            <a:r>
              <a:rPr lang="en-GB"/>
              <a:t> ha </a:t>
            </a:r>
            <a:r>
              <a:rPr lang="en-GB" err="1"/>
              <a:t>besøk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, </a:t>
            </a:r>
            <a:r>
              <a:rPr lang="en-GB" err="1"/>
              <a:t>hva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</a:t>
            </a:r>
            <a:r>
              <a:rPr lang="en-GB" err="1"/>
              <a:t>vil</a:t>
            </a:r>
            <a:r>
              <a:rPr lang="en-GB"/>
              <a:t> ha </a:t>
            </a:r>
            <a:r>
              <a:rPr lang="en-GB" err="1"/>
              <a:t>politikeren</a:t>
            </a:r>
            <a:r>
              <a:rPr lang="en-GB"/>
              <a:t> med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hvilken</a:t>
            </a:r>
            <a:r>
              <a:rPr lang="en-GB"/>
              <a:t> </a:t>
            </a:r>
            <a:r>
              <a:rPr lang="en-GB" err="1"/>
              <a:t>dato</a:t>
            </a:r>
            <a:r>
              <a:rPr lang="en-GB"/>
              <a:t> 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snakk</a:t>
            </a:r>
            <a:r>
              <a:rPr lang="en-GB"/>
              <a:t> </a:t>
            </a:r>
            <a:r>
              <a:rPr lang="en-GB" err="1"/>
              <a:t>om.</a:t>
            </a:r>
            <a:r>
              <a:rPr lang="en-GB"/>
              <a:t> </a:t>
            </a:r>
            <a:r>
              <a:rPr lang="en-GB" err="1"/>
              <a:t>Foreslå</a:t>
            </a:r>
            <a:r>
              <a:rPr lang="en-GB"/>
              <a:t> </a:t>
            </a:r>
            <a:r>
              <a:rPr lang="en-GB" err="1"/>
              <a:t>gjerne</a:t>
            </a:r>
            <a:r>
              <a:rPr lang="en-GB"/>
              <a:t> alternative </a:t>
            </a:r>
            <a:r>
              <a:rPr lang="en-GB" err="1"/>
              <a:t>datoer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forlag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navn</a:t>
            </a:r>
            <a:r>
              <a:rPr lang="en-GB"/>
              <a:t> </a:t>
            </a:r>
            <a:r>
              <a:rPr lang="en-GB" err="1"/>
              <a:t>dersom</a:t>
            </a:r>
            <a:r>
              <a:rPr lang="en-GB"/>
              <a:t> </a:t>
            </a:r>
            <a:r>
              <a:rPr lang="en-GB" err="1"/>
              <a:t>førstevalget</a:t>
            </a:r>
            <a:r>
              <a:rPr lang="en-GB"/>
              <a:t> </a:t>
            </a:r>
            <a:r>
              <a:rPr lang="en-GB" err="1"/>
              <a:t>deres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har </a:t>
            </a:r>
            <a:r>
              <a:rPr lang="en-GB" err="1"/>
              <a:t>anledning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Involver </a:t>
            </a:r>
            <a:r>
              <a:rPr lang="en-GB" err="1"/>
              <a:t>fylkesstyret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fylkessekretæren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planleggingen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besøket</a:t>
            </a:r>
            <a:r>
              <a:rPr lang="en-GB"/>
              <a:t>, </a:t>
            </a:r>
            <a:r>
              <a:rPr lang="en-GB" err="1"/>
              <a:t>slik</a:t>
            </a:r>
            <a:r>
              <a:rPr lang="en-GB"/>
              <a:t> at man har </a:t>
            </a:r>
            <a:r>
              <a:rPr lang="en-GB" err="1"/>
              <a:t>muligheten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se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hvordan</a:t>
            </a:r>
            <a:r>
              <a:rPr lang="en-GB"/>
              <a:t> </a:t>
            </a:r>
            <a:r>
              <a:rPr lang="en-GB" err="1"/>
              <a:t>fylket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bidra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hvordan</a:t>
            </a:r>
            <a:r>
              <a:rPr lang="en-GB"/>
              <a:t> man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mest</a:t>
            </a:r>
            <a:r>
              <a:rPr lang="en-GB"/>
              <a:t> </a:t>
            </a:r>
            <a:r>
              <a:rPr lang="en-GB" err="1"/>
              <a:t>mulig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besøket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42073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I </a:t>
            </a:r>
            <a:r>
              <a:rPr lang="en-GB" err="1"/>
              <a:t>forbindelse</a:t>
            </a:r>
            <a:r>
              <a:rPr lang="en-GB"/>
              <a:t> med </a:t>
            </a:r>
            <a:r>
              <a:rPr lang="en-GB" err="1"/>
              <a:t>aktiviteter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arrangementer</a:t>
            </a:r>
            <a:r>
              <a:rPr lang="en-GB"/>
              <a:t> </a:t>
            </a:r>
            <a:r>
              <a:rPr lang="en-GB" err="1"/>
              <a:t>vil</a:t>
            </a:r>
            <a:r>
              <a:rPr lang="en-GB"/>
              <a:t> det </a:t>
            </a:r>
            <a:r>
              <a:rPr lang="en-GB" err="1"/>
              <a:t>alltid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knyttet</a:t>
            </a:r>
            <a:r>
              <a:rPr lang="en-GB"/>
              <a:t> </a:t>
            </a:r>
            <a:r>
              <a:rPr lang="en-GB" err="1"/>
              <a:t>praktiske</a:t>
            </a:r>
            <a:r>
              <a:rPr lang="en-GB"/>
              <a:t> </a:t>
            </a:r>
            <a:r>
              <a:rPr lang="en-GB" err="1"/>
              <a:t>oppgaver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lokallaget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bidra</a:t>
            </a:r>
            <a:r>
              <a:rPr lang="en-GB"/>
              <a:t> med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gjennomført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Dette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bidra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skape</a:t>
            </a:r>
            <a:r>
              <a:rPr lang="en-GB"/>
              <a:t> </a:t>
            </a:r>
            <a:r>
              <a:rPr lang="en-GB" err="1"/>
              <a:t>engasjement</a:t>
            </a:r>
            <a:r>
              <a:rPr lang="en-GB"/>
              <a:t> </a:t>
            </a:r>
            <a:r>
              <a:rPr lang="en-GB" err="1"/>
              <a:t>hos</a:t>
            </a:r>
            <a:r>
              <a:rPr lang="en-GB"/>
              <a:t> </a:t>
            </a:r>
            <a:r>
              <a:rPr lang="en-GB" err="1"/>
              <a:t>medlemmene</a:t>
            </a:r>
            <a:r>
              <a:rPr lang="en-GB"/>
              <a:t>, da de </a:t>
            </a:r>
            <a:r>
              <a:rPr lang="en-GB" err="1"/>
              <a:t>får</a:t>
            </a:r>
            <a:r>
              <a:rPr lang="en-GB"/>
              <a:t> </a:t>
            </a:r>
            <a:r>
              <a:rPr lang="en-GB" err="1"/>
              <a:t>bidra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skape</a:t>
            </a:r>
            <a:r>
              <a:rPr lang="en-GB"/>
              <a:t> et </a:t>
            </a:r>
            <a:r>
              <a:rPr lang="en-GB" err="1"/>
              <a:t>større</a:t>
            </a:r>
            <a:r>
              <a:rPr lang="en-GB"/>
              <a:t> </a:t>
            </a:r>
            <a:r>
              <a:rPr lang="en-GB" err="1"/>
              <a:t>eierskap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lokallagets</a:t>
            </a:r>
            <a:r>
              <a:rPr lang="en-GB"/>
              <a:t> </a:t>
            </a:r>
            <a:r>
              <a:rPr lang="en-GB" err="1"/>
              <a:t>arbeid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saker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F.eks</a:t>
            </a:r>
            <a:r>
              <a:rPr lang="en-GB"/>
              <a:t>.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flere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ansvar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lage</a:t>
            </a:r>
            <a:r>
              <a:rPr lang="en-GB"/>
              <a:t> Facebook-arrangement for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aktivitet</a:t>
            </a:r>
            <a:r>
              <a:rPr lang="en-GB"/>
              <a:t>, </a:t>
            </a:r>
            <a:r>
              <a:rPr lang="en-GB" err="1"/>
              <a:t>noen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ha </a:t>
            </a:r>
            <a:r>
              <a:rPr lang="en-GB" err="1"/>
              <a:t>ansvar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bake </a:t>
            </a:r>
            <a:r>
              <a:rPr lang="en-GB" err="1"/>
              <a:t>kake</a:t>
            </a:r>
            <a:r>
              <a:rPr lang="en-GB"/>
              <a:t>, </a:t>
            </a:r>
            <a:r>
              <a:rPr lang="en-GB" err="1"/>
              <a:t>steke</a:t>
            </a:r>
            <a:r>
              <a:rPr lang="en-GB"/>
              <a:t> </a:t>
            </a:r>
            <a:r>
              <a:rPr lang="en-GB" err="1"/>
              <a:t>vafler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koke</a:t>
            </a:r>
            <a:r>
              <a:rPr lang="en-GB"/>
              <a:t> </a:t>
            </a:r>
            <a:r>
              <a:rPr lang="en-GB" err="1"/>
              <a:t>kaffe</a:t>
            </a:r>
            <a:r>
              <a:rPr lang="en-GB"/>
              <a:t>, </a:t>
            </a:r>
            <a:r>
              <a:rPr lang="en-GB" err="1"/>
              <a:t>hvis</a:t>
            </a:r>
            <a:r>
              <a:rPr lang="en-GB"/>
              <a:t> </a:t>
            </a:r>
            <a:r>
              <a:rPr lang="en-GB" err="1"/>
              <a:t>noen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flinke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spille</a:t>
            </a:r>
            <a:r>
              <a:rPr lang="en-GB"/>
              <a:t> </a:t>
            </a:r>
            <a:r>
              <a:rPr lang="en-GB" err="1"/>
              <a:t>gitar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synge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de </a:t>
            </a:r>
            <a:r>
              <a:rPr lang="en-GB" err="1"/>
              <a:t>bidra</a:t>
            </a:r>
            <a:r>
              <a:rPr lang="en-GB"/>
              <a:t> med </a:t>
            </a:r>
            <a:r>
              <a:rPr lang="en-GB" err="1"/>
              <a:t>underholdning</a:t>
            </a:r>
            <a:r>
              <a:rPr lang="en-GB"/>
              <a:t>,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ta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aktiviteten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dokumentere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poste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sosiale</a:t>
            </a:r>
            <a:r>
              <a:rPr lang="en-GB"/>
              <a:t> </a:t>
            </a:r>
            <a:r>
              <a:rPr lang="en-GB" err="1"/>
              <a:t>medier</a:t>
            </a:r>
            <a:r>
              <a:rPr lang="en-GB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74880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aktiviteter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</a:t>
            </a:r>
            <a:r>
              <a:rPr lang="en-GB" err="1"/>
              <a:t>holdes</a:t>
            </a:r>
            <a:r>
              <a:rPr lang="en-GB"/>
              <a:t> </a:t>
            </a:r>
            <a:r>
              <a:rPr lang="en-GB" err="1"/>
              <a:t>fysisk</a:t>
            </a:r>
            <a:r>
              <a:rPr lang="en-GB"/>
              <a:t>. </a:t>
            </a:r>
            <a:r>
              <a:rPr lang="en-GB" err="1"/>
              <a:t>Dersom</a:t>
            </a:r>
            <a:r>
              <a:rPr lang="en-GB"/>
              <a:t> det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mulig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gjennomføre</a:t>
            </a:r>
            <a:r>
              <a:rPr lang="en-GB"/>
              <a:t> </a:t>
            </a:r>
            <a:r>
              <a:rPr lang="en-GB" err="1"/>
              <a:t>aktiviteter</a:t>
            </a:r>
            <a:r>
              <a:rPr lang="en-GB"/>
              <a:t> </a:t>
            </a:r>
            <a:r>
              <a:rPr lang="en-GB" err="1"/>
              <a:t>pga</a:t>
            </a:r>
            <a:r>
              <a:rPr lang="en-GB"/>
              <a:t>. </a:t>
            </a:r>
            <a:r>
              <a:rPr lang="en-GB" err="1"/>
              <a:t>restriksjoner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lengre</a:t>
            </a:r>
            <a:r>
              <a:rPr lang="en-GB"/>
              <a:t> </a:t>
            </a:r>
            <a:r>
              <a:rPr lang="en-GB" err="1"/>
              <a:t>distanser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man </a:t>
            </a:r>
            <a:r>
              <a:rPr lang="en-GB" err="1"/>
              <a:t>avholde</a:t>
            </a:r>
            <a:r>
              <a:rPr lang="en-GB"/>
              <a:t> </a:t>
            </a:r>
            <a:r>
              <a:rPr lang="en-GB" err="1"/>
              <a:t>digitale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nettaktiviteter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mulig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f.eks</a:t>
            </a:r>
            <a:r>
              <a:rPr lang="en-GB"/>
              <a:t>. ha </a:t>
            </a:r>
            <a:r>
              <a:rPr lang="en-GB" err="1"/>
              <a:t>møter</a:t>
            </a:r>
            <a:r>
              <a:rPr lang="en-GB"/>
              <a:t> med </a:t>
            </a:r>
            <a:r>
              <a:rPr lang="en-GB" err="1"/>
              <a:t>lokallag</a:t>
            </a:r>
            <a:r>
              <a:rPr lang="en-GB"/>
              <a:t> via Zoom. </a:t>
            </a:r>
            <a:r>
              <a:rPr lang="en-GB" err="1"/>
              <a:t>Dersom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</a:t>
            </a:r>
            <a:r>
              <a:rPr lang="en-GB" err="1"/>
              <a:t>ønsker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booke</a:t>
            </a:r>
            <a:r>
              <a:rPr lang="en-GB"/>
              <a:t> et </a:t>
            </a:r>
            <a:r>
              <a:rPr lang="en-GB" err="1"/>
              <a:t>digitalt</a:t>
            </a:r>
            <a:r>
              <a:rPr lang="en-GB"/>
              <a:t> rom </a:t>
            </a:r>
            <a:r>
              <a:rPr lang="en-GB" err="1"/>
              <a:t>på</a:t>
            </a:r>
            <a:r>
              <a:rPr lang="en-GB"/>
              <a:t> Zoom, </a:t>
            </a:r>
            <a:r>
              <a:rPr lang="en-GB" err="1"/>
              <a:t>kontakt</a:t>
            </a:r>
            <a:r>
              <a:rPr lang="en-GB"/>
              <a:t> </a:t>
            </a:r>
            <a:r>
              <a:rPr lang="en-GB" err="1"/>
              <a:t>fylkessekretær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går</a:t>
            </a:r>
            <a:r>
              <a:rPr lang="en-GB"/>
              <a:t> an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bestille</a:t>
            </a:r>
            <a:r>
              <a:rPr lang="en-GB"/>
              <a:t> gratis </a:t>
            </a:r>
            <a:r>
              <a:rPr lang="en-GB" err="1"/>
              <a:t>foredragsholdere</a:t>
            </a:r>
            <a:r>
              <a:rPr lang="en-GB"/>
              <a:t>,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f.eks</a:t>
            </a:r>
            <a:r>
              <a:rPr lang="en-GB"/>
              <a:t>.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snakke</a:t>
            </a:r>
            <a:r>
              <a:rPr lang="en-GB"/>
              <a:t> om </a:t>
            </a:r>
            <a:r>
              <a:rPr lang="en-GB" err="1"/>
              <a:t>politikk</a:t>
            </a:r>
            <a:r>
              <a:rPr lang="en-GB"/>
              <a:t>, </a:t>
            </a:r>
            <a:r>
              <a:rPr lang="en-GB" err="1"/>
              <a:t>organisasjons</a:t>
            </a:r>
            <a:r>
              <a:rPr lang="en-GB"/>
              <a:t>-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styrearbeid</a:t>
            </a:r>
            <a:r>
              <a:rPr lang="en-GB"/>
              <a:t>. 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tilgengelig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sv.no</a:t>
            </a:r>
            <a:r>
              <a:rPr lang="en-GB"/>
              <a:t>/</a:t>
            </a:r>
            <a:r>
              <a:rPr lang="en-GB" err="1"/>
              <a:t>bestillenforedragsholder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20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2748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Et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formålene</a:t>
            </a:r>
            <a:r>
              <a:rPr lang="en-GB"/>
              <a:t> med </a:t>
            </a:r>
            <a:r>
              <a:rPr lang="en-GB" err="1"/>
              <a:t>å</a:t>
            </a:r>
            <a:r>
              <a:rPr lang="en-GB"/>
              <a:t> ha </a:t>
            </a:r>
            <a:r>
              <a:rPr lang="en-GB" err="1"/>
              <a:t>aktiviteter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, </a:t>
            </a:r>
            <a:r>
              <a:rPr lang="en-GB" err="1"/>
              <a:t>både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kunne</a:t>
            </a:r>
            <a:r>
              <a:rPr lang="en-GB"/>
              <a:t> </a:t>
            </a:r>
            <a:r>
              <a:rPr lang="en-GB" err="1"/>
              <a:t>tilby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lokallaget</a:t>
            </a:r>
            <a:r>
              <a:rPr lang="en-GB"/>
              <a:t> et </a:t>
            </a:r>
            <a:r>
              <a:rPr lang="en-GB" err="1"/>
              <a:t>tilbud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bli</a:t>
            </a:r>
            <a:r>
              <a:rPr lang="en-GB"/>
              <a:t> </a:t>
            </a:r>
            <a:r>
              <a:rPr lang="en-GB" err="1"/>
              <a:t>kjent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holde</a:t>
            </a:r>
            <a:r>
              <a:rPr lang="en-GB"/>
              <a:t> seg </a:t>
            </a:r>
            <a:r>
              <a:rPr lang="en-GB" err="1"/>
              <a:t>orientert</a:t>
            </a:r>
            <a:r>
              <a:rPr lang="en-GB"/>
              <a:t> om </a:t>
            </a:r>
            <a:r>
              <a:rPr lang="en-GB" err="1"/>
              <a:t>hva</a:t>
            </a:r>
            <a:r>
              <a:rPr lang="en-GB"/>
              <a:t> </a:t>
            </a:r>
            <a:r>
              <a:rPr lang="en-GB" err="1"/>
              <a:t>lokallaget</a:t>
            </a:r>
            <a:r>
              <a:rPr lang="en-GB"/>
              <a:t> jobber med,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nå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potensielle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sympatisører</a:t>
            </a:r>
            <a:r>
              <a:rPr lang="en-GB"/>
              <a:t>.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anledning</a:t>
            </a:r>
            <a:r>
              <a:rPr lang="en-GB"/>
              <a:t> for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kunne</a:t>
            </a:r>
            <a:r>
              <a:rPr lang="en-GB"/>
              <a:t> </a:t>
            </a:r>
            <a:r>
              <a:rPr lang="en-GB" err="1"/>
              <a:t>bidra</a:t>
            </a:r>
            <a:r>
              <a:rPr lang="en-GB"/>
              <a:t> med </a:t>
            </a:r>
            <a:r>
              <a:rPr lang="en-GB" err="1"/>
              <a:t>noe</a:t>
            </a:r>
            <a:r>
              <a:rPr lang="en-GB"/>
              <a:t> (</a:t>
            </a:r>
            <a:r>
              <a:rPr lang="en-GB" err="1"/>
              <a:t>f.eks</a:t>
            </a:r>
            <a:r>
              <a:rPr lang="en-GB"/>
              <a:t>. </a:t>
            </a:r>
            <a:r>
              <a:rPr lang="en-GB" err="1"/>
              <a:t>koke</a:t>
            </a:r>
            <a:r>
              <a:rPr lang="en-GB"/>
              <a:t> </a:t>
            </a:r>
            <a:r>
              <a:rPr lang="en-GB" err="1"/>
              <a:t>kaffe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bake </a:t>
            </a:r>
            <a:r>
              <a:rPr lang="en-GB" err="1"/>
              <a:t>kake</a:t>
            </a:r>
            <a:r>
              <a:rPr lang="en-GB"/>
              <a:t>)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Samtidig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det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mulighet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anledning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skape</a:t>
            </a:r>
            <a:r>
              <a:rPr lang="en-GB"/>
              <a:t> </a:t>
            </a:r>
            <a:r>
              <a:rPr lang="en-GB" err="1"/>
              <a:t>engasjement</a:t>
            </a:r>
            <a:r>
              <a:rPr lang="en-GB"/>
              <a:t> om </a:t>
            </a:r>
            <a:r>
              <a:rPr lang="en-GB" err="1"/>
              <a:t>saker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viktig</a:t>
            </a:r>
            <a:r>
              <a:rPr lang="en-GB"/>
              <a:t> for SV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markere</a:t>
            </a:r>
            <a:r>
              <a:rPr lang="en-GB"/>
              <a:t> </a:t>
            </a:r>
            <a:r>
              <a:rPr lang="en-GB" err="1"/>
              <a:t>hvordan</a:t>
            </a:r>
            <a:r>
              <a:rPr lang="en-GB"/>
              <a:t> SV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med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gjøre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forskjell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Aktiviteter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arrangementer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god </a:t>
            </a:r>
            <a:r>
              <a:rPr lang="en-GB" err="1"/>
              <a:t>anledning</a:t>
            </a:r>
            <a:r>
              <a:rPr lang="en-GB"/>
              <a:t> for </a:t>
            </a:r>
            <a:r>
              <a:rPr lang="en-GB" err="1"/>
              <a:t>folkevalgte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/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tillitsvalgte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profilere</a:t>
            </a:r>
            <a:r>
              <a:rPr lang="en-GB"/>
              <a:t> seg </a:t>
            </a:r>
            <a:r>
              <a:rPr lang="en-GB" err="1"/>
              <a:t>overfor</a:t>
            </a:r>
            <a:r>
              <a:rPr lang="en-GB"/>
              <a:t> </a:t>
            </a:r>
            <a:r>
              <a:rPr lang="en-GB" err="1"/>
              <a:t>lokalmiljøet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for de </a:t>
            </a:r>
            <a:r>
              <a:rPr lang="en-GB" err="1"/>
              <a:t>tillitsvalgte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folkevalgte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bli</a:t>
            </a:r>
            <a:r>
              <a:rPr lang="en-GB"/>
              <a:t> </a:t>
            </a:r>
            <a:r>
              <a:rPr lang="en-GB" err="1"/>
              <a:t>bedre</a:t>
            </a:r>
            <a:r>
              <a:rPr lang="en-GB"/>
              <a:t> </a:t>
            </a:r>
            <a:r>
              <a:rPr lang="en-GB" err="1"/>
              <a:t>kjent</a:t>
            </a:r>
            <a:r>
              <a:rPr lang="en-GB"/>
              <a:t> med folk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sitt</a:t>
            </a:r>
            <a:r>
              <a:rPr lang="en-GB"/>
              <a:t> </a:t>
            </a:r>
            <a:r>
              <a:rPr lang="en-GB" err="1"/>
              <a:t>lokalmiljø</a:t>
            </a:r>
            <a:r>
              <a:rPr lang="en-GB"/>
              <a:t>. </a:t>
            </a:r>
            <a:r>
              <a:rPr lang="en-GB" err="1"/>
              <a:t>Dette</a:t>
            </a:r>
            <a:r>
              <a:rPr lang="en-GB"/>
              <a:t> </a:t>
            </a:r>
            <a:r>
              <a:rPr lang="en-GB" err="1"/>
              <a:t>gjelder</a:t>
            </a:r>
            <a:r>
              <a:rPr lang="en-GB"/>
              <a:t> </a:t>
            </a:r>
            <a:r>
              <a:rPr lang="en-GB" err="1"/>
              <a:t>både</a:t>
            </a:r>
            <a:r>
              <a:rPr lang="en-GB"/>
              <a:t> </a:t>
            </a:r>
            <a:r>
              <a:rPr lang="en-GB" err="1"/>
              <a:t>lokalt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nasjonalt</a:t>
            </a:r>
            <a:r>
              <a:rPr lang="en-GB"/>
              <a:t> </a:t>
            </a:r>
            <a:r>
              <a:rPr lang="en-GB" err="1"/>
              <a:t>folkevalgte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anledning</a:t>
            </a:r>
            <a:r>
              <a:rPr lang="en-GB"/>
              <a:t> for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kunne</a:t>
            </a:r>
            <a:r>
              <a:rPr lang="en-GB"/>
              <a:t> </a:t>
            </a:r>
            <a:r>
              <a:rPr lang="en-GB" err="1"/>
              <a:t>introdusere</a:t>
            </a:r>
            <a:r>
              <a:rPr lang="en-GB"/>
              <a:t> </a:t>
            </a:r>
            <a:r>
              <a:rPr lang="en-GB" err="1"/>
              <a:t>venne</a:t>
            </a:r>
            <a:r>
              <a:rPr lang="en-GB"/>
              <a:t>, </a:t>
            </a:r>
            <a:r>
              <a:rPr lang="en-GB" err="1"/>
              <a:t>familie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sympatisører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SVs </a:t>
            </a:r>
            <a:r>
              <a:rPr lang="en-GB" err="1"/>
              <a:t>politikk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hjelp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verve </a:t>
            </a:r>
            <a:r>
              <a:rPr lang="en-GB" err="1"/>
              <a:t>nye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21813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21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74540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A6777-0770-B24C-A92B-F9F5A0486F6D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8298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A6777-0770-B24C-A92B-F9F5A0486F6D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432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err="1"/>
              <a:t>Når</a:t>
            </a:r>
            <a:r>
              <a:rPr lang="en-GB"/>
              <a:t> det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organiseres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hvilken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helst</a:t>
            </a:r>
            <a:r>
              <a:rPr lang="en-GB"/>
              <a:t> type </a:t>
            </a:r>
            <a:r>
              <a:rPr lang="en-GB" err="1"/>
              <a:t>aktivitet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det </a:t>
            </a:r>
            <a:r>
              <a:rPr lang="en-GB" err="1"/>
              <a:t>visse</a:t>
            </a:r>
            <a:r>
              <a:rPr lang="en-GB"/>
              <a:t> </a:t>
            </a:r>
            <a:r>
              <a:rPr lang="en-GB" err="1"/>
              <a:t>saker</a:t>
            </a:r>
            <a:r>
              <a:rPr lang="en-GB"/>
              <a:t> det </a:t>
            </a:r>
            <a:r>
              <a:rPr lang="en-GB" err="1"/>
              <a:t>forventes</a:t>
            </a:r>
            <a:r>
              <a:rPr lang="en-GB"/>
              <a:t> at </a:t>
            </a:r>
            <a:r>
              <a:rPr lang="en-GB" err="1"/>
              <a:t>lokallaget</a:t>
            </a:r>
            <a:r>
              <a:rPr lang="en-GB"/>
              <a:t> </a:t>
            </a:r>
            <a:r>
              <a:rPr lang="en-GB" err="1"/>
              <a:t>gjør</a:t>
            </a:r>
            <a:r>
              <a:rPr lang="en-GB"/>
              <a:t> </a:t>
            </a:r>
            <a:r>
              <a:rPr lang="en-GB" err="1"/>
              <a:t>selv</a:t>
            </a:r>
            <a:r>
              <a:rPr lang="en-GB"/>
              <a:t>. </a:t>
            </a:r>
            <a:r>
              <a:rPr lang="en-GB" err="1"/>
              <a:t>Samtidig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det </a:t>
            </a:r>
            <a:r>
              <a:rPr lang="en-GB" err="1"/>
              <a:t>en</a:t>
            </a:r>
            <a:r>
              <a:rPr lang="en-GB"/>
              <a:t> del </a:t>
            </a:r>
            <a:r>
              <a:rPr lang="en-GB" err="1"/>
              <a:t>oppgaver</a:t>
            </a:r>
            <a:r>
              <a:rPr lang="en-GB"/>
              <a:t> </a:t>
            </a:r>
            <a:r>
              <a:rPr lang="en-GB" err="1"/>
              <a:t>fylkessekretærene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bistå</a:t>
            </a:r>
            <a:r>
              <a:rPr lang="en-GB"/>
              <a:t> med.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39734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ressursbanken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sv.no</a:t>
            </a:r>
            <a:r>
              <a:rPr lang="en-GB"/>
              <a:t> </a:t>
            </a:r>
            <a:r>
              <a:rPr lang="en-GB" err="1"/>
              <a:t>finnes</a:t>
            </a:r>
            <a:r>
              <a:rPr lang="en-GB"/>
              <a:t> det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rekke</a:t>
            </a:r>
            <a:r>
              <a:rPr lang="en-GB"/>
              <a:t> </a:t>
            </a:r>
            <a:r>
              <a:rPr lang="en-GB" err="1"/>
              <a:t>maler</a:t>
            </a:r>
            <a:r>
              <a:rPr lang="en-GB"/>
              <a:t> for </a:t>
            </a:r>
            <a:r>
              <a:rPr lang="en-GB" err="1"/>
              <a:t>ulike</a:t>
            </a:r>
            <a:r>
              <a:rPr lang="en-GB"/>
              <a:t> </a:t>
            </a:r>
            <a:r>
              <a:rPr lang="en-GB" err="1"/>
              <a:t>aktiviteter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arrangementer</a:t>
            </a:r>
            <a:endParaRPr lang="en-GB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Malene</a:t>
            </a:r>
            <a:r>
              <a:rPr lang="en-GB"/>
              <a:t> </a:t>
            </a:r>
            <a:r>
              <a:rPr lang="en-GB" err="1"/>
              <a:t>inneholder</a:t>
            </a:r>
            <a:r>
              <a:rPr lang="en-GB"/>
              <a:t> </a:t>
            </a:r>
            <a:r>
              <a:rPr lang="en-GB" err="1"/>
              <a:t>bla</a:t>
            </a:r>
            <a:r>
              <a:rPr lang="en-GB"/>
              <a:t>. </a:t>
            </a:r>
            <a:r>
              <a:rPr lang="en-GB" err="1"/>
              <a:t>Informasjon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hvilken</a:t>
            </a:r>
            <a:r>
              <a:rPr lang="en-GB"/>
              <a:t> type arrangement 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snakk</a:t>
            </a:r>
            <a:r>
              <a:rPr lang="en-GB"/>
              <a:t> om, </a:t>
            </a:r>
            <a:r>
              <a:rPr lang="en-GB" err="1"/>
              <a:t>hvem</a:t>
            </a:r>
            <a:r>
              <a:rPr lang="en-GB"/>
              <a:t> det </a:t>
            </a:r>
            <a:r>
              <a:rPr lang="en-GB" err="1"/>
              <a:t>retter</a:t>
            </a:r>
            <a:r>
              <a:rPr lang="en-GB"/>
              <a:t> seg mot, </a:t>
            </a:r>
            <a:r>
              <a:rPr lang="en-GB" err="1"/>
              <a:t>hvor</a:t>
            </a:r>
            <a:r>
              <a:rPr lang="en-GB"/>
              <a:t> </a:t>
            </a:r>
            <a:r>
              <a:rPr lang="en-GB" err="1"/>
              <a:t>aktiviteten</a:t>
            </a:r>
            <a:r>
              <a:rPr lang="en-GB"/>
              <a:t> </a:t>
            </a:r>
            <a:r>
              <a:rPr lang="en-GB" err="1"/>
              <a:t>burde</a:t>
            </a:r>
            <a:r>
              <a:rPr lang="en-GB"/>
              <a:t> </a:t>
            </a:r>
            <a:r>
              <a:rPr lang="en-GB" err="1"/>
              <a:t>avholdes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hvor</a:t>
            </a:r>
            <a:r>
              <a:rPr lang="en-GB"/>
              <a:t> </a:t>
            </a:r>
            <a:r>
              <a:rPr lang="en-GB" err="1"/>
              <a:t>lenge</a:t>
            </a:r>
            <a:r>
              <a:rPr lang="en-GB"/>
              <a:t> det </a:t>
            </a:r>
            <a:r>
              <a:rPr lang="en-GB" err="1"/>
              <a:t>burde</a:t>
            </a:r>
            <a:r>
              <a:rPr lang="en-GB"/>
              <a:t> </a:t>
            </a:r>
            <a:r>
              <a:rPr lang="en-GB" err="1"/>
              <a:t>vare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Den </a:t>
            </a:r>
            <a:r>
              <a:rPr lang="en-GB" err="1"/>
              <a:t>inneholder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retningslinjer</a:t>
            </a:r>
            <a:r>
              <a:rPr lang="en-GB"/>
              <a:t> for </a:t>
            </a:r>
            <a:r>
              <a:rPr lang="en-GB" err="1"/>
              <a:t>lokale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generelle</a:t>
            </a:r>
            <a:r>
              <a:rPr lang="en-GB"/>
              <a:t> </a:t>
            </a:r>
            <a:r>
              <a:rPr lang="en-GB" err="1"/>
              <a:t>tipds</a:t>
            </a:r>
            <a:r>
              <a:rPr lang="en-GB"/>
              <a:t> for </a:t>
            </a:r>
            <a:r>
              <a:rPr lang="en-GB" err="1"/>
              <a:t>bla</a:t>
            </a:r>
            <a:r>
              <a:rPr lang="en-GB"/>
              <a:t>. </a:t>
            </a:r>
            <a:r>
              <a:rPr lang="en-GB" err="1"/>
              <a:t>ansvarfordeling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mobilisering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Oversikten</a:t>
            </a:r>
            <a:r>
              <a:rPr lang="en-GB"/>
              <a:t> over </a:t>
            </a:r>
            <a:r>
              <a:rPr lang="en-GB" err="1"/>
              <a:t>maler</a:t>
            </a:r>
            <a:r>
              <a:rPr lang="en-GB"/>
              <a:t> </a:t>
            </a:r>
            <a:r>
              <a:rPr lang="en-GB" err="1"/>
              <a:t>oppdateres</a:t>
            </a:r>
            <a:r>
              <a:rPr lang="en-GB"/>
              <a:t> </a:t>
            </a:r>
            <a:r>
              <a:rPr lang="en-GB" err="1"/>
              <a:t>jevnlig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dersom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har </a:t>
            </a:r>
            <a:r>
              <a:rPr lang="en-GB" err="1"/>
              <a:t>ønsker</a:t>
            </a:r>
            <a:r>
              <a:rPr lang="en-GB"/>
              <a:t>, </a:t>
            </a:r>
            <a:r>
              <a:rPr lang="en-GB" err="1"/>
              <a:t>ideer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forslag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nye</a:t>
            </a:r>
            <a:r>
              <a:rPr lang="en-GB"/>
              <a:t> </a:t>
            </a:r>
            <a:r>
              <a:rPr lang="en-GB" err="1"/>
              <a:t>maler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burde</a:t>
            </a:r>
            <a:r>
              <a:rPr lang="en-GB"/>
              <a:t> </a:t>
            </a:r>
            <a:r>
              <a:rPr lang="en-GB" err="1"/>
              <a:t>utvikles</a:t>
            </a:r>
            <a:r>
              <a:rPr lang="en-GB"/>
              <a:t>, send </a:t>
            </a:r>
            <a:r>
              <a:rPr lang="en-GB" err="1"/>
              <a:t>en</a:t>
            </a:r>
            <a:r>
              <a:rPr lang="en-GB"/>
              <a:t> e-post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Anniken</a:t>
            </a:r>
            <a:r>
              <a:rPr lang="en-GB"/>
              <a:t> </a:t>
            </a:r>
            <a:r>
              <a:rPr lang="en-GB" err="1"/>
              <a:t>Gurijordet</a:t>
            </a:r>
            <a:r>
              <a:rPr lang="en-NO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67748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44"/>
            <a:r>
              <a:rPr lang="en-GB"/>
              <a:t>På </a:t>
            </a: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arrangementer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regi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SV </a:t>
            </a:r>
            <a:r>
              <a:rPr lang="en-GB" err="1"/>
              <a:t>skal</a:t>
            </a:r>
            <a:r>
              <a:rPr lang="en-GB"/>
              <a:t> det </a:t>
            </a:r>
            <a:r>
              <a:rPr lang="en-GB" err="1"/>
              <a:t>kontinuerlig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edru</a:t>
            </a:r>
            <a:r>
              <a:rPr lang="en-GB"/>
              <a:t> </a:t>
            </a:r>
            <a:r>
              <a:rPr lang="en-GB" err="1"/>
              <a:t>ledelse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stede</a:t>
            </a:r>
            <a:r>
              <a:rPr lang="en-GB"/>
              <a:t> med </a:t>
            </a:r>
            <a:r>
              <a:rPr lang="en-GB" err="1"/>
              <a:t>særlig</a:t>
            </a:r>
            <a:r>
              <a:rPr lang="en-GB"/>
              <a:t> </a:t>
            </a:r>
            <a:r>
              <a:rPr lang="en-GB" err="1"/>
              <a:t>ansvar</a:t>
            </a:r>
            <a:r>
              <a:rPr lang="en-GB"/>
              <a:t> for å </a:t>
            </a:r>
            <a:r>
              <a:rPr lang="en-GB" err="1"/>
              <a:t>følge</a:t>
            </a:r>
            <a:r>
              <a:rPr lang="en-GB"/>
              <a:t> </a:t>
            </a:r>
            <a:r>
              <a:rPr lang="en-GB" err="1"/>
              <a:t>opp</a:t>
            </a:r>
            <a:r>
              <a:rPr lang="en-GB"/>
              <a:t> </a:t>
            </a:r>
            <a:r>
              <a:rPr lang="en-GB" err="1"/>
              <a:t>unge</a:t>
            </a:r>
            <a:r>
              <a:rPr lang="en-GB"/>
              <a:t> SV-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SU-ere. </a:t>
            </a:r>
            <a:r>
              <a:rPr lang="en-GB" err="1"/>
              <a:t>Senest</a:t>
            </a:r>
            <a:r>
              <a:rPr lang="en-GB"/>
              <a:t> </a:t>
            </a:r>
            <a:r>
              <a:rPr lang="en-GB" err="1"/>
              <a:t>ved</a:t>
            </a:r>
            <a:r>
              <a:rPr lang="en-GB"/>
              <a:t> </a:t>
            </a:r>
            <a:r>
              <a:rPr lang="en-GB" err="1"/>
              <a:t>møtestart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det </a:t>
            </a:r>
            <a:r>
              <a:rPr lang="en-GB" err="1"/>
              <a:t>opplyses</a:t>
            </a:r>
            <a:r>
              <a:rPr lang="en-GB"/>
              <a:t> om </a:t>
            </a:r>
            <a:r>
              <a:rPr lang="en-GB" err="1"/>
              <a:t>hvem</a:t>
            </a:r>
            <a:r>
              <a:rPr lang="en-GB"/>
              <a:t> </a:t>
            </a:r>
            <a:r>
              <a:rPr lang="en-GB" err="1"/>
              <a:t>dette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.  Det </a:t>
            </a:r>
            <a:r>
              <a:rPr lang="en-GB" err="1"/>
              <a:t>er</a:t>
            </a:r>
            <a:r>
              <a:rPr lang="en-GB"/>
              <a:t> et </a:t>
            </a:r>
            <a:r>
              <a:rPr lang="en-GB" err="1"/>
              <a:t>ledelsesansvar</a:t>
            </a:r>
            <a:r>
              <a:rPr lang="en-GB"/>
              <a:t> å </a:t>
            </a:r>
            <a:r>
              <a:rPr lang="en-GB" err="1"/>
              <a:t>unnga</a:t>
            </a:r>
            <a:r>
              <a:rPr lang="en-GB"/>
              <a:t>̊ at </a:t>
            </a:r>
            <a:r>
              <a:rPr lang="en-GB" err="1"/>
              <a:t>personer</a:t>
            </a:r>
            <a:r>
              <a:rPr lang="en-GB"/>
              <a:t> under 18 </a:t>
            </a:r>
            <a:r>
              <a:rPr lang="en-GB" err="1"/>
              <a:t>år</a:t>
            </a:r>
            <a:r>
              <a:rPr lang="en-GB"/>
              <a:t> </a:t>
            </a:r>
            <a:r>
              <a:rPr lang="en-GB" err="1"/>
              <a:t>tilbys</a:t>
            </a:r>
            <a:r>
              <a:rPr lang="en-GB"/>
              <a:t> </a:t>
            </a:r>
            <a:r>
              <a:rPr lang="en-GB" err="1"/>
              <a:t>alkohol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det </a:t>
            </a:r>
            <a:r>
              <a:rPr lang="en-GB" err="1"/>
              <a:t>er</a:t>
            </a:r>
            <a:r>
              <a:rPr lang="en-GB"/>
              <a:t> et </a:t>
            </a:r>
            <a:r>
              <a:rPr lang="en-GB" err="1"/>
              <a:t>ledelsesansvar</a:t>
            </a:r>
            <a:r>
              <a:rPr lang="en-GB"/>
              <a:t> å </a:t>
            </a:r>
            <a:r>
              <a:rPr lang="en-GB" err="1"/>
              <a:t>unnga</a:t>
            </a:r>
            <a:r>
              <a:rPr lang="en-GB"/>
              <a:t>̊ at SV-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SU-ere </a:t>
            </a:r>
            <a:r>
              <a:rPr lang="en-GB" err="1"/>
              <a:t>opplever</a:t>
            </a:r>
            <a:r>
              <a:rPr lang="en-GB"/>
              <a:t> </a:t>
            </a:r>
            <a:r>
              <a:rPr lang="en-GB" err="1"/>
              <a:t>ubehagelige</a:t>
            </a:r>
            <a:r>
              <a:rPr lang="en-GB"/>
              <a:t> </a:t>
            </a:r>
            <a:r>
              <a:rPr lang="en-GB" err="1"/>
              <a:t>situasjoner</a:t>
            </a:r>
            <a:r>
              <a:rPr lang="en-GB"/>
              <a:t> på </a:t>
            </a:r>
            <a:r>
              <a:rPr lang="en-GB" err="1"/>
              <a:t>våre</a:t>
            </a:r>
            <a:r>
              <a:rPr lang="en-GB"/>
              <a:t> </a:t>
            </a:r>
            <a:r>
              <a:rPr lang="en-GB" err="1"/>
              <a:t>arrangementer</a:t>
            </a:r>
            <a:r>
              <a:rPr lang="en-GB"/>
              <a:t>. </a:t>
            </a:r>
          </a:p>
          <a:p>
            <a:pPr defTabSz="914444"/>
            <a:endParaRPr lang="en-GB"/>
          </a:p>
          <a:p>
            <a:pPr defTabSz="914444"/>
            <a:r>
              <a:rPr lang="en-GB"/>
              <a:t>Det </a:t>
            </a:r>
            <a:r>
              <a:rPr lang="en-GB" err="1"/>
              <a:t>sosiale</a:t>
            </a:r>
            <a:r>
              <a:rPr lang="en-GB"/>
              <a:t> </a:t>
            </a:r>
            <a:r>
              <a:rPr lang="en-GB" err="1"/>
              <a:t>fellesskapet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viktig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SV,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ofte</a:t>
            </a:r>
            <a:r>
              <a:rPr lang="en-GB"/>
              <a:t> </a:t>
            </a:r>
            <a:r>
              <a:rPr lang="en-GB" err="1"/>
              <a:t>inkluderer</a:t>
            </a:r>
            <a:r>
              <a:rPr lang="en-GB"/>
              <a:t> </a:t>
            </a:r>
            <a:r>
              <a:rPr lang="en-GB" err="1"/>
              <a:t>arrangementer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sammenkomster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partiet</a:t>
            </a:r>
            <a:r>
              <a:rPr lang="en-GB"/>
              <a:t> </a:t>
            </a:r>
            <a:r>
              <a:rPr lang="en-GB" err="1"/>
              <a:t>alkohol</a:t>
            </a:r>
            <a:r>
              <a:rPr lang="en-GB"/>
              <a:t>. </a:t>
            </a:r>
            <a:r>
              <a:rPr lang="en-GB" err="1"/>
              <a:t>Ledelsen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ha et </a:t>
            </a:r>
            <a:r>
              <a:rPr lang="en-GB" err="1"/>
              <a:t>bevisst</a:t>
            </a:r>
            <a:r>
              <a:rPr lang="en-GB"/>
              <a:t> forhold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alkoholbruken</a:t>
            </a:r>
            <a:r>
              <a:rPr lang="en-GB"/>
              <a:t> på SV- arrangement,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oppfordres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å </a:t>
            </a:r>
            <a:r>
              <a:rPr lang="en-GB" err="1"/>
              <a:t>invitere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arrangement </a:t>
            </a:r>
            <a:r>
              <a:rPr lang="en-GB" err="1"/>
              <a:t>hvor</a:t>
            </a:r>
            <a:r>
              <a:rPr lang="en-GB"/>
              <a:t> </a:t>
            </a:r>
            <a:r>
              <a:rPr lang="en-GB" err="1"/>
              <a:t>alkohol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naturlig</a:t>
            </a:r>
            <a:r>
              <a:rPr lang="en-GB"/>
              <a:t> del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opplegget</a:t>
            </a:r>
            <a:r>
              <a:rPr lang="en-GB"/>
              <a:t>. </a:t>
            </a:r>
          </a:p>
          <a:p>
            <a:pPr defTabSz="914444"/>
            <a:endParaRPr lang="en-GB"/>
          </a:p>
          <a:p>
            <a:pPr defTabSz="914444"/>
            <a:r>
              <a:rPr lang="en-GB"/>
              <a:t>I </a:t>
            </a:r>
            <a:r>
              <a:rPr lang="en-GB" err="1"/>
              <a:t>ressursbanken</a:t>
            </a:r>
            <a:r>
              <a:rPr lang="en-GB"/>
              <a:t> </a:t>
            </a:r>
            <a:r>
              <a:rPr lang="en-GB" err="1"/>
              <a:t>finner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</a:t>
            </a:r>
            <a:r>
              <a:rPr lang="en-GB" err="1"/>
              <a:t>retningslinjer</a:t>
            </a:r>
            <a:r>
              <a:rPr lang="en-GB"/>
              <a:t> for </a:t>
            </a:r>
            <a:r>
              <a:rPr lang="en-GB" err="1"/>
              <a:t>trygge</a:t>
            </a:r>
            <a:r>
              <a:rPr lang="en-GB"/>
              <a:t> </a:t>
            </a:r>
            <a:r>
              <a:rPr lang="en-GB" err="1"/>
              <a:t>møteplasser</a:t>
            </a:r>
            <a:r>
              <a:rPr lang="en-GB"/>
              <a:t> </a:t>
            </a:r>
            <a:r>
              <a:rPr lang="en-GB" err="1"/>
              <a:t>samt</a:t>
            </a:r>
            <a:r>
              <a:rPr lang="en-GB"/>
              <a:t> </a:t>
            </a:r>
            <a:r>
              <a:rPr lang="en-GB" err="1"/>
              <a:t>våre</a:t>
            </a:r>
            <a:r>
              <a:rPr lang="en-GB"/>
              <a:t> </a:t>
            </a:r>
            <a:r>
              <a:rPr lang="en-GB" err="1"/>
              <a:t>varslingsrutiner</a:t>
            </a:r>
            <a:r>
              <a:rPr lang="en-GB"/>
              <a:t>. </a:t>
            </a:r>
          </a:p>
          <a:p>
            <a:pPr defTabSz="914444"/>
            <a:endParaRPr lang="en-GB"/>
          </a:p>
          <a:p>
            <a:pPr defTabSz="914444"/>
            <a:r>
              <a:rPr lang="en-GB"/>
              <a:t>I </a:t>
            </a:r>
            <a:r>
              <a:rPr lang="en-GB" err="1"/>
              <a:t>forbindelse</a:t>
            </a:r>
            <a:r>
              <a:rPr lang="en-GB"/>
              <a:t> med </a:t>
            </a:r>
            <a:r>
              <a:rPr lang="en-GB" err="1"/>
              <a:t>større</a:t>
            </a:r>
            <a:r>
              <a:rPr lang="en-GB"/>
              <a:t> </a:t>
            </a:r>
            <a:r>
              <a:rPr lang="en-GB" err="1"/>
              <a:t>arrangementer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årsmøte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konferanser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det </a:t>
            </a:r>
            <a:r>
              <a:rPr lang="en-GB" err="1"/>
              <a:t>gjennomføres</a:t>
            </a:r>
            <a:r>
              <a:rPr lang="en-GB"/>
              <a:t> </a:t>
            </a:r>
            <a:r>
              <a:rPr lang="en-GB" err="1"/>
              <a:t>kjønnsdelte</a:t>
            </a:r>
            <a:r>
              <a:rPr lang="en-GB"/>
              <a:t> </a:t>
            </a:r>
            <a:r>
              <a:rPr lang="en-GB" err="1"/>
              <a:t>formøter</a:t>
            </a:r>
            <a:r>
              <a:rPr lang="en-GB"/>
              <a:t> </a:t>
            </a:r>
            <a:r>
              <a:rPr lang="en-GB" err="1"/>
              <a:t>både</a:t>
            </a:r>
            <a:r>
              <a:rPr lang="en-GB"/>
              <a:t> for </a:t>
            </a:r>
            <a:r>
              <a:rPr lang="en-GB" err="1"/>
              <a:t>kvinner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menn</a:t>
            </a:r>
            <a:r>
              <a:rPr lang="en-GB"/>
              <a:t>.</a:t>
            </a:r>
          </a:p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8640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lurt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alliere</a:t>
            </a:r>
            <a:r>
              <a:rPr lang="en-GB"/>
              <a:t> seg med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organisasjoner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gjennomføring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ulike</a:t>
            </a:r>
            <a:r>
              <a:rPr lang="en-GB"/>
              <a:t> </a:t>
            </a:r>
            <a:r>
              <a:rPr lang="en-GB" err="1"/>
              <a:t>aktiviteter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Dette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organisasjoner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folk med </a:t>
            </a:r>
            <a:r>
              <a:rPr lang="en-GB" err="1"/>
              <a:t>felles</a:t>
            </a:r>
            <a:r>
              <a:rPr lang="en-GB"/>
              <a:t> </a:t>
            </a:r>
            <a:r>
              <a:rPr lang="en-GB" err="1"/>
              <a:t>standpunkt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evt</a:t>
            </a:r>
            <a:r>
              <a:rPr lang="en-GB"/>
              <a:t>. </a:t>
            </a:r>
            <a:r>
              <a:rPr lang="en-GB" err="1"/>
              <a:t>andre</a:t>
            </a:r>
            <a:r>
              <a:rPr lang="en-GB"/>
              <a:t> partier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Samarbeid</a:t>
            </a:r>
            <a:r>
              <a:rPr lang="en-GB"/>
              <a:t> med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bidra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større</a:t>
            </a:r>
            <a:r>
              <a:rPr lang="en-GB"/>
              <a:t> </a:t>
            </a:r>
            <a:r>
              <a:rPr lang="en-GB" err="1"/>
              <a:t>sjanse</a:t>
            </a:r>
            <a:r>
              <a:rPr lang="en-GB"/>
              <a:t> for </a:t>
            </a:r>
            <a:r>
              <a:rPr lang="en-GB" err="1"/>
              <a:t>gjennomslag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større</a:t>
            </a:r>
            <a:r>
              <a:rPr lang="en-GB"/>
              <a:t> </a:t>
            </a:r>
            <a:r>
              <a:rPr lang="en-GB" err="1"/>
              <a:t>oppslutning</a:t>
            </a:r>
            <a:r>
              <a:rPr lang="en-GB"/>
              <a:t> om </a:t>
            </a:r>
            <a:r>
              <a:rPr lang="en-GB" err="1"/>
              <a:t>saker</a:t>
            </a:r>
            <a:endParaRPr lang="en-GB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mulig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invitere</a:t>
            </a:r>
            <a:r>
              <a:rPr lang="en-GB"/>
              <a:t> </a:t>
            </a:r>
            <a:r>
              <a:rPr lang="en-GB" err="1"/>
              <a:t>organisasjoner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oppdatere</a:t>
            </a:r>
            <a:r>
              <a:rPr lang="en-GB"/>
              <a:t> </a:t>
            </a:r>
            <a:r>
              <a:rPr lang="en-GB" err="1"/>
              <a:t>lokallag</a:t>
            </a:r>
            <a:r>
              <a:rPr lang="en-GB"/>
              <a:t> om </a:t>
            </a:r>
            <a:r>
              <a:rPr lang="en-GB" err="1"/>
              <a:t>deres</a:t>
            </a:r>
            <a:r>
              <a:rPr lang="en-GB"/>
              <a:t> </a:t>
            </a:r>
            <a:r>
              <a:rPr lang="en-GB" err="1"/>
              <a:t>standpunkt</a:t>
            </a:r>
            <a:r>
              <a:rPr lang="en-GB"/>
              <a:t>,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høre</a:t>
            </a:r>
            <a:r>
              <a:rPr lang="en-GB"/>
              <a:t> om de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holde</a:t>
            </a:r>
            <a:r>
              <a:rPr lang="en-GB"/>
              <a:t> </a:t>
            </a:r>
            <a:r>
              <a:rPr lang="en-GB" err="1"/>
              <a:t>foredrag</a:t>
            </a:r>
            <a:r>
              <a:rPr lang="en-GB"/>
              <a:t> om et </a:t>
            </a:r>
            <a:r>
              <a:rPr lang="en-GB" err="1"/>
              <a:t>tema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øke</a:t>
            </a:r>
            <a:r>
              <a:rPr lang="en-GB"/>
              <a:t> </a:t>
            </a:r>
            <a:r>
              <a:rPr lang="en-GB" err="1"/>
              <a:t>kompetansen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styret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lokallaget</a:t>
            </a:r>
            <a:r>
              <a:rPr lang="en-GB"/>
              <a:t> </a:t>
            </a:r>
            <a:r>
              <a:rPr lang="en-GB" err="1"/>
              <a:t>generelt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samme</a:t>
            </a:r>
            <a:r>
              <a:rPr lang="en-GB"/>
              <a:t> </a:t>
            </a:r>
            <a:r>
              <a:rPr lang="en-GB" err="1"/>
              <a:t>gjelder</a:t>
            </a:r>
            <a:r>
              <a:rPr lang="en-GB"/>
              <a:t> med </a:t>
            </a:r>
            <a:r>
              <a:rPr lang="en-GB" err="1"/>
              <a:t>tanke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innspill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ulike</a:t>
            </a:r>
            <a:r>
              <a:rPr lang="en-GB"/>
              <a:t> </a:t>
            </a:r>
            <a:r>
              <a:rPr lang="en-GB" err="1"/>
              <a:t>saker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lokallaget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ta stilling </a:t>
            </a:r>
            <a:r>
              <a:rPr lang="en-GB" err="1"/>
              <a:t>til</a:t>
            </a:r>
            <a:r>
              <a:rPr lang="en-GB"/>
              <a:t>. Andre </a:t>
            </a:r>
            <a:r>
              <a:rPr lang="en-GB" err="1"/>
              <a:t>organisasjoner</a:t>
            </a:r>
            <a:r>
              <a:rPr lang="en-GB"/>
              <a:t> har </a:t>
            </a:r>
            <a:r>
              <a:rPr lang="en-GB" err="1"/>
              <a:t>ofte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perspektiver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mer</a:t>
            </a:r>
            <a:r>
              <a:rPr lang="en-GB"/>
              <a:t> </a:t>
            </a:r>
            <a:r>
              <a:rPr lang="en-GB" err="1"/>
              <a:t>kunnskap</a:t>
            </a:r>
            <a:r>
              <a:rPr lang="en-GB"/>
              <a:t> om et </a:t>
            </a:r>
            <a:r>
              <a:rPr lang="en-GB" err="1"/>
              <a:t>saksområde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positivt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ha med seg.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lønner</a:t>
            </a:r>
            <a:r>
              <a:rPr lang="en-GB"/>
              <a:t> seg </a:t>
            </a:r>
            <a:r>
              <a:rPr lang="en-GB" err="1"/>
              <a:t>som</a:t>
            </a:r>
            <a:r>
              <a:rPr lang="en-GB"/>
              <a:t> regel </a:t>
            </a:r>
            <a:r>
              <a:rPr lang="en-GB" err="1"/>
              <a:t>å</a:t>
            </a:r>
            <a:r>
              <a:rPr lang="en-GB"/>
              <a:t> ha </a:t>
            </a:r>
            <a:r>
              <a:rPr lang="en-GB" err="1"/>
              <a:t>direkte</a:t>
            </a:r>
            <a:r>
              <a:rPr lang="en-GB"/>
              <a:t> </a:t>
            </a:r>
            <a:r>
              <a:rPr lang="en-GB" err="1"/>
              <a:t>sosial</a:t>
            </a:r>
            <a:r>
              <a:rPr lang="en-GB"/>
              <a:t> </a:t>
            </a:r>
            <a:r>
              <a:rPr lang="en-GB" err="1"/>
              <a:t>kontakt</a:t>
            </a:r>
            <a:r>
              <a:rPr lang="en-GB"/>
              <a:t> med </a:t>
            </a:r>
            <a:r>
              <a:rPr lang="en-GB" err="1"/>
              <a:t>organisasjonene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personene</a:t>
            </a:r>
            <a:r>
              <a:rPr lang="en-GB"/>
              <a:t> man </a:t>
            </a:r>
            <a:r>
              <a:rPr lang="en-GB" err="1"/>
              <a:t>vil</a:t>
            </a:r>
            <a:r>
              <a:rPr lang="en-GB"/>
              <a:t> </a:t>
            </a:r>
            <a:r>
              <a:rPr lang="en-GB" err="1"/>
              <a:t>samarbeide</a:t>
            </a:r>
            <a:r>
              <a:rPr lang="en-GB"/>
              <a:t> med, </a:t>
            </a:r>
            <a:r>
              <a:rPr lang="en-GB" err="1"/>
              <a:t>fremfor</a:t>
            </a:r>
            <a:r>
              <a:rPr lang="en-GB"/>
              <a:t> </a:t>
            </a:r>
            <a:r>
              <a:rPr lang="en-GB" err="1"/>
              <a:t>f.eks</a:t>
            </a:r>
            <a:r>
              <a:rPr lang="en-GB"/>
              <a:t>. e-poster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kontakt</a:t>
            </a:r>
            <a:r>
              <a:rPr lang="en-GB"/>
              <a:t> via </a:t>
            </a:r>
            <a:r>
              <a:rPr lang="en-GB" err="1"/>
              <a:t>sms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Når</a:t>
            </a:r>
            <a:r>
              <a:rPr lang="en-GB"/>
              <a:t> man </a:t>
            </a:r>
            <a:r>
              <a:rPr lang="en-GB" err="1"/>
              <a:t>samarbeider</a:t>
            </a:r>
            <a:r>
              <a:rPr lang="en-GB"/>
              <a:t> med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vil</a:t>
            </a:r>
            <a:r>
              <a:rPr lang="en-GB"/>
              <a:t> det </a:t>
            </a:r>
            <a:r>
              <a:rPr lang="en-GB" err="1"/>
              <a:t>alltid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uenigheter</a:t>
            </a:r>
            <a:r>
              <a:rPr lang="en-GB"/>
              <a:t>. 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lurt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fokusere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holde</a:t>
            </a:r>
            <a:r>
              <a:rPr lang="en-GB"/>
              <a:t> seg </a:t>
            </a:r>
            <a:r>
              <a:rPr lang="en-GB" err="1"/>
              <a:t>til</a:t>
            </a:r>
            <a:r>
              <a:rPr lang="en-GB"/>
              <a:t> det man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enige</a:t>
            </a:r>
            <a:r>
              <a:rPr lang="en-GB"/>
              <a:t> om, </a:t>
            </a:r>
            <a:r>
              <a:rPr lang="en-GB" err="1"/>
              <a:t>fremfor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trekke</a:t>
            </a:r>
            <a:r>
              <a:rPr lang="en-GB"/>
              <a:t> </a:t>
            </a:r>
            <a:r>
              <a:rPr lang="en-GB" err="1"/>
              <a:t>frem</a:t>
            </a:r>
            <a:r>
              <a:rPr lang="en-GB"/>
              <a:t> </a:t>
            </a:r>
            <a:r>
              <a:rPr lang="en-GB" err="1"/>
              <a:t>uenigheter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viktig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skille</a:t>
            </a:r>
            <a:r>
              <a:rPr lang="en-GB"/>
              <a:t> </a:t>
            </a:r>
            <a:r>
              <a:rPr lang="en-GB" err="1"/>
              <a:t>alliansebygging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rekruttering</a:t>
            </a:r>
            <a:r>
              <a:rPr lang="en-GB"/>
              <a:t>. </a:t>
            </a:r>
            <a:r>
              <a:rPr lang="en-GB" err="1"/>
              <a:t>Ofte</a:t>
            </a:r>
            <a:r>
              <a:rPr lang="en-GB"/>
              <a:t> </a:t>
            </a:r>
            <a:r>
              <a:rPr lang="en-GB" err="1"/>
              <a:t>møter</a:t>
            </a:r>
            <a:r>
              <a:rPr lang="en-GB"/>
              <a:t> man </a:t>
            </a:r>
            <a:r>
              <a:rPr lang="en-GB" err="1"/>
              <a:t>gjerne</a:t>
            </a:r>
            <a:r>
              <a:rPr lang="en-GB"/>
              <a:t> folk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organisasjoner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man </a:t>
            </a:r>
            <a:r>
              <a:rPr lang="en-GB" err="1"/>
              <a:t>gjerne</a:t>
            </a:r>
            <a:r>
              <a:rPr lang="en-GB"/>
              <a:t> </a:t>
            </a:r>
            <a:r>
              <a:rPr lang="en-GB" err="1"/>
              <a:t>skulle</a:t>
            </a:r>
            <a:r>
              <a:rPr lang="en-GB"/>
              <a:t> </a:t>
            </a:r>
            <a:r>
              <a:rPr lang="en-GB" err="1"/>
              <a:t>hatt</a:t>
            </a:r>
            <a:r>
              <a:rPr lang="en-GB"/>
              <a:t> med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sitt</a:t>
            </a:r>
            <a:r>
              <a:rPr lang="en-GB"/>
              <a:t> </a:t>
            </a:r>
            <a:r>
              <a:rPr lang="en-GB" err="1"/>
              <a:t>lokallag</a:t>
            </a:r>
            <a:r>
              <a:rPr lang="en-GB"/>
              <a:t>. Da </a:t>
            </a:r>
            <a:r>
              <a:rPr lang="en-GB" err="1"/>
              <a:t>er</a:t>
            </a:r>
            <a:r>
              <a:rPr lang="en-GB"/>
              <a:t> det </a:t>
            </a:r>
            <a:r>
              <a:rPr lang="en-GB" err="1"/>
              <a:t>viktig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huske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at mange </a:t>
            </a:r>
            <a:r>
              <a:rPr lang="en-GB" err="1"/>
              <a:t>gjerne</a:t>
            </a:r>
            <a:r>
              <a:rPr lang="en-GB"/>
              <a:t> </a:t>
            </a:r>
            <a:r>
              <a:rPr lang="en-GB" err="1"/>
              <a:t>vil</a:t>
            </a:r>
            <a:r>
              <a:rPr lang="en-GB"/>
              <a:t> </a:t>
            </a:r>
            <a:r>
              <a:rPr lang="en-GB" err="1"/>
              <a:t>engasjere</a:t>
            </a:r>
            <a:r>
              <a:rPr lang="en-GB"/>
              <a:t> seg, men </a:t>
            </a:r>
            <a:r>
              <a:rPr lang="en-GB" err="1"/>
              <a:t>kanskje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nødvendigvis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et </a:t>
            </a:r>
            <a:r>
              <a:rPr lang="en-GB" err="1"/>
              <a:t>politisk</a:t>
            </a:r>
            <a:r>
              <a:rPr lang="en-GB"/>
              <a:t> </a:t>
            </a:r>
            <a:r>
              <a:rPr lang="en-GB" err="1"/>
              <a:t>parti</a:t>
            </a:r>
            <a:r>
              <a:rPr lang="en-GB"/>
              <a:t>. Det </a:t>
            </a:r>
            <a:r>
              <a:rPr lang="en-GB" err="1"/>
              <a:t>må</a:t>
            </a:r>
            <a:r>
              <a:rPr lang="en-GB"/>
              <a:t> man </a:t>
            </a:r>
            <a:r>
              <a:rPr lang="en-GB" err="1"/>
              <a:t>selvsagt</a:t>
            </a:r>
            <a:r>
              <a:rPr lang="en-GB"/>
              <a:t> </a:t>
            </a:r>
            <a:r>
              <a:rPr lang="en-GB" err="1"/>
              <a:t>respektere</a:t>
            </a:r>
            <a:r>
              <a:rPr lang="en-GB"/>
              <a:t>.  Men det </a:t>
            </a:r>
            <a:r>
              <a:rPr lang="en-GB" err="1"/>
              <a:t>går</a:t>
            </a:r>
            <a:r>
              <a:rPr lang="en-GB"/>
              <a:t> </a:t>
            </a:r>
            <a:r>
              <a:rPr lang="en-GB" err="1"/>
              <a:t>alltid</a:t>
            </a:r>
            <a:r>
              <a:rPr lang="en-GB"/>
              <a:t> an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spørre</a:t>
            </a:r>
            <a:r>
              <a:rPr lang="en-GB"/>
              <a:t>,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hvis</a:t>
            </a:r>
            <a:r>
              <a:rPr lang="en-GB"/>
              <a:t> man </a:t>
            </a:r>
            <a:r>
              <a:rPr lang="en-GB" err="1"/>
              <a:t>får</a:t>
            </a:r>
            <a:r>
              <a:rPr lang="en-GB"/>
              <a:t> et </a:t>
            </a:r>
            <a:r>
              <a:rPr lang="en-GB" err="1"/>
              <a:t>nei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må</a:t>
            </a:r>
            <a:r>
              <a:rPr lang="en-GB"/>
              <a:t> man </a:t>
            </a:r>
            <a:r>
              <a:rPr lang="en-GB" err="1"/>
              <a:t>respektere</a:t>
            </a:r>
            <a:r>
              <a:rPr lang="en-GB"/>
              <a:t> det.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Eksempler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organisasjoner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samarbeide</a:t>
            </a:r>
            <a:r>
              <a:rPr lang="en-GB"/>
              <a:t> med: </a:t>
            </a:r>
            <a:r>
              <a:rPr lang="en-GB" err="1"/>
              <a:t>Norsk</a:t>
            </a:r>
            <a:r>
              <a:rPr lang="en-GB"/>
              <a:t> </a:t>
            </a:r>
            <a:r>
              <a:rPr lang="en-GB" err="1"/>
              <a:t>folkehjelp</a:t>
            </a:r>
            <a:r>
              <a:rPr lang="en-GB"/>
              <a:t>, </a:t>
            </a:r>
            <a:r>
              <a:rPr lang="en-GB" err="1"/>
              <a:t>Naturvernforbundet</a:t>
            </a:r>
            <a:r>
              <a:rPr lang="en-GB"/>
              <a:t>, </a:t>
            </a:r>
            <a:r>
              <a:rPr lang="en-GB" err="1"/>
              <a:t>fagforeninger</a:t>
            </a:r>
            <a:r>
              <a:rPr lang="en-GB"/>
              <a:t>, Norske </a:t>
            </a:r>
            <a:r>
              <a:rPr lang="en-GB" err="1"/>
              <a:t>kvinners</a:t>
            </a:r>
            <a:r>
              <a:rPr lang="en-GB"/>
              <a:t> </a:t>
            </a:r>
            <a:r>
              <a:rPr lang="en-GB" err="1"/>
              <a:t>sanitetsforening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Kirkens</a:t>
            </a:r>
            <a:r>
              <a:rPr lang="en-GB"/>
              <a:t> </a:t>
            </a:r>
            <a:r>
              <a:rPr lang="en-GB" err="1"/>
              <a:t>bymisjon</a:t>
            </a:r>
            <a:r>
              <a:rPr lang="en-GB"/>
              <a:t>, </a:t>
            </a:r>
            <a:r>
              <a:rPr lang="en-GB" err="1"/>
              <a:t>Røde</a:t>
            </a:r>
            <a:r>
              <a:rPr lang="en-GB"/>
              <a:t> </a:t>
            </a:r>
            <a:r>
              <a:rPr lang="en-GB" err="1"/>
              <a:t>kors</a:t>
            </a:r>
            <a:r>
              <a:rPr lang="en-NO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2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et </a:t>
            </a:r>
            <a:r>
              <a:rPr lang="en-GB" err="1"/>
              <a:t>godt</a:t>
            </a:r>
            <a:r>
              <a:rPr lang="en-GB"/>
              <a:t> </a:t>
            </a:r>
            <a:r>
              <a:rPr lang="en-GB" err="1"/>
              <a:t>oppmøte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arrangementer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det </a:t>
            </a:r>
            <a:r>
              <a:rPr lang="en-GB" err="1"/>
              <a:t>viktig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tidlig</a:t>
            </a:r>
            <a:r>
              <a:rPr lang="en-GB"/>
              <a:t> </a:t>
            </a:r>
            <a:r>
              <a:rPr lang="en-GB" err="1"/>
              <a:t>ute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lurt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ha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fremdriftsplan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vite</a:t>
            </a:r>
            <a:r>
              <a:rPr lang="en-GB"/>
              <a:t> </a:t>
            </a:r>
            <a:r>
              <a:rPr lang="en-GB" err="1"/>
              <a:t>når</a:t>
            </a:r>
            <a:r>
              <a:rPr lang="en-GB"/>
              <a:t> </a:t>
            </a:r>
            <a:r>
              <a:rPr lang="en-GB" err="1"/>
              <a:t>ulike</a:t>
            </a:r>
            <a:r>
              <a:rPr lang="en-GB"/>
              <a:t> </a:t>
            </a:r>
            <a:r>
              <a:rPr lang="en-GB" err="1"/>
              <a:t>deler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aktiviteten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arrangementet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klart</a:t>
            </a:r>
            <a:r>
              <a:rPr lang="en-GB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5341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mobilisere</a:t>
            </a:r>
            <a:r>
              <a:rPr lang="en-GB"/>
              <a:t> </a:t>
            </a:r>
            <a:r>
              <a:rPr lang="en-GB" err="1"/>
              <a:t>mest</a:t>
            </a:r>
            <a:r>
              <a:rPr lang="en-GB"/>
              <a:t> </a:t>
            </a:r>
            <a:r>
              <a:rPr lang="en-GB" err="1"/>
              <a:t>mulig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utadrettede</a:t>
            </a:r>
            <a:r>
              <a:rPr lang="en-GB"/>
              <a:t> </a:t>
            </a:r>
            <a:r>
              <a:rPr lang="en-GB" err="1"/>
              <a:t>arrangementer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det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fordel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bruke</a:t>
            </a:r>
            <a:r>
              <a:rPr lang="en-GB"/>
              <a:t> det </a:t>
            </a:r>
            <a:r>
              <a:rPr lang="en-GB" err="1"/>
              <a:t>nettverket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de </a:t>
            </a:r>
            <a:r>
              <a:rPr lang="en-GB" err="1"/>
              <a:t>kontaktene</a:t>
            </a:r>
            <a:r>
              <a:rPr lang="en-GB"/>
              <a:t> man har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sørge</a:t>
            </a:r>
            <a:r>
              <a:rPr lang="en-GB"/>
              <a:t> for best </a:t>
            </a:r>
            <a:r>
              <a:rPr lang="en-GB" err="1"/>
              <a:t>mulig</a:t>
            </a:r>
            <a:r>
              <a:rPr lang="en-GB"/>
              <a:t> </a:t>
            </a:r>
            <a:r>
              <a:rPr lang="en-GB" err="1"/>
              <a:t>oppmøte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Dette</a:t>
            </a:r>
            <a:r>
              <a:rPr lang="en-GB"/>
              <a:t> </a:t>
            </a:r>
            <a:r>
              <a:rPr lang="en-GB" err="1"/>
              <a:t>innebærer</a:t>
            </a:r>
            <a:r>
              <a:rPr lang="en-GB"/>
              <a:t> </a:t>
            </a:r>
            <a:r>
              <a:rPr lang="en-GB" err="1"/>
              <a:t>blant</a:t>
            </a:r>
            <a:r>
              <a:rPr lang="en-GB"/>
              <a:t> </a:t>
            </a:r>
            <a:r>
              <a:rPr lang="en-GB" err="1"/>
              <a:t>annet</a:t>
            </a:r>
            <a:r>
              <a:rPr lang="en-GB"/>
              <a:t>:</a:t>
            </a:r>
          </a:p>
          <a:p>
            <a:r>
              <a:rPr lang="en-GB"/>
              <a:t>– </a:t>
            </a:r>
            <a:r>
              <a:rPr lang="en-GB" err="1"/>
              <a:t>Egne</a:t>
            </a:r>
            <a:r>
              <a:rPr lang="en-GB"/>
              <a:t>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lokallaget</a:t>
            </a:r>
            <a:endParaRPr lang="en-GB"/>
          </a:p>
          <a:p>
            <a:r>
              <a:rPr lang="en-GB"/>
              <a:t>– </a:t>
            </a:r>
            <a:r>
              <a:rPr lang="en-GB" err="1"/>
              <a:t>Medlemmer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andre</a:t>
            </a:r>
            <a:r>
              <a:rPr lang="en-GB"/>
              <a:t> </a:t>
            </a:r>
            <a:r>
              <a:rPr lang="en-GB" err="1"/>
              <a:t>organisasjoner</a:t>
            </a:r>
            <a:r>
              <a:rPr lang="en-GB"/>
              <a:t> (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kanskje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samarbeidsorganisasjoner</a:t>
            </a:r>
            <a:r>
              <a:rPr lang="en-GB"/>
              <a:t>)</a:t>
            </a:r>
          </a:p>
          <a:p>
            <a:r>
              <a:rPr lang="en-GB"/>
              <a:t>– </a:t>
            </a:r>
            <a:r>
              <a:rPr lang="en-GB" err="1"/>
              <a:t>Forbund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fagrørsla</a:t>
            </a:r>
            <a:endParaRPr lang="en-GB"/>
          </a:p>
          <a:p>
            <a:r>
              <a:rPr lang="en-GB"/>
              <a:t>– </a:t>
            </a:r>
            <a:r>
              <a:rPr lang="en-GB" err="1"/>
              <a:t>Ulike</a:t>
            </a:r>
            <a:r>
              <a:rPr lang="en-GB"/>
              <a:t> </a:t>
            </a:r>
            <a:r>
              <a:rPr lang="en-GB" err="1"/>
              <a:t>nisjemiljøer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lokalmiljøet</a:t>
            </a:r>
            <a:r>
              <a:rPr lang="en-GB"/>
              <a:t> (</a:t>
            </a:r>
            <a:r>
              <a:rPr lang="en-GB" err="1"/>
              <a:t>f.eks</a:t>
            </a:r>
            <a:r>
              <a:rPr lang="en-GB"/>
              <a:t>.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lokal</a:t>
            </a:r>
            <a:r>
              <a:rPr lang="en-GB"/>
              <a:t> </a:t>
            </a:r>
            <a:r>
              <a:rPr lang="en-GB" err="1"/>
              <a:t>forening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finnes</a:t>
            </a:r>
            <a:r>
              <a:rPr lang="en-GB"/>
              <a:t> </a:t>
            </a:r>
            <a:r>
              <a:rPr lang="en-GB" err="1"/>
              <a:t>nasjonalt</a:t>
            </a:r>
            <a:r>
              <a:rPr lang="en-GB"/>
              <a:t>)</a:t>
            </a:r>
          </a:p>
          <a:p>
            <a:r>
              <a:rPr lang="en-GB"/>
              <a:t>–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nettverk</a:t>
            </a:r>
            <a:r>
              <a:rPr lang="en-GB"/>
              <a:t> (</a:t>
            </a:r>
            <a:r>
              <a:rPr lang="en-GB" err="1"/>
              <a:t>venner</a:t>
            </a:r>
            <a:r>
              <a:rPr lang="en-GB"/>
              <a:t>, </a:t>
            </a:r>
            <a:r>
              <a:rPr lang="en-GB" err="1"/>
              <a:t>familier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/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kollegaer</a:t>
            </a:r>
            <a:r>
              <a:rPr lang="en-GB"/>
              <a:t>)</a:t>
            </a:r>
          </a:p>
          <a:p>
            <a:r>
              <a:rPr lang="en-GB"/>
              <a:t>– Andre SV-</a:t>
            </a:r>
            <a:r>
              <a:rPr lang="en-GB" err="1"/>
              <a:t>lokallag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nærliggende</a:t>
            </a:r>
            <a:r>
              <a:rPr lang="en-GB"/>
              <a:t> </a:t>
            </a:r>
            <a:r>
              <a:rPr lang="en-GB" err="1"/>
              <a:t>kommuner</a:t>
            </a:r>
            <a:r>
              <a:rPr lang="en-GB"/>
              <a:t>, </a:t>
            </a:r>
            <a:r>
              <a:rPr lang="en-GB" err="1"/>
              <a:t>fylkeslag</a:t>
            </a:r>
            <a:endParaRPr lang="en-GB"/>
          </a:p>
          <a:p>
            <a:endParaRPr lang="en-GB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Dersom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har </a:t>
            </a:r>
            <a:r>
              <a:rPr lang="en-GB" err="1"/>
              <a:t>laget</a:t>
            </a:r>
            <a:r>
              <a:rPr lang="en-GB"/>
              <a:t> Facebook-arrangement for </a:t>
            </a:r>
            <a:r>
              <a:rPr lang="en-GB" err="1"/>
              <a:t>aktiviteten</a:t>
            </a:r>
            <a:r>
              <a:rPr lang="en-GB"/>
              <a:t>, inviter </a:t>
            </a:r>
            <a:r>
              <a:rPr lang="en-GB" err="1"/>
              <a:t>gjerne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mange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mulig</a:t>
            </a:r>
            <a:r>
              <a:rPr lang="en-GB"/>
              <a:t> der (</a:t>
            </a:r>
            <a:r>
              <a:rPr lang="en-GB" err="1"/>
              <a:t>f.eks</a:t>
            </a:r>
            <a:r>
              <a:rPr lang="en-GB"/>
              <a:t>. at </a:t>
            </a:r>
            <a:r>
              <a:rPr lang="en-GB" err="1"/>
              <a:t>alle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lokallagsstyret</a:t>
            </a:r>
            <a:r>
              <a:rPr lang="en-GB"/>
              <a:t> </a:t>
            </a:r>
            <a:r>
              <a:rPr lang="en-GB" err="1"/>
              <a:t>inviterer</a:t>
            </a:r>
            <a:r>
              <a:rPr lang="en-GB"/>
              <a:t> 10–20 </a:t>
            </a:r>
            <a:r>
              <a:rPr lang="en-GB" err="1"/>
              <a:t>personer</a:t>
            </a:r>
            <a:r>
              <a:rPr lang="en-GB"/>
              <a:t> </a:t>
            </a:r>
            <a:r>
              <a:rPr lang="en-GB" err="1"/>
              <a:t>hver</a:t>
            </a:r>
            <a:r>
              <a:rPr lang="en-GB"/>
              <a:t>)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Send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gjerne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pressemelding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ring </a:t>
            </a:r>
            <a:r>
              <a:rPr lang="en-GB" err="1"/>
              <a:t>lokale</a:t>
            </a:r>
            <a:r>
              <a:rPr lang="en-GB"/>
              <a:t> </a:t>
            </a:r>
            <a:r>
              <a:rPr lang="en-GB" err="1"/>
              <a:t>medier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få</a:t>
            </a:r>
            <a:r>
              <a:rPr lang="en-GB"/>
              <a:t> </a:t>
            </a:r>
            <a:r>
              <a:rPr lang="en-GB" err="1"/>
              <a:t>oppslag</a:t>
            </a:r>
            <a:r>
              <a:rPr lang="en-GB"/>
              <a:t> om </a:t>
            </a:r>
            <a:r>
              <a:rPr lang="en-GB" err="1"/>
              <a:t>aktiviteten</a:t>
            </a:r>
            <a:endParaRPr lang="en-GB"/>
          </a:p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67934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Dersom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ha et </a:t>
            </a:r>
            <a:r>
              <a:rPr lang="en-GB" err="1"/>
              <a:t>åpent</a:t>
            </a:r>
            <a:r>
              <a:rPr lang="en-GB"/>
              <a:t> </a:t>
            </a:r>
            <a:r>
              <a:rPr lang="en-GB" err="1"/>
              <a:t>møte</a:t>
            </a:r>
            <a:r>
              <a:rPr lang="en-GB"/>
              <a:t>, </a:t>
            </a:r>
            <a:r>
              <a:rPr lang="en-GB" err="1"/>
              <a:t>velg</a:t>
            </a:r>
            <a:r>
              <a:rPr lang="en-GB"/>
              <a:t> et </a:t>
            </a:r>
            <a:r>
              <a:rPr lang="en-GB" err="1"/>
              <a:t>lokale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lett</a:t>
            </a:r>
            <a:r>
              <a:rPr lang="en-GB"/>
              <a:t> </a:t>
            </a:r>
            <a:r>
              <a:rPr lang="en-GB" err="1"/>
              <a:t>tilgjengelig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folk </a:t>
            </a:r>
            <a:r>
              <a:rPr lang="en-GB" err="1"/>
              <a:t>allerede</a:t>
            </a:r>
            <a:r>
              <a:rPr lang="en-GB"/>
              <a:t> </a:t>
            </a:r>
            <a:r>
              <a:rPr lang="en-GB" err="1"/>
              <a:t>kjenner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evt</a:t>
            </a:r>
            <a:r>
              <a:rPr lang="en-GB"/>
              <a:t>.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vant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gå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. </a:t>
            </a:r>
            <a:r>
              <a:rPr lang="en-GB" err="1"/>
              <a:t>Møtelokale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rådhus</a:t>
            </a:r>
            <a:r>
              <a:rPr lang="en-GB"/>
              <a:t>, </a:t>
            </a:r>
            <a:r>
              <a:rPr lang="en-GB" err="1"/>
              <a:t>i</a:t>
            </a:r>
            <a:r>
              <a:rPr lang="en-GB"/>
              <a:t> et </a:t>
            </a:r>
            <a:r>
              <a:rPr lang="en-GB" err="1"/>
              <a:t>privat</a:t>
            </a:r>
            <a:r>
              <a:rPr lang="en-GB"/>
              <a:t> </a:t>
            </a:r>
            <a:r>
              <a:rPr lang="en-GB" err="1"/>
              <a:t>hjem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et SV-</a:t>
            </a:r>
            <a:r>
              <a:rPr lang="en-GB" err="1"/>
              <a:t>kontor</a:t>
            </a:r>
            <a:r>
              <a:rPr lang="en-GB"/>
              <a:t> </a:t>
            </a:r>
            <a:r>
              <a:rPr lang="en-GB" err="1"/>
              <a:t>føles</a:t>
            </a:r>
            <a:r>
              <a:rPr lang="en-GB"/>
              <a:t>  </a:t>
            </a:r>
            <a:r>
              <a:rPr lang="en-GB" err="1"/>
              <a:t>F.eks</a:t>
            </a:r>
            <a:r>
              <a:rPr lang="en-GB"/>
              <a:t>. et </a:t>
            </a:r>
            <a:r>
              <a:rPr lang="en-GB" err="1"/>
              <a:t>forsamlingshus</a:t>
            </a:r>
            <a:r>
              <a:rPr lang="en-GB"/>
              <a:t>, </a:t>
            </a:r>
            <a:r>
              <a:rPr lang="en-GB" err="1"/>
              <a:t>bibliotek</a:t>
            </a:r>
            <a:r>
              <a:rPr lang="en-GB"/>
              <a:t>,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kafé</a:t>
            </a:r>
            <a:r>
              <a:rPr lang="en-GB"/>
              <a:t>, bar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lignende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Det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lurt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gi</a:t>
            </a:r>
            <a:r>
              <a:rPr lang="en-GB"/>
              <a:t> </a:t>
            </a:r>
            <a:r>
              <a:rPr lang="en-GB" err="1"/>
              <a:t>gode</a:t>
            </a:r>
            <a:r>
              <a:rPr lang="en-GB"/>
              <a:t> </a:t>
            </a:r>
            <a:r>
              <a:rPr lang="en-GB" err="1"/>
              <a:t>veibeskrivelser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evt</a:t>
            </a:r>
            <a:r>
              <a:rPr lang="en-GB"/>
              <a:t>. </a:t>
            </a:r>
            <a:r>
              <a:rPr lang="en-GB" err="1"/>
              <a:t>telefonnummer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nye</a:t>
            </a:r>
            <a:r>
              <a:rPr lang="en-GB"/>
              <a:t> </a:t>
            </a:r>
            <a:r>
              <a:rPr lang="en-GB" err="1"/>
              <a:t>personer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ringe</a:t>
            </a:r>
            <a:r>
              <a:rPr lang="en-GB"/>
              <a:t> </a:t>
            </a:r>
            <a:r>
              <a:rPr lang="en-GB" err="1"/>
              <a:t>dersom</a:t>
            </a:r>
            <a:r>
              <a:rPr lang="en-GB"/>
              <a:t> de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finner</a:t>
            </a:r>
            <a:r>
              <a:rPr lang="en-GB"/>
              <a:t> </a:t>
            </a:r>
            <a:r>
              <a:rPr lang="en-GB" err="1"/>
              <a:t>fram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Møtelokalet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langt</a:t>
            </a:r>
            <a:r>
              <a:rPr lang="en-GB"/>
              <a:t> 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mulig</a:t>
            </a:r>
            <a:r>
              <a:rPr lang="en-GB"/>
              <a:t>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universelt</a:t>
            </a:r>
            <a:r>
              <a:rPr lang="en-GB"/>
              <a:t> </a:t>
            </a:r>
            <a:r>
              <a:rPr lang="en-GB" err="1"/>
              <a:t>utformet</a:t>
            </a:r>
            <a:r>
              <a:rPr lang="en-GB"/>
              <a:t>. Det </a:t>
            </a:r>
            <a:r>
              <a:rPr lang="en-GB" err="1"/>
              <a:t>betyr</a:t>
            </a:r>
            <a:r>
              <a:rPr lang="en-GB"/>
              <a:t> at det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tilgjengelig</a:t>
            </a:r>
            <a:r>
              <a:rPr lang="en-GB"/>
              <a:t> for folk med </a:t>
            </a:r>
            <a:r>
              <a:rPr lang="en-GB" err="1"/>
              <a:t>rullestol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barnevogn</a:t>
            </a:r>
            <a:r>
              <a:rPr lang="en-GB"/>
              <a:t>. 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lang="en-GB" err="1"/>
              <a:t>Dersom</a:t>
            </a:r>
            <a:r>
              <a:rPr lang="en-GB"/>
              <a:t> </a:t>
            </a:r>
            <a:r>
              <a:rPr lang="en-GB" err="1"/>
              <a:t>dere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bruke</a:t>
            </a:r>
            <a:r>
              <a:rPr lang="en-GB"/>
              <a:t> et </a:t>
            </a:r>
            <a:r>
              <a:rPr lang="en-GB" err="1"/>
              <a:t>serveringssted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aktivitetslokale</a:t>
            </a:r>
            <a:r>
              <a:rPr lang="en-GB"/>
              <a:t>, </a:t>
            </a:r>
            <a:r>
              <a:rPr lang="en-GB" err="1"/>
              <a:t>skal</a:t>
            </a:r>
            <a:r>
              <a:rPr lang="en-GB"/>
              <a:t> det – </a:t>
            </a:r>
            <a:r>
              <a:rPr lang="en-GB" err="1"/>
              <a:t>så</a:t>
            </a:r>
            <a:r>
              <a:rPr lang="en-GB"/>
              <a:t> </a:t>
            </a:r>
            <a:r>
              <a:rPr lang="en-GB" err="1"/>
              <a:t>langt</a:t>
            </a:r>
            <a:r>
              <a:rPr lang="en-GB"/>
              <a:t> det lar seg </a:t>
            </a:r>
            <a:r>
              <a:rPr lang="en-GB" err="1"/>
              <a:t>gjøre</a:t>
            </a:r>
            <a:r>
              <a:rPr lang="en-GB"/>
              <a:t> –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omfattet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tariffavtale</a:t>
            </a:r>
            <a:endParaRPr lang="en-GB"/>
          </a:p>
          <a:p>
            <a:pPr marL="171450" indent="-171450">
              <a:buSzPct val="100000"/>
              <a:buFont typeface="Arial"/>
              <a:buChar char="•"/>
            </a:pPr>
            <a:r>
              <a:rPr lang="en-GB"/>
              <a:t>Husk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merke</a:t>
            </a:r>
            <a:r>
              <a:rPr lang="en-GB"/>
              <a:t> </a:t>
            </a:r>
            <a:r>
              <a:rPr lang="en-GB" err="1"/>
              <a:t>lokalet</a:t>
            </a:r>
            <a:r>
              <a:rPr lang="en-GB"/>
              <a:t> </a:t>
            </a:r>
            <a:r>
              <a:rPr lang="en-GB" err="1"/>
              <a:t>godt</a:t>
            </a:r>
            <a:r>
              <a:rPr lang="en-GB"/>
              <a:t>. </a:t>
            </a:r>
            <a:r>
              <a:rPr lang="en-GB" err="1"/>
              <a:t>Både</a:t>
            </a:r>
            <a:r>
              <a:rPr lang="en-GB"/>
              <a:t> </a:t>
            </a:r>
            <a:r>
              <a:rPr lang="en-GB" err="1"/>
              <a:t>så</a:t>
            </a:r>
            <a:r>
              <a:rPr lang="en-GB"/>
              <a:t> folk vet at de har </a:t>
            </a:r>
            <a:r>
              <a:rPr lang="en-GB" err="1"/>
              <a:t>funnet</a:t>
            </a:r>
            <a:r>
              <a:rPr lang="en-GB"/>
              <a:t> </a:t>
            </a:r>
            <a:r>
              <a:rPr lang="en-GB" err="1"/>
              <a:t>riktig</a:t>
            </a:r>
            <a:r>
              <a:rPr lang="en-GB"/>
              <a:t> </a:t>
            </a:r>
            <a:r>
              <a:rPr lang="en-GB" err="1"/>
              <a:t>lokale</a:t>
            </a:r>
            <a:r>
              <a:rPr lang="en-GB"/>
              <a:t>, men </a:t>
            </a:r>
            <a:r>
              <a:rPr lang="en-GB" err="1"/>
              <a:t>også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synliggjøre</a:t>
            </a:r>
            <a:r>
              <a:rPr lang="en-GB"/>
              <a:t> at det </a:t>
            </a:r>
            <a:r>
              <a:rPr lang="en-GB" err="1"/>
              <a:t>er</a:t>
            </a:r>
            <a:r>
              <a:rPr lang="en-GB"/>
              <a:t> et SV-</a:t>
            </a:r>
            <a:r>
              <a:rPr lang="en-GB" err="1"/>
              <a:t>arrangementet</a:t>
            </a:r>
            <a:r>
              <a:rPr lang="en-GB"/>
              <a:t> der. </a:t>
            </a:r>
            <a:r>
              <a:rPr lang="en-GB" err="1"/>
              <a:t>Bruk</a:t>
            </a:r>
            <a:r>
              <a:rPr lang="en-GB"/>
              <a:t> </a:t>
            </a:r>
            <a:r>
              <a:rPr lang="en-GB" err="1"/>
              <a:t>f.eks</a:t>
            </a:r>
            <a:r>
              <a:rPr lang="en-GB"/>
              <a:t>. </a:t>
            </a:r>
            <a:r>
              <a:rPr lang="en-GB" err="1"/>
              <a:t>gjerne</a:t>
            </a:r>
            <a:r>
              <a:rPr lang="en-GB"/>
              <a:t> SV-</a:t>
            </a:r>
            <a:r>
              <a:rPr lang="en-GB" err="1"/>
              <a:t>plakater</a:t>
            </a:r>
            <a:r>
              <a:rPr lang="en-GB"/>
              <a:t>, roll up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beachflagg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894D-4453-974A-86BD-16F563A202D0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0659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e lys raud"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2">
            <a:extLst>
              <a:ext uri="{FF2B5EF4-FFF2-40B4-BE49-F238E27FC236}">
                <a16:creationId xmlns:a16="http://schemas.microsoft.com/office/drawing/2014/main" id="{2ECF6A20-2F23-C244-BAFE-F1BBE3A629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8179" y="600143"/>
            <a:ext cx="5649408" cy="2808461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b" anchorCtr="0">
            <a:noAutofit/>
          </a:bodyPr>
          <a:lstStyle>
            <a:lvl1pPr>
              <a:lnSpc>
                <a:spcPts val="7300"/>
              </a:lnSpc>
              <a:defRPr sz="7000" b="1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Legg til tittel (inntil tre linjer)</a:t>
            </a:r>
            <a:endParaRPr lang="nn-NO"/>
          </a:p>
        </p:txBody>
      </p:sp>
      <p:sp>
        <p:nvSpPr>
          <p:cNvPr id="11" name="Plassholder for bilde 1">
            <a:extLst>
              <a:ext uri="{FF2B5EF4-FFF2-40B4-BE49-F238E27FC236}">
                <a16:creationId xmlns:a16="http://schemas.microsoft.com/office/drawing/2014/main" id="{26D534F6-2EF6-B644-9AC0-57AF1243E7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5274" y="8397"/>
            <a:ext cx="5549900" cy="6526800"/>
          </a:xfrm>
          <a:prstGeom prst="rect">
            <a:avLst/>
          </a:prstGeom>
          <a:solidFill>
            <a:srgbClr val="F2EBDD">
              <a:alpha val="0"/>
            </a:srgbClr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>
                <a:solidFill>
                  <a:srgbClr val="EFEF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på ikonet for å endre </a:t>
            </a:r>
            <a:r>
              <a:rPr lang="nb-NO" noProof="0" err="1"/>
              <a:t>biletet</a:t>
            </a:r>
            <a:endParaRPr lang="nn-NO" noProof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E9FFAE3C-8930-3D4B-9CF1-12E9085A057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8177" y="4571068"/>
            <a:ext cx="5649409" cy="344378"/>
          </a:xfrm>
        </p:spPr>
        <p:txBody>
          <a:bodyPr/>
          <a:lstStyle>
            <a:lvl1pPr>
              <a:buClr>
                <a:srgbClr val="539760"/>
              </a:buClr>
              <a:buNone/>
              <a:defRPr sz="2000" i="0" spc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/>
              <a:t>Legg til namn på foredragshaldar (1 linje)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63F308F6-9ADE-5D47-98F9-CF2DA8BD7D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78" y="3712060"/>
            <a:ext cx="5649409" cy="777329"/>
          </a:xfrm>
        </p:spPr>
        <p:txBody>
          <a:bodyPr wrap="square" lIns="0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 spc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/>
              <a:t>Legg til tid og stad for foredraget (inntil to linjer)</a:t>
            </a:r>
          </a:p>
        </p:txBody>
      </p:sp>
      <p:pic>
        <p:nvPicPr>
          <p:cNvPr id="8" name="Bilde 7" descr="Et bilde som inneholder gress, utendørs, person, felt&#10;&#10;Automatisk generert beskrivelse">
            <a:extLst>
              <a:ext uri="{FF2B5EF4-FFF2-40B4-BE49-F238E27FC236}">
                <a16:creationId xmlns:a16="http://schemas.microsoft.com/office/drawing/2014/main" id="{BD9D11AC-AD13-2848-9F8E-FB8B50F0A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275" y="9707"/>
            <a:ext cx="5549900" cy="652549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2E3671C9-2706-8F4B-8023-4C6DBAB211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77" y="5779333"/>
            <a:ext cx="1262052" cy="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0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ildekkande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6893" cy="6859588"/>
          </a:xfrm>
          <a:prstGeom prst="rect">
            <a:avLst/>
          </a:prstGeom>
          <a:solidFill>
            <a:srgbClr val="F2EBDD"/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/>
            </a:lvl1pPr>
          </a:lstStyle>
          <a:p>
            <a:r>
              <a:rPr lang="nn-NO" noProof="0"/>
              <a:t>Klikk på ikonet for å legge til eit bilete</a:t>
            </a:r>
          </a:p>
        </p:txBody>
      </p:sp>
    </p:spTree>
    <p:extLst>
      <p:ext uri="{BB962C8B-B14F-4D97-AF65-F5344CB8AC3E}">
        <p14:creationId xmlns:p14="http://schemas.microsoft.com/office/powerpoint/2010/main" val="298675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51413" y="1782501"/>
            <a:ext cx="5286518" cy="474247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5" name="Plassholder for diagram 2">
            <a:extLst>
              <a:ext uri="{FF2B5EF4-FFF2-40B4-BE49-F238E27FC236}">
                <a16:creationId xmlns:a16="http://schemas.microsoft.com/office/drawing/2014/main" id="{17BB4B94-1915-B04A-9724-E452E08AE964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466146" y="1782501"/>
            <a:ext cx="5284800" cy="4742477"/>
          </a:xfrm>
          <a:noFill/>
          <a:ln>
            <a:noFill/>
          </a:ln>
        </p:spPr>
        <p:txBody>
          <a:bodyPr bIns="720000" anchor="ctr" anchorCtr="1"/>
          <a:lstStyle>
            <a:lvl1pPr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nn-NO" noProof="0"/>
              <a:t>Klikk på ikonet for å legge til eit diagram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CF79CBE9-ED30-4745-8775-F85B8E75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26130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iagram 2">
            <a:extLst>
              <a:ext uri="{FF2B5EF4-FFF2-40B4-BE49-F238E27FC236}">
                <a16:creationId xmlns:a16="http://schemas.microsoft.com/office/drawing/2014/main" id="{17BB4B94-1915-B04A-9724-E452E08AE964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51413" y="1797999"/>
            <a:ext cx="9606987" cy="4742477"/>
          </a:xfrm>
          <a:noFill/>
          <a:ln>
            <a:noFill/>
          </a:ln>
        </p:spPr>
        <p:txBody>
          <a:bodyPr bIns="720000" anchor="ctr" anchorCtr="1"/>
          <a:lstStyle>
            <a:lvl1pPr>
              <a:buNone/>
              <a:defRPr sz="2000" i="1">
                <a:ln>
                  <a:noFill/>
                </a:ln>
              </a:defRPr>
            </a:lvl1pPr>
          </a:lstStyle>
          <a:p>
            <a:r>
              <a:rPr lang="nn-NO" noProof="0"/>
              <a:t>Klikk på ikonet for å legge til eit diagram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EF85603B-FF17-DC49-B8B0-9CA854437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395817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60B3228-21E7-364A-98E8-3BBF0BC405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0800" y="1503985"/>
            <a:ext cx="5180507" cy="3507130"/>
          </a:xfrm>
        </p:spPr>
        <p:txBody>
          <a:bodyPr vert="horz" lIns="0" tIns="0" anchor="t" anchorCtr="0">
            <a:normAutofit/>
          </a:bodyPr>
          <a:lstStyle>
            <a:lvl1pPr marL="0" indent="0" algn="l">
              <a:buNone/>
              <a:defRPr sz="5000" b="1" spc="-150">
                <a:solidFill>
                  <a:srgbClr val="440C1A"/>
                </a:solidFill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n-NO" noProof="0"/>
              <a:t>Klikk for å legge til namn på nytt kapittel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4E2EF65-CB46-204F-A876-7C3548CFC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" y="5897561"/>
            <a:ext cx="2991600" cy="627930"/>
          </a:xfrm>
          <a:prstGeom prst="rect">
            <a:avLst/>
          </a:prstGeom>
        </p:spPr>
      </p:pic>
      <p:pic>
        <p:nvPicPr>
          <p:cNvPr id="6" name="Bilde 5" descr="Et bilde som inneholder kart&#10;&#10;Automatisk generert beskrivelse">
            <a:extLst>
              <a:ext uri="{FF2B5EF4-FFF2-40B4-BE49-F238E27FC236}">
                <a16:creationId xmlns:a16="http://schemas.microsoft.com/office/drawing/2014/main" id="{814483AC-4C99-3643-A28D-793CEE8B8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/>
          <a:stretch/>
        </p:blipFill>
        <p:spPr>
          <a:xfrm>
            <a:off x="6643867" y="-19794"/>
            <a:ext cx="5551308" cy="654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84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lysark"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B585F6C6-F177-E247-8C62-2338E01EDEE6}"/>
              </a:ext>
            </a:extLst>
          </p:cNvPr>
          <p:cNvSpPr txBox="1"/>
          <p:nvPr userDrawn="1"/>
        </p:nvSpPr>
        <p:spPr>
          <a:xfrm>
            <a:off x="477078" y="506102"/>
            <a:ext cx="10680992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nn-NO" sz="11000" b="1" i="0" spc="-300">
                <a:solidFill>
                  <a:srgbClr val="EB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dei mange</a:t>
            </a:r>
          </a:p>
          <a:p>
            <a:pPr>
              <a:lnSpc>
                <a:spcPts val="13000"/>
              </a:lnSpc>
            </a:pPr>
            <a:r>
              <a:rPr lang="nn-NO" sz="11000" b="1" i="0" spc="-300">
                <a:solidFill>
                  <a:srgbClr val="EB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ikkje for dei få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A551AA8-C8F2-2143-8B9E-6D16AFD41667}"/>
              </a:ext>
            </a:extLst>
          </p:cNvPr>
          <p:cNvSpPr txBox="1"/>
          <p:nvPr userDrawn="1"/>
        </p:nvSpPr>
        <p:spPr>
          <a:xfrm>
            <a:off x="477078" y="5891820"/>
            <a:ext cx="4081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0" i="0" err="1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sv.no</a:t>
            </a:r>
            <a:r>
              <a:rPr lang="nn-NO" sz="2400" b="0" i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/bli-medlem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941E266-5076-2043-AA6B-32B30E5FD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497" y="4791385"/>
            <a:ext cx="26416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60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e lys grø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">
            <a:extLst>
              <a:ext uri="{FF2B5EF4-FFF2-40B4-BE49-F238E27FC236}">
                <a16:creationId xmlns:a16="http://schemas.microsoft.com/office/drawing/2014/main" id="{26D534F6-2EF6-B644-9AC0-57AF1243E7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3975" y="0"/>
            <a:ext cx="5551200" cy="6526800"/>
          </a:xfrm>
          <a:prstGeom prst="rect">
            <a:avLst/>
          </a:prstGeom>
          <a:solidFill>
            <a:srgbClr val="F2EBDD">
              <a:alpha val="0"/>
            </a:srgbClr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>
                <a:solidFill>
                  <a:srgbClr val="EFEFEF"/>
                </a:solidFill>
              </a:defRPr>
            </a:lvl1pPr>
          </a:lstStyle>
          <a:p>
            <a:r>
              <a:rPr lang="nb-NO" noProof="0"/>
              <a:t>Klikk på ikonet for å endre </a:t>
            </a:r>
            <a:r>
              <a:rPr lang="nb-NO" noProof="0" err="1"/>
              <a:t>biletet</a:t>
            </a:r>
            <a:endParaRPr lang="nn-NO" noProof="0"/>
          </a:p>
        </p:txBody>
      </p:sp>
      <p:pic>
        <p:nvPicPr>
          <p:cNvPr id="8" name="Bilde 7" descr="Et bilde som inneholder person, mann, innendørs, holder&#10;&#10;Automatisk generert beskrivelse">
            <a:extLst>
              <a:ext uri="{FF2B5EF4-FFF2-40B4-BE49-F238E27FC236}">
                <a16:creationId xmlns:a16="http://schemas.microsoft.com/office/drawing/2014/main" id="{5A618BEE-D740-A340-B645-9A52F512B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7" b="2318"/>
          <a:stretch/>
        </p:blipFill>
        <p:spPr>
          <a:xfrm>
            <a:off x="6643974" y="0"/>
            <a:ext cx="5551201" cy="6525644"/>
          </a:xfrm>
          <a:prstGeom prst="rect">
            <a:avLst/>
          </a:prstGeom>
        </p:spPr>
      </p:pic>
      <p:sp>
        <p:nvSpPr>
          <p:cNvPr id="10" name="Tittel 2">
            <a:extLst>
              <a:ext uri="{FF2B5EF4-FFF2-40B4-BE49-F238E27FC236}">
                <a16:creationId xmlns:a16="http://schemas.microsoft.com/office/drawing/2014/main" id="{95AB8952-77FE-594D-9F8C-4C7C5BA9C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8179" y="600143"/>
            <a:ext cx="5649408" cy="2808461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b" anchorCtr="0">
            <a:noAutofit/>
          </a:bodyPr>
          <a:lstStyle>
            <a:lvl1pPr>
              <a:lnSpc>
                <a:spcPts val="7300"/>
              </a:lnSpc>
              <a:defRPr sz="7000" b="1">
                <a:solidFill>
                  <a:srgbClr val="2533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Legg til tittel (inntil tre linjer)</a:t>
            </a:r>
            <a:endParaRPr lang="nn-NO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6621D253-0ADA-784B-826B-4A488DAFE05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8177" y="4571068"/>
            <a:ext cx="5649409" cy="344378"/>
          </a:xfrm>
        </p:spPr>
        <p:txBody>
          <a:bodyPr/>
          <a:lstStyle>
            <a:lvl1pPr>
              <a:buClr>
                <a:srgbClr val="539760"/>
              </a:buClr>
              <a:buNone/>
              <a:defRPr sz="2000" i="0" spc="0">
                <a:solidFill>
                  <a:srgbClr val="2533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/>
              <a:t>Legg til namn på foredragshaldar (1 linje)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442CA53F-CE76-9745-92DD-EE50BACDD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77" y="5779333"/>
            <a:ext cx="1262052" cy="746310"/>
          </a:xfrm>
          <a:prstGeom prst="rect">
            <a:avLst/>
          </a:prstGeom>
        </p:spPr>
      </p:pic>
      <p:sp>
        <p:nvSpPr>
          <p:cNvPr id="18" name="Undertittel 2">
            <a:extLst>
              <a:ext uri="{FF2B5EF4-FFF2-40B4-BE49-F238E27FC236}">
                <a16:creationId xmlns:a16="http://schemas.microsoft.com/office/drawing/2014/main" id="{57BAD236-BA49-C44D-8D38-D5C49D4CEB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78" y="3712060"/>
            <a:ext cx="5649409" cy="777329"/>
          </a:xfrm>
        </p:spPr>
        <p:txBody>
          <a:bodyPr wrap="square" lIns="0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 spc="0">
                <a:solidFill>
                  <a:srgbClr val="25332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/>
              <a:t>Legg til tid og stad for foredraget (inntil to linjer)</a:t>
            </a:r>
          </a:p>
        </p:txBody>
      </p:sp>
    </p:spTree>
    <p:extLst>
      <p:ext uri="{BB962C8B-B14F-4D97-AF65-F5344CB8AC3E}">
        <p14:creationId xmlns:p14="http://schemas.microsoft.com/office/powerpoint/2010/main" val="340277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nhald lys grøn"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5" cy="763200"/>
          </a:xfrm>
          <a:prstGeom prst="rect">
            <a:avLst/>
          </a:prstGeom>
          <a:solidFill>
            <a:srgbClr val="539760"/>
          </a:solidFill>
        </p:spPr>
        <p:txBody>
          <a:bodyPr/>
          <a:lstStyle>
            <a:lvl1pPr>
              <a:defRPr>
                <a:solidFill>
                  <a:srgbClr val="EFEFEF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4009" y="1794076"/>
            <a:ext cx="9598131" cy="4757195"/>
          </a:xfrm>
        </p:spPr>
        <p:txBody>
          <a:bodyPr/>
          <a:lstStyle>
            <a:lvl1pPr>
              <a:buClr>
                <a:srgbClr val="539760"/>
              </a:buClr>
              <a:defRPr>
                <a:solidFill>
                  <a:srgbClr val="253325"/>
                </a:solidFill>
              </a:defRPr>
            </a:lvl1pPr>
            <a:lvl2pPr>
              <a:defRPr>
                <a:solidFill>
                  <a:srgbClr val="253325"/>
                </a:solidFill>
              </a:defRPr>
            </a:lvl2pPr>
            <a:lvl3pPr>
              <a:defRPr sz="2600">
                <a:solidFill>
                  <a:srgbClr val="253325"/>
                </a:solidFill>
              </a:defRPr>
            </a:lvl3pPr>
            <a:lvl4pPr>
              <a:defRPr>
                <a:solidFill>
                  <a:srgbClr val="253325"/>
                </a:solidFill>
              </a:defRPr>
            </a:lvl4pPr>
            <a:lvl5pPr>
              <a:defRPr>
                <a:solidFill>
                  <a:srgbClr val="253325"/>
                </a:solidFill>
              </a:defRPr>
            </a:lvl5pPr>
            <a:lvl6pPr>
              <a:defRPr>
                <a:solidFill>
                  <a:srgbClr val="253325"/>
                </a:solidFill>
              </a:defRPr>
            </a:lvl6pPr>
            <a:lvl7pPr>
              <a:defRPr>
                <a:solidFill>
                  <a:srgbClr val="253325"/>
                </a:solidFill>
              </a:defRPr>
            </a:lvl7pPr>
            <a:lvl8pPr>
              <a:defRPr>
                <a:solidFill>
                  <a:srgbClr val="253325"/>
                </a:solidFill>
              </a:defRPr>
            </a:lvl8pPr>
            <a:lvl9pPr>
              <a:defRPr>
                <a:solidFill>
                  <a:srgbClr val="253325"/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AFA8B6C-64EB-2F4F-A06E-9A23A3648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00" y="483981"/>
            <a:ext cx="2991600" cy="6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68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e mørk raud">
    <p:bg>
      <p:bgPr>
        <a:solidFill>
          <a:srgbClr val="440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487890" y="8400"/>
            <a:ext cx="11710800" cy="4057200"/>
          </a:xfrm>
          <a:prstGeom prst="rect">
            <a:avLst/>
          </a:prstGeom>
          <a:solidFill>
            <a:srgbClr val="F2EBDD">
              <a:alpha val="0"/>
            </a:srgbClr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>
                <a:solidFill>
                  <a:srgbClr val="EFEFEF"/>
                </a:solidFill>
              </a:defRPr>
            </a:lvl1pPr>
          </a:lstStyle>
          <a:p>
            <a:r>
              <a:rPr lang="nn-NO" noProof="0"/>
              <a:t>Klikk på ikonet for å endre biletet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87BEF500-E910-8A45-BBF8-65EF6B3BB1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7890" y="5762611"/>
            <a:ext cx="9557258" cy="387798"/>
          </a:xfrm>
        </p:spPr>
        <p:txBody>
          <a:bodyPr wrap="square" lIns="0">
            <a:spAutoFit/>
          </a:bodyPr>
          <a:lstStyle>
            <a:lvl1pPr marL="0" indent="0" algn="l">
              <a:buNone/>
              <a:defRPr sz="2800" b="1" i="0" spc="0">
                <a:solidFill>
                  <a:srgbClr val="F2EBD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/>
              <a:t>Klikk for å legge til tid og stad for foredraget (1 linje)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5DD842C2-2465-CD4E-9F0A-ABF73061090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87890" y="6183657"/>
            <a:ext cx="9557258" cy="333875"/>
          </a:xfrm>
        </p:spPr>
        <p:txBody>
          <a:bodyPr anchor="b" anchorCtr="0"/>
          <a:lstStyle>
            <a:lvl1pPr>
              <a:buClr>
                <a:srgbClr val="539760"/>
              </a:buClr>
              <a:buNone/>
              <a:defRPr sz="2000" i="0" spc="0">
                <a:solidFill>
                  <a:srgbClr val="F2EBDD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/>
              <a:t>Klikk for å legge til namn og rolle på foredragshaldar (1 linje)</a:t>
            </a:r>
          </a:p>
        </p:txBody>
      </p:sp>
      <p:pic>
        <p:nvPicPr>
          <p:cNvPr id="3" name="Bilde 2" descr="Et bilde som inneholder gress, utendørs, person, felt&#10;&#10;Automatisk generert beskrivelse">
            <a:extLst>
              <a:ext uri="{FF2B5EF4-FFF2-40B4-BE49-F238E27FC236}">
                <a16:creationId xmlns:a16="http://schemas.microsoft.com/office/drawing/2014/main" id="{4806FC82-5873-8347-AA29-1EB5E7E22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90" y="11719"/>
            <a:ext cx="11709108" cy="4057508"/>
          </a:xfrm>
          <a:prstGeom prst="rect">
            <a:avLst/>
          </a:prstGeom>
        </p:spPr>
      </p:pic>
      <p:sp>
        <p:nvSpPr>
          <p:cNvPr id="6" name="Tittel 2">
            <a:extLst>
              <a:ext uri="{FF2B5EF4-FFF2-40B4-BE49-F238E27FC236}">
                <a16:creationId xmlns:a16="http://schemas.microsoft.com/office/drawing/2014/main" id="{B9FEFB67-430E-084A-8070-1C573CF858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7890" y="3874802"/>
            <a:ext cx="11707284" cy="1872307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t" anchorCtr="0">
            <a:noAutofit/>
          </a:bodyPr>
          <a:lstStyle>
            <a:lvl1pPr>
              <a:lnSpc>
                <a:spcPts val="7300"/>
              </a:lnSpc>
              <a:defRPr sz="7000" b="1" spc="0">
                <a:solidFill>
                  <a:srgbClr val="F2EBDD"/>
                </a:solidFill>
              </a:defRPr>
            </a:lvl1pPr>
          </a:lstStyle>
          <a:p>
            <a:r>
              <a:rPr lang="nb-NO"/>
              <a:t>Klikk for å legge til tittel (inntil to linjer)</a:t>
            </a:r>
            <a:endParaRPr lang="nn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6800706-7B1B-7746-881F-626D52BAA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33" y="5771222"/>
            <a:ext cx="1262052" cy="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20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ald mørk raud">
    <p:bg>
      <p:bgPr>
        <a:solidFill>
          <a:srgbClr val="440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73E057A0-C139-8441-98B2-045307FA8A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412" y="1794077"/>
            <a:ext cx="9653287" cy="4734046"/>
          </a:xfrm>
        </p:spPr>
        <p:txBody>
          <a:bodyPr/>
          <a:lstStyle>
            <a:lvl1pPr>
              <a:defRPr>
                <a:solidFill>
                  <a:srgbClr val="F2EBDD"/>
                </a:solidFill>
              </a:defRPr>
            </a:lvl1pPr>
            <a:lvl2pPr>
              <a:defRPr>
                <a:solidFill>
                  <a:srgbClr val="F2EBDD"/>
                </a:solidFill>
              </a:defRPr>
            </a:lvl2pPr>
            <a:lvl3pPr>
              <a:defRPr>
                <a:solidFill>
                  <a:srgbClr val="F2EBDD"/>
                </a:solidFill>
              </a:defRPr>
            </a:lvl3pPr>
            <a:lvl4pPr>
              <a:defRPr>
                <a:solidFill>
                  <a:srgbClr val="F2EBDD"/>
                </a:solidFill>
              </a:defRPr>
            </a:lvl4pPr>
            <a:lvl5pPr>
              <a:defRPr>
                <a:solidFill>
                  <a:srgbClr val="F2EBDD"/>
                </a:solidFill>
              </a:defRPr>
            </a:lvl5pPr>
            <a:lvl6pPr>
              <a:defRPr>
                <a:solidFill>
                  <a:srgbClr val="F2EBDD"/>
                </a:solidFill>
              </a:defRPr>
            </a:lvl6pPr>
            <a:lvl7pPr>
              <a:defRPr>
                <a:solidFill>
                  <a:srgbClr val="F2EBDD"/>
                </a:solidFill>
              </a:defRPr>
            </a:lvl7pPr>
            <a:lvl8pPr>
              <a:defRPr>
                <a:solidFill>
                  <a:srgbClr val="F2EBDD"/>
                </a:solidFill>
              </a:defRPr>
            </a:lvl8pPr>
            <a:lvl9pPr>
              <a:defRPr>
                <a:solidFill>
                  <a:srgbClr val="F2EBDD"/>
                </a:solidFill>
              </a:defRPr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81FA4A0-3FE9-5F49-A04F-D3F816E31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00" y="482400"/>
            <a:ext cx="2991600" cy="627930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C41B3790-7337-194B-9192-301D11064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83981"/>
            <a:ext cx="8468126" cy="763200"/>
          </a:xfrm>
          <a:prstGeom prst="rect">
            <a:avLst/>
          </a:prstGeom>
          <a:solidFill>
            <a:srgbClr val="EB4040"/>
          </a:solidFill>
        </p:spPr>
        <p:txBody>
          <a:bodyPr/>
          <a:lstStyle>
            <a:lvl1pPr>
              <a:defRPr>
                <a:solidFill>
                  <a:srgbClr val="F2EBDD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410524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e mørk grøn">
    <p:bg>
      <p:bgPr>
        <a:solidFill>
          <a:srgbClr val="25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487890" y="8400"/>
            <a:ext cx="11710800" cy="4057200"/>
          </a:xfrm>
          <a:prstGeom prst="rect">
            <a:avLst/>
          </a:prstGeom>
          <a:solidFill>
            <a:srgbClr val="F2EBDD">
              <a:alpha val="0"/>
            </a:srgbClr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>
                <a:solidFill>
                  <a:srgbClr val="EFEFEF"/>
                </a:solidFill>
              </a:defRPr>
            </a:lvl1pPr>
          </a:lstStyle>
          <a:p>
            <a:r>
              <a:rPr lang="nn-NO" noProof="0"/>
              <a:t>Klikk på ikonet for å endre biletet</a:t>
            </a:r>
          </a:p>
        </p:txBody>
      </p:sp>
      <p:pic>
        <p:nvPicPr>
          <p:cNvPr id="8" name="Bilde 7" descr="Et bilde som inneholder person, bygning, mann, stående&#10;&#10;Automatisk generert beskrivelse">
            <a:extLst>
              <a:ext uri="{FF2B5EF4-FFF2-40B4-BE49-F238E27FC236}">
                <a16:creationId xmlns:a16="http://schemas.microsoft.com/office/drawing/2014/main" id="{D8996D16-F5F1-7849-BFC7-3FDBF7997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" t="-175" r="1952" b="175"/>
          <a:stretch/>
        </p:blipFill>
        <p:spPr>
          <a:xfrm>
            <a:off x="484374" y="-4112"/>
            <a:ext cx="11710800" cy="4082223"/>
          </a:xfrm>
          <a:prstGeom prst="rect">
            <a:avLst/>
          </a:prstGeom>
        </p:spPr>
      </p:pic>
      <p:sp>
        <p:nvSpPr>
          <p:cNvPr id="14" name="Undertittel 2">
            <a:extLst>
              <a:ext uri="{FF2B5EF4-FFF2-40B4-BE49-F238E27FC236}">
                <a16:creationId xmlns:a16="http://schemas.microsoft.com/office/drawing/2014/main" id="{3AB82720-8AA9-E446-83F6-41633D048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7890" y="5762611"/>
            <a:ext cx="9557258" cy="387798"/>
          </a:xfrm>
        </p:spPr>
        <p:txBody>
          <a:bodyPr wrap="square" lIns="0">
            <a:spAutoFit/>
          </a:bodyPr>
          <a:lstStyle>
            <a:lvl1pPr marL="0" indent="0" algn="l">
              <a:buNone/>
              <a:defRPr sz="2800" b="1" i="0" spc="0">
                <a:solidFill>
                  <a:srgbClr val="EFEF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/>
              <a:t>Klikk for å legge til tid og stad for foredraget (1 linje)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88FE3AE7-7B6E-B14F-BFD4-CF53D54897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87890" y="6183657"/>
            <a:ext cx="9557258" cy="333875"/>
          </a:xfrm>
        </p:spPr>
        <p:txBody>
          <a:bodyPr anchor="b" anchorCtr="0"/>
          <a:lstStyle>
            <a:lvl1pPr>
              <a:buClr>
                <a:srgbClr val="539760"/>
              </a:buClr>
              <a:buNone/>
              <a:defRPr sz="2000" i="0" spc="0">
                <a:solidFill>
                  <a:srgbClr val="EFEFE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/>
              <a:t>Klikk for å legge til namn og rolle på foredragshaldar (1 linje)</a:t>
            </a:r>
          </a:p>
        </p:txBody>
      </p:sp>
      <p:sp>
        <p:nvSpPr>
          <p:cNvPr id="16" name="Tittel 2">
            <a:extLst>
              <a:ext uri="{FF2B5EF4-FFF2-40B4-BE49-F238E27FC236}">
                <a16:creationId xmlns:a16="http://schemas.microsoft.com/office/drawing/2014/main" id="{DCD7FE7B-53BC-B84B-9ADE-9F9090B2C7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7890" y="3874802"/>
            <a:ext cx="11707284" cy="1872307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t" anchorCtr="0">
            <a:noAutofit/>
          </a:bodyPr>
          <a:lstStyle>
            <a:lvl1pPr>
              <a:lnSpc>
                <a:spcPts val="7300"/>
              </a:lnSpc>
              <a:defRPr sz="7000" b="1" spc="0">
                <a:solidFill>
                  <a:srgbClr val="EFEFEF"/>
                </a:solidFill>
              </a:defRPr>
            </a:lvl1pPr>
          </a:lstStyle>
          <a:p>
            <a:r>
              <a:rPr lang="nb-NO"/>
              <a:t>Klikk for å legge til tittel (inntil to linjer)</a:t>
            </a:r>
            <a:endParaRPr lang="nn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9C075CE-036F-9647-8B30-860D95D213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33" y="5771222"/>
            <a:ext cx="1262052" cy="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0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hald lys ra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Klikk for å legge til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28854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ald mørk grøn">
    <p:bg>
      <p:bgPr>
        <a:solidFill>
          <a:srgbClr val="25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0" y="483981"/>
            <a:ext cx="8468126" cy="763200"/>
          </a:xfrm>
          <a:prstGeom prst="rect">
            <a:avLst/>
          </a:prstGeom>
          <a:solidFill>
            <a:srgbClr val="539760"/>
          </a:solidFill>
        </p:spPr>
        <p:txBody>
          <a:bodyPr/>
          <a:lstStyle>
            <a:lvl1pPr>
              <a:defRPr>
                <a:solidFill>
                  <a:srgbClr val="EFEFEF"/>
                </a:solidFill>
              </a:defRPr>
            </a:lvl1pPr>
          </a:lstStyle>
          <a:p>
            <a:r>
              <a:rPr lang="nb-NO"/>
              <a:t>Klikk for å legge til tittel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4111DCA9-20CE-1242-9B52-473842A3B5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412" y="1782501"/>
            <a:ext cx="9653287" cy="4734046"/>
          </a:xfrm>
        </p:spPr>
        <p:txBody>
          <a:bodyPr/>
          <a:lstStyle>
            <a:lvl1pPr>
              <a:buClr>
                <a:srgbClr val="539760"/>
              </a:buClr>
              <a:defRPr>
                <a:solidFill>
                  <a:srgbClr val="EFEFEF"/>
                </a:solidFill>
              </a:defRPr>
            </a:lvl1pPr>
            <a:lvl2pPr>
              <a:defRPr>
                <a:solidFill>
                  <a:srgbClr val="EFEFEF"/>
                </a:solidFill>
              </a:defRPr>
            </a:lvl2pPr>
            <a:lvl3pPr>
              <a:defRPr>
                <a:solidFill>
                  <a:srgbClr val="EFEFEF"/>
                </a:solidFill>
              </a:defRPr>
            </a:lvl3pPr>
            <a:lvl4pPr>
              <a:defRPr>
                <a:solidFill>
                  <a:srgbClr val="EFEFEF"/>
                </a:solidFill>
              </a:defRPr>
            </a:lvl4pPr>
            <a:lvl5pPr>
              <a:defRPr>
                <a:solidFill>
                  <a:srgbClr val="EFEFEF"/>
                </a:solidFill>
              </a:defRPr>
            </a:lvl5pPr>
            <a:lvl6pPr>
              <a:defRPr>
                <a:solidFill>
                  <a:srgbClr val="EFEFEF"/>
                </a:solidFill>
              </a:defRPr>
            </a:lvl6pPr>
            <a:lvl7pPr>
              <a:defRPr>
                <a:solidFill>
                  <a:srgbClr val="EFEFEF"/>
                </a:solidFill>
              </a:defRPr>
            </a:lvl7pPr>
            <a:lvl8pPr>
              <a:defRPr>
                <a:solidFill>
                  <a:srgbClr val="EFEFEF"/>
                </a:solidFill>
              </a:defRPr>
            </a:lvl8pPr>
            <a:lvl9pPr>
              <a:defRPr>
                <a:solidFill>
                  <a:srgbClr val="EFEFEF"/>
                </a:solidFill>
              </a:defRPr>
            </a:lvl9pPr>
          </a:lstStyle>
          <a:p>
            <a:pPr lvl="0"/>
            <a:r>
              <a:rPr lang="nb-NO"/>
              <a:t>Klikk for å legge til tekst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025CB97-396F-4B41-951A-C64652B657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99" y="483981"/>
            <a:ext cx="2991600" cy="6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63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oleringsfor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2">
            <a:extLst>
              <a:ext uri="{FF2B5EF4-FFF2-40B4-BE49-F238E27FC236}">
                <a16:creationId xmlns:a16="http://schemas.microsoft.com/office/drawing/2014/main" id="{95AB8952-77FE-594D-9F8C-4C7C5BA9C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8179" y="600143"/>
            <a:ext cx="5649408" cy="2808461"/>
          </a:xfrm>
          <a:prstGeom prst="rect">
            <a:avLst/>
          </a:prstGeom>
          <a:solidFill>
            <a:srgbClr val="253325">
              <a:alpha val="0"/>
            </a:srgbClr>
          </a:solidFill>
        </p:spPr>
        <p:txBody>
          <a:bodyPr wrap="square" lIns="0" anchor="b" anchorCtr="0">
            <a:noAutofit/>
          </a:bodyPr>
          <a:lstStyle>
            <a:lvl1pPr>
              <a:lnSpc>
                <a:spcPts val="7300"/>
              </a:lnSpc>
              <a:defRPr sz="7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Legg til tittel (inntil tre linjer)</a:t>
            </a:r>
            <a:endParaRPr lang="nn-NO"/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6621D253-0ADA-784B-826B-4A488DAFE05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8177" y="4571068"/>
            <a:ext cx="5649409" cy="344378"/>
          </a:xfrm>
        </p:spPr>
        <p:txBody>
          <a:bodyPr/>
          <a:lstStyle>
            <a:lvl1pPr>
              <a:buClr>
                <a:srgbClr val="539760"/>
              </a:buClr>
              <a:buNone/>
              <a:defRPr sz="200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n-NO" noProof="0"/>
              <a:t>Legg til namn på kurshaldar (1 linje)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442CA53F-CE76-9745-92DD-EE50BACDD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77" y="5779333"/>
            <a:ext cx="1262052" cy="746310"/>
          </a:xfrm>
          <a:prstGeom prst="rect">
            <a:avLst/>
          </a:prstGeom>
        </p:spPr>
      </p:pic>
      <p:sp>
        <p:nvSpPr>
          <p:cNvPr id="8" name="Undertittel 2">
            <a:extLst>
              <a:ext uri="{FF2B5EF4-FFF2-40B4-BE49-F238E27FC236}">
                <a16:creationId xmlns:a16="http://schemas.microsoft.com/office/drawing/2014/main" id="{06753A9A-86BE-4D47-8886-7ED8F4ACDA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178" y="3712060"/>
            <a:ext cx="5649409" cy="777329"/>
          </a:xfrm>
        </p:spPr>
        <p:txBody>
          <a:bodyPr wrap="square" lIns="0" anchor="b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59" indent="0" algn="ctr">
              <a:buNone/>
              <a:defRPr sz="1600"/>
            </a:lvl8pPr>
            <a:lvl9pPr marL="3657782" indent="0" algn="ctr">
              <a:buNone/>
              <a:defRPr sz="1600"/>
            </a:lvl9pPr>
          </a:lstStyle>
          <a:p>
            <a:r>
              <a:rPr lang="nb-NO"/>
              <a:t>Legg til tid og stad for skoleringa (inntil to linjer)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F16C1560-4686-D14D-B545-04C53A06B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/>
          <a:stretch/>
        </p:blipFill>
        <p:spPr>
          <a:xfrm>
            <a:off x="6643974" y="0"/>
            <a:ext cx="5551201" cy="65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51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lys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9E4B07C-82BE-0B41-AB98-77BE3A2D1D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412" y="1782501"/>
            <a:ext cx="9664861" cy="4734046"/>
          </a:xfrm>
        </p:spPr>
        <p:txBody>
          <a:bodyPr/>
          <a:lstStyle>
            <a:lvl1pPr>
              <a:defRPr b="0" i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440C1A"/>
                </a:solidFill>
              </a:defRPr>
            </a:lvl2pPr>
            <a:lvl3pPr>
              <a:defRPr sz="2600">
                <a:solidFill>
                  <a:srgbClr val="440C1A"/>
                </a:solidFill>
              </a:defRPr>
            </a:lvl3pPr>
            <a:lvl4pPr>
              <a:defRPr>
                <a:solidFill>
                  <a:srgbClr val="440C1A"/>
                </a:solidFill>
              </a:defRPr>
            </a:lvl4pPr>
            <a:lvl5pPr>
              <a:defRPr>
                <a:solidFill>
                  <a:srgbClr val="440C1A"/>
                </a:solidFill>
              </a:defRPr>
            </a:lvl5pPr>
            <a:lvl6pPr>
              <a:buNone/>
              <a:defRPr>
                <a:solidFill>
                  <a:srgbClr val="440C1A"/>
                </a:solidFill>
              </a:defRPr>
            </a:lvl6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5" name="Plassholder for tittel 1">
            <a:extLst>
              <a:ext uri="{FF2B5EF4-FFF2-40B4-BE49-F238E27FC236}">
                <a16:creationId xmlns:a16="http://schemas.microsoft.com/office/drawing/2014/main" id="{3D8584D2-FF71-1349-8C90-E51583B34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435030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7454096" y="1782501"/>
            <a:ext cx="4741080" cy="4742477"/>
          </a:xfrm>
          <a:prstGeom prst="rect">
            <a:avLst/>
          </a:prstGeom>
          <a:solidFill>
            <a:srgbClr val="F2EBDD"/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noProof="0"/>
              <a:t>Klikk på ikonet for å legge til et bilde</a:t>
            </a:r>
            <a:endParaRPr lang="nn-NO" noProof="0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51413" y="1782501"/>
            <a:ext cx="6192455" cy="474247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500"/>
              </a:spcAft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B48FEB19-3629-F84D-BE6D-370ADD876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 dirty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391827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7454096" y="1782501"/>
            <a:ext cx="4741080" cy="4742477"/>
          </a:xfrm>
          <a:prstGeom prst="rect">
            <a:avLst/>
          </a:prstGeom>
          <a:solidFill>
            <a:srgbClr val="F2EBDD"/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n-NO" noProof="0"/>
              <a:t>Klikk på ikonet for å legge til eit bilete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51413" y="1782501"/>
            <a:ext cx="6192455" cy="474247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10021656-D59B-8B4E-9604-715384F4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1488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, tekst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47182"/>
            <a:ext cx="5150733" cy="5280940"/>
          </a:xfrm>
          <a:prstGeom prst="rect">
            <a:avLst/>
          </a:prstGeom>
          <a:solidFill>
            <a:srgbClr val="F2EBDD"/>
          </a:solidFill>
        </p:spPr>
        <p:txBody>
          <a:bodyPr vert="horz" lIns="0" tIns="0" rIns="0" bIns="720000" anchor="ctr" anchorCtr="1">
            <a:norm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nn-NO" noProof="0"/>
              <a:t>Klikk på ikonet for å legge til eit bilete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5555848" y="2634712"/>
            <a:ext cx="6304334" cy="3893409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5" hasCustomPrompt="1"/>
          </p:nvPr>
        </p:nvSpPr>
        <p:spPr>
          <a:xfrm>
            <a:off x="5555848" y="1592195"/>
            <a:ext cx="6304334" cy="417358"/>
          </a:xfrm>
        </p:spPr>
        <p:txBody>
          <a:bodyPr wrap="square">
            <a:spAutoFit/>
          </a:bodyPr>
          <a:lstStyle>
            <a:lvl1pPr marL="0" indent="0">
              <a:buNone/>
              <a:defRPr sz="3000" b="1" i="0" spc="0">
                <a:solidFill>
                  <a:srgbClr val="440C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Underoverskrift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4BCF99CA-C7FD-4C4D-9C5E-BA356AB67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8256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utan tittel"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B5F15C57-2E72-7549-BBF9-B81ED5E3B3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7792" y="1782502"/>
            <a:ext cx="9826907" cy="4734046"/>
          </a:xfrm>
        </p:spPr>
        <p:txBody>
          <a:bodyPr/>
          <a:lstStyle>
            <a:lvl1pPr>
              <a:defRPr>
                <a:solidFill>
                  <a:srgbClr val="440C1A"/>
                </a:solidFill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305640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aldsdelar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73250" y="1733418"/>
            <a:ext cx="5521124" cy="389530"/>
          </a:xfrm>
        </p:spPr>
        <p:txBody>
          <a:bodyPr anchor="t">
            <a:spAutoFit/>
          </a:bodyPr>
          <a:lstStyle>
            <a:lvl1pPr marL="0" indent="0">
              <a:buNone/>
              <a:defRPr sz="2800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22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8" indent="0">
              <a:buNone/>
              <a:defRPr sz="1600" b="1"/>
            </a:lvl7pPr>
            <a:lvl8pPr marL="3200559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nb-NO"/>
              <a:t>Klikk for å legge til overskrift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2CCFFD7D-3DA4-5D4B-9EC3-56CA233016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73251" y="2696902"/>
            <a:ext cx="5521123" cy="3831220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AE7E9A8C-3F3B-3A4A-BCBB-8324DDEDF9B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400799" y="2696901"/>
            <a:ext cx="5521125" cy="3831220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A41C28C8-5B67-734A-9F47-54265E8424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00800" y="1733418"/>
            <a:ext cx="5521124" cy="389530"/>
          </a:xfrm>
        </p:spPr>
        <p:txBody>
          <a:bodyPr anchor="t">
            <a:spAutoFit/>
          </a:bodyPr>
          <a:lstStyle>
            <a:lvl1pPr marL="0" indent="0">
              <a:buNone/>
              <a:defRPr lang="nb-NO" sz="2800" b="1" i="0" kern="1200" spc="0" dirty="0">
                <a:solidFill>
                  <a:srgbClr val="440C1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22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8" indent="0">
              <a:buNone/>
              <a:defRPr sz="1600" b="1"/>
            </a:lvl7pPr>
            <a:lvl8pPr marL="3200559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marL="0" lvl="0" indent="0" algn="l" defTabSz="914445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B4040"/>
              </a:buClr>
              <a:buFont typeface="Calibri" panose="020F0502020204030204" pitchFamily="34" charset="0"/>
              <a:buNone/>
            </a:pPr>
            <a:r>
              <a:rPr lang="nb-NO"/>
              <a:t>Klikk for å legge til overskrift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E6AA03BF-3358-1B42-B9A5-38EAED80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9710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aldsdeler uta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277793" y="1782502"/>
            <a:ext cx="5458708" cy="4734046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06DE4427-363B-8546-ABF3-F79AE29ADDCB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458674" y="1782502"/>
            <a:ext cx="5458708" cy="4734046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30CC641B-0641-484F-926A-8443CFF30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0110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3453062" y="1708484"/>
            <a:ext cx="5015064" cy="4839815"/>
          </a:xfrm>
          <a:prstGeom prst="rect">
            <a:avLst/>
          </a:prstGeom>
          <a:solidFill>
            <a:srgbClr val="F2EBDD"/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/>
            </a:lvl1pPr>
          </a:lstStyle>
          <a:p>
            <a:r>
              <a:rPr lang="nn-NO" noProof="0"/>
              <a:t>Klikk på ikonet for å legge til eit bilete</a:t>
            </a:r>
          </a:p>
        </p:txBody>
      </p:sp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DAD9F9A2-D73F-444B-B1A3-5531C2C0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2069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2054579" y="1793790"/>
            <a:ext cx="10140596" cy="4742477"/>
          </a:xfrm>
          <a:prstGeom prst="rect">
            <a:avLst/>
          </a:prstGeom>
          <a:solidFill>
            <a:srgbClr val="F2EBDD"/>
          </a:solidFill>
        </p:spPr>
        <p:txBody>
          <a:bodyPr lIns="0" tIns="0" rIns="0" bIns="720000" anchor="ctr" anchorCtr="1"/>
          <a:lstStyle>
            <a:lvl1pPr marL="0" indent="0" algn="ctr">
              <a:buNone/>
              <a:defRPr sz="2000" i="1"/>
            </a:lvl1pPr>
          </a:lstStyle>
          <a:p>
            <a:r>
              <a:rPr lang="nn-NO" noProof="0"/>
              <a:t>Klikk på ikonet for å legge til eit bilete</a:t>
            </a:r>
          </a:p>
        </p:txBody>
      </p:sp>
      <p:sp>
        <p:nvSpPr>
          <p:cNvPr id="5" name="Plassholder for tittel 1">
            <a:extLst>
              <a:ext uri="{FF2B5EF4-FFF2-40B4-BE49-F238E27FC236}">
                <a16:creationId xmlns:a16="http://schemas.microsoft.com/office/drawing/2014/main" id="{92442EA1-3DCC-9341-9945-845ABE81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4911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E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  <a:prstGeom prst="rect">
            <a:avLst/>
          </a:prstGeom>
          <a:solidFill>
            <a:srgbClr val="EB4040"/>
          </a:solidFill>
          <a:ln w="12700" cap="rnd">
            <a:noFill/>
          </a:ln>
        </p:spPr>
        <p:txBody>
          <a:bodyPr vert="horz" lIns="360000" tIns="0" rIns="360000" bIns="0" rtlCol="0" anchor="ctr" anchorCtr="0">
            <a:normAutofit/>
          </a:bodyPr>
          <a:lstStyle/>
          <a:p>
            <a:r>
              <a:rPr lang="nb-NO"/>
              <a:t>Klikk for å legge til </a:t>
            </a:r>
            <a:r>
              <a:rPr lang="nb-NO" err="1"/>
              <a:t>ein</a:t>
            </a:r>
            <a:r>
              <a:rPr lang="nb-NO"/>
              <a:t>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1413" y="1782501"/>
            <a:ext cx="9653286" cy="46655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legge til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357145" y="6448072"/>
            <a:ext cx="846441" cy="1847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27.03.2023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91609" y="6448073"/>
            <a:ext cx="308892" cy="18470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C97C417-E3D0-7C4C-ABBA-3D1A8A0CFE1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455" y="483981"/>
            <a:ext cx="2991600" cy="6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6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4" r:id="rId21"/>
    <p:sldLayoutId id="2147483785" r:id="rId22"/>
    <p:sldLayoutId id="2147483786" r:id="rId23"/>
  </p:sldLayoutIdLst>
  <p:txStyles>
    <p:titleStyle>
      <a:lvl1pPr algn="l" defTabSz="914445" rtl="0" eaLnBrk="1" latinLnBrk="0" hangingPunct="1">
        <a:lnSpc>
          <a:spcPct val="90000"/>
        </a:lnSpc>
        <a:spcBef>
          <a:spcPct val="0"/>
        </a:spcBef>
        <a:buNone/>
        <a:defRPr sz="3800" b="1" i="0" kern="1200" spc="0">
          <a:solidFill>
            <a:srgbClr val="F2EBD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2025" indent="-252025" algn="l" defTabSz="914445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Clr>
          <a:srgbClr val="EB4040"/>
        </a:buClr>
        <a:buFont typeface="Calibri" panose="020F0502020204030204" pitchFamily="34" charset="0"/>
        <a:buChar char="•"/>
        <a:defRPr sz="28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2043" indent="-216021" algn="l" defTabSz="914445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Calibri" panose="020F0502020204030204" pitchFamily="34" charset="0"/>
        <a:buChar char="-"/>
        <a:defRPr sz="28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8065" indent="-216021" algn="l" defTabSz="914445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Calibri" panose="020F0502020204030204" pitchFamily="34" charset="0"/>
        <a:buChar char="-"/>
        <a:defRPr sz="26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4086" indent="-216021" algn="l" defTabSz="914445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Calibri" panose="020F0502020204030204" pitchFamily="34" charset="0"/>
        <a:buChar char="-"/>
        <a:defRPr sz="24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80108" indent="-216021" algn="l" defTabSz="914445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Calibri" panose="020F0502020204030204" pitchFamily="34" charset="0"/>
        <a:buChar char="-"/>
        <a:defRPr sz="2200" b="0" i="0" kern="1200">
          <a:solidFill>
            <a:srgbClr val="440C1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725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8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5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agu@stortinget.n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tel 19">
            <a:extLst>
              <a:ext uri="{FF2B5EF4-FFF2-40B4-BE49-F238E27FC236}">
                <a16:creationId xmlns:a16="http://schemas.microsoft.com/office/drawing/2014/main" id="{269FD902-8BB5-5942-AD2D-3D6553752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177" y="600143"/>
            <a:ext cx="6042563" cy="2808461"/>
          </a:xfrm>
        </p:spPr>
        <p:txBody>
          <a:bodyPr/>
          <a:lstStyle/>
          <a:p>
            <a:r>
              <a:rPr lang="nn-NO" sz="8000"/>
              <a:t>Aktivitetar og </a:t>
            </a:r>
            <a:r>
              <a:rPr lang="nn-NO" sz="8000" err="1"/>
              <a:t>arrange</a:t>
            </a:r>
            <a:r>
              <a:rPr lang="nn-NO" sz="8000"/>
              <a:t>-ment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981844-14AD-0E4C-920E-2B20DBB8B97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2" name="Undertittel 1">
            <a:extLst>
              <a:ext uri="{FF2B5EF4-FFF2-40B4-BE49-F238E27FC236}">
                <a16:creationId xmlns:a16="http://schemas.microsoft.com/office/drawing/2014/main" id="{904C66AE-8807-EF44-A1E2-30BD07B5AC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3975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7AAB1B78-4420-49BC-849E-1F0141F542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1864" b="21864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FABEE-68E7-A047-BE51-471930D77F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n-NO"/>
              <a:t>Vel helst eit lokale folk allereie kjenner til.</a:t>
            </a:r>
          </a:p>
          <a:p>
            <a:r>
              <a:rPr lang="nn-NO"/>
              <a:t>Lokalet må vere universet tilrettelagt.</a:t>
            </a:r>
          </a:p>
          <a:p>
            <a:r>
              <a:rPr lang="nn-NO"/>
              <a:t>Sjekk at dei tilsette har tariffavtale.</a:t>
            </a:r>
          </a:p>
          <a:p>
            <a:r>
              <a:rPr lang="nn-NO"/>
              <a:t>Vel lokale </a:t>
            </a:r>
            <a:r>
              <a:rPr lang="nn-NO" err="1"/>
              <a:t>utfrå</a:t>
            </a:r>
            <a:r>
              <a:rPr lang="nn-NO"/>
              <a:t> type arrangement.</a:t>
            </a:r>
          </a:p>
          <a:p>
            <a:r>
              <a:rPr lang="nn-NO"/>
              <a:t>Synleggjer at det er eit SV-arrangement</a:t>
            </a:r>
          </a:p>
          <a:p>
            <a:endParaRPr lang="n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57910-F45C-FF43-A7DC-8041E278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/>
              <a:t>Lokale</a:t>
            </a:r>
          </a:p>
        </p:txBody>
      </p:sp>
    </p:spTree>
    <p:extLst>
      <p:ext uri="{BB962C8B-B14F-4D97-AF65-F5344CB8AC3E}">
        <p14:creationId xmlns:p14="http://schemas.microsoft.com/office/powerpoint/2010/main" val="74681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91858CCE-8C4C-F340-B6C9-DEB1E1C9C0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7A759-85ED-AC44-88C2-29764D4D49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0" indent="0">
              <a:buSzTx/>
              <a:buNone/>
              <a:defRPr sz="2300"/>
            </a:pPr>
            <a:r>
              <a:rPr lang="nb-NO" dirty="0"/>
              <a:t>Fordeling av ansvar skaper engasjement og </a:t>
            </a:r>
            <a:r>
              <a:rPr lang="nb-NO" dirty="0" err="1"/>
              <a:t>eigarskap</a:t>
            </a:r>
            <a:r>
              <a:rPr lang="nb-NO" dirty="0"/>
              <a:t> til lokallaget!</a:t>
            </a:r>
          </a:p>
          <a:p>
            <a:pPr marL="0" indent="0">
              <a:buSzTx/>
              <a:buNone/>
              <a:defRPr sz="2300"/>
            </a:pPr>
            <a:r>
              <a:rPr lang="nb-NO" dirty="0"/>
              <a:t>Praktiske </a:t>
            </a:r>
            <a:r>
              <a:rPr lang="nb-NO" dirty="0" err="1"/>
              <a:t>oppgåver</a:t>
            </a:r>
            <a:r>
              <a:rPr lang="nb-NO" dirty="0"/>
              <a:t>:</a:t>
            </a:r>
          </a:p>
          <a:p>
            <a:pPr>
              <a:defRPr sz="2300"/>
            </a:pPr>
            <a:r>
              <a:rPr lang="nb-NO" dirty="0"/>
              <a:t>Sosiale medier-ansvarlig</a:t>
            </a:r>
          </a:p>
          <a:p>
            <a:pPr>
              <a:defRPr sz="2300"/>
            </a:pPr>
            <a:r>
              <a:rPr lang="nb-NO" dirty="0" err="1"/>
              <a:t>Vertar</a:t>
            </a:r>
            <a:endParaRPr lang="nb-NO" dirty="0"/>
          </a:p>
          <a:p>
            <a:pPr>
              <a:defRPr sz="2300"/>
            </a:pPr>
            <a:r>
              <a:rPr lang="nb-NO" dirty="0"/>
              <a:t>Fotograf</a:t>
            </a:r>
          </a:p>
          <a:p>
            <a:pPr>
              <a:defRPr sz="2300"/>
            </a:pPr>
            <a:r>
              <a:rPr lang="nb-NO" dirty="0"/>
              <a:t>Rigging</a:t>
            </a:r>
          </a:p>
          <a:p>
            <a:pPr>
              <a:defRPr sz="2300"/>
            </a:pPr>
            <a:r>
              <a:rPr lang="nb-NO" dirty="0"/>
              <a:t>Transport</a:t>
            </a:r>
          </a:p>
          <a:p>
            <a:pPr>
              <a:defRPr sz="2300"/>
            </a:pPr>
            <a:r>
              <a:rPr lang="nb-NO" dirty="0"/>
              <a:t>Kultur og underholdning</a:t>
            </a:r>
          </a:p>
          <a:p>
            <a:pPr>
              <a:defRPr sz="2300"/>
            </a:pPr>
            <a:r>
              <a:rPr lang="nb-NO" dirty="0" err="1"/>
              <a:t>Kaffikoking</a:t>
            </a:r>
            <a:r>
              <a:rPr lang="nb-NO" dirty="0"/>
              <a:t> og kakebaking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03C59D-C24A-0644-B818-34562596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NO" dirty="0"/>
              <a:t>Ansvarsfordeling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lokallaget</a:t>
            </a:r>
            <a:endParaRPr lang="en-NO" dirty="0"/>
          </a:p>
        </p:txBody>
      </p:sp>
      <p:pic>
        <p:nvPicPr>
          <p:cNvPr id="5" name="Bilde 4" descr="Bilde 4">
            <a:extLst>
              <a:ext uri="{FF2B5EF4-FFF2-40B4-BE49-F238E27FC236}">
                <a16:creationId xmlns:a16="http://schemas.microsoft.com/office/drawing/2014/main" id="{7301BAB5-2F18-9E4F-AFEE-D0832C2C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4" t="1" r="4159" b="2"/>
          <a:stretch/>
        </p:blipFill>
        <p:spPr>
          <a:xfrm>
            <a:off x="7454096" y="1790932"/>
            <a:ext cx="4741081" cy="4734046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1757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4E7AD-365B-AD45-9159-E4A4FFE01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793" y="1782502"/>
            <a:ext cx="5458708" cy="4734046"/>
          </a:xfrm>
        </p:spPr>
        <p:txBody>
          <a:bodyPr>
            <a:normAutofit/>
          </a:bodyPr>
          <a:lstStyle/>
          <a:p>
            <a:pPr marL="0" indent="0">
              <a:buSzTx/>
              <a:buNone/>
            </a:pPr>
            <a:r>
              <a:rPr lang="nn-NO"/>
              <a:t>Føresetnad for vellukka aktivitetar:</a:t>
            </a:r>
          </a:p>
          <a:p>
            <a:r>
              <a:rPr lang="nn-NO"/>
              <a:t>Laget må ha ønskje om og kapasitet til å organisere.</a:t>
            </a:r>
          </a:p>
          <a:p>
            <a:r>
              <a:rPr lang="nn-NO"/>
              <a:t>Entusiasme frå laget og eventuelle lokallag i nærleiken.</a:t>
            </a:r>
          </a:p>
          <a:p>
            <a:r>
              <a:rPr lang="nn-NO"/>
              <a:t>Tydelege kommunikasjonsliner: </a:t>
            </a:r>
            <a:br>
              <a:rPr lang="nn-NO"/>
            </a:br>
            <a:r>
              <a:rPr lang="nn-NO"/>
              <a:t>Kven følger opp kva? Både frå fylkessekretær og lokallag.</a:t>
            </a:r>
          </a:p>
        </p:txBody>
      </p:sp>
      <p:pic>
        <p:nvPicPr>
          <p:cNvPr id="6" name="Bilde 5" descr="Et bilde som inneholder person, tre, personer&#10;&#10;Automatisk generert beskrivelse">
            <a:extLst>
              <a:ext uri="{FF2B5EF4-FFF2-40B4-BE49-F238E27FC236}">
                <a16:creationId xmlns:a16="http://schemas.microsoft.com/office/drawing/2014/main" id="{C0960C23-DDC2-F998-C1BE-4FC1E9DFA4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r="9643" b="3"/>
          <a:stretch/>
        </p:blipFill>
        <p:spPr>
          <a:xfrm>
            <a:off x="6458674" y="1782502"/>
            <a:ext cx="5458708" cy="473404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4DB7A0-000B-9E48-A425-B92BE1C0C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nb-NO" err="1"/>
              <a:t>Føresetnader</a:t>
            </a:r>
            <a:r>
              <a:rPr lang="en-NO"/>
              <a:t> for suksess</a:t>
            </a:r>
          </a:p>
        </p:txBody>
      </p:sp>
    </p:spTree>
    <p:extLst>
      <p:ext uri="{BB962C8B-B14F-4D97-AF65-F5344CB8AC3E}">
        <p14:creationId xmlns:p14="http://schemas.microsoft.com/office/powerpoint/2010/main" val="285543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6F21C8F-B3B9-4BAA-9AA1-63DBCDB740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766" r="2" b="18962"/>
          <a:stretch/>
        </p:blipFill>
        <p:spPr>
          <a:xfrm>
            <a:off x="7454096" y="1782501"/>
            <a:ext cx="4741080" cy="4742477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4B3A9-A59F-1843-950F-5C40BBB548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13" y="1782501"/>
            <a:ext cx="6192455" cy="4742477"/>
          </a:xfrm>
        </p:spPr>
        <p:txBody>
          <a:bodyPr>
            <a:normAutofit/>
          </a:bodyPr>
          <a:lstStyle/>
          <a:p>
            <a:r>
              <a:rPr lang="nn-NO"/>
              <a:t>Politisk oppfølging av temaet: </a:t>
            </a:r>
            <a:br>
              <a:rPr lang="nn-NO"/>
            </a:br>
            <a:r>
              <a:rPr lang="nn-NO"/>
              <a:t>-lesarinnlegg</a:t>
            </a:r>
            <a:br>
              <a:rPr lang="nn-NO"/>
            </a:br>
            <a:r>
              <a:rPr lang="nn-NO"/>
              <a:t>-uttale</a:t>
            </a:r>
            <a:br>
              <a:rPr lang="nn-NO"/>
            </a:br>
            <a:r>
              <a:rPr lang="nn-NO"/>
              <a:t>-interpellasjon</a:t>
            </a:r>
            <a:br>
              <a:rPr lang="nn-NO"/>
            </a:br>
            <a:r>
              <a:rPr lang="nn-NO"/>
              <a:t>-spørsmål</a:t>
            </a:r>
          </a:p>
          <a:p>
            <a:r>
              <a:rPr lang="nn-NO"/>
              <a:t>Referat til medlemmer som ikkje var tilstade.</a:t>
            </a:r>
          </a:p>
          <a:p>
            <a:r>
              <a:rPr lang="nn-NO"/>
              <a:t>E-post til medlemmer som var tilstade, med invitasjon til involvering.</a:t>
            </a:r>
          </a:p>
          <a:p>
            <a:r>
              <a:rPr lang="nn-NO"/>
              <a:t>Del bilete på sosiale </a:t>
            </a:r>
            <a:r>
              <a:rPr lang="nn-NO" err="1"/>
              <a:t>medie</a:t>
            </a:r>
            <a:r>
              <a:rPr lang="nn-NO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A125-908C-AB4B-A8D3-46AF5E96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/>
              <a:t>Arrangementet er over – </a:t>
            </a:r>
            <a:r>
              <a:rPr lang="nb-NO"/>
              <a:t>kva</a:t>
            </a:r>
            <a:r>
              <a:rPr lang="en-NO"/>
              <a:t> n</a:t>
            </a:r>
            <a:r>
              <a:rPr lang="nb-NO"/>
              <a:t>o</a:t>
            </a:r>
            <a:r>
              <a:rPr lang="en-NO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214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3" descr="Bilde 3">
            <a:extLst>
              <a:ext uri="{FF2B5EF4-FFF2-40B4-BE49-F238E27FC236}">
                <a16:creationId xmlns:a16="http://schemas.microsoft.com/office/drawing/2014/main" id="{7F3B96BA-BB30-DE45-A211-433A64392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2" r="19384"/>
          <a:stretch/>
        </p:blipFill>
        <p:spPr>
          <a:xfrm>
            <a:off x="7454096" y="1782501"/>
            <a:ext cx="4741080" cy="4742477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3" name="Plassholder for innhold 2"/>
          <p:cNvSpPr>
            <a:spLocks noGrp="1"/>
          </p:cNvSpPr>
          <p:nvPr>
            <p:ph type="body" sz="quarter" idx="14"/>
          </p:nvPr>
        </p:nvSpPr>
        <p:spPr>
          <a:xfrm>
            <a:off x="451413" y="1782501"/>
            <a:ext cx="6192455" cy="4742477"/>
          </a:xfrm>
        </p:spPr>
        <p:txBody>
          <a:bodyPr>
            <a:normAutofit/>
          </a:bodyPr>
          <a:lstStyle/>
          <a:p>
            <a:pPr>
              <a:defRPr sz="2500"/>
            </a:pPr>
            <a:r>
              <a:rPr lang="nn-NO" sz="2300"/>
              <a:t>Planlegg årsmøtet i god tid.</a:t>
            </a:r>
          </a:p>
          <a:p>
            <a:pPr>
              <a:defRPr sz="2500"/>
            </a:pPr>
            <a:r>
              <a:rPr lang="nn-NO" sz="2300"/>
              <a:t>Annonsere møtedato før juleferien.</a:t>
            </a:r>
          </a:p>
          <a:p>
            <a:pPr>
              <a:defRPr sz="2500"/>
            </a:pPr>
            <a:r>
              <a:rPr lang="nn-NO" sz="2300" err="1"/>
              <a:t>Sakspapirer</a:t>
            </a:r>
            <a:r>
              <a:rPr lang="nn-NO" sz="2300"/>
              <a:t> minst ei uke før (sjekk laget sine vedtekter).</a:t>
            </a:r>
          </a:p>
          <a:p>
            <a:pPr>
              <a:defRPr sz="2500"/>
            </a:pPr>
            <a:r>
              <a:rPr lang="nn-NO" sz="2300"/>
              <a:t>Nye medlemmer skal føle seg velkomen og trygge.</a:t>
            </a:r>
          </a:p>
          <a:p>
            <a:pPr>
              <a:defRPr sz="2500"/>
            </a:pPr>
            <a:r>
              <a:rPr lang="nn-NO" sz="2300"/>
              <a:t>Protokollføring.</a:t>
            </a:r>
          </a:p>
          <a:p>
            <a:pPr>
              <a:defRPr sz="2500"/>
            </a:pPr>
            <a:r>
              <a:rPr lang="nn-NO" sz="2300"/>
              <a:t>Politisk innleiing.</a:t>
            </a:r>
          </a:p>
          <a:p>
            <a:pPr>
              <a:defRPr sz="2500"/>
            </a:pPr>
            <a:r>
              <a:rPr lang="nn-NO" sz="2300"/>
              <a:t>Sosial aktivitet etter årsmøtet.</a:t>
            </a:r>
          </a:p>
          <a:p>
            <a:pPr>
              <a:defRPr sz="2500"/>
            </a:pPr>
            <a:r>
              <a:rPr lang="nn-NO" sz="2300"/>
              <a:t>Etterarbeid.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nb-NO"/>
              <a:t>Årsmøter</a:t>
            </a:r>
          </a:p>
        </p:txBody>
      </p:sp>
    </p:spTree>
    <p:extLst>
      <p:ext uri="{BB962C8B-B14F-4D97-AF65-F5344CB8AC3E}">
        <p14:creationId xmlns:p14="http://schemas.microsoft.com/office/powerpoint/2010/main" val="1954083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B709F7-2EB4-3744-BA19-B4FEDEBBF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/>
              <a:t>Årshjul for aktivitet</a:t>
            </a:r>
            <a:r>
              <a:rPr lang="nb-NO"/>
              <a:t>a</a:t>
            </a:r>
            <a:r>
              <a:rPr lang="en-NO"/>
              <a:t>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743C55-E2AA-8245-B7FC-9060661C8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13" y="1782501"/>
            <a:ext cx="9653286" cy="4665571"/>
          </a:xfrm>
        </p:spPr>
        <p:txBody>
          <a:bodyPr>
            <a:normAutofit/>
          </a:bodyPr>
          <a:lstStyle/>
          <a:p>
            <a:r>
              <a:rPr lang="nn-NO" dirty="0"/>
              <a:t>Lag årshjul i framkant av årsmøtet, som blir godkjent som eiga sak, eller som ein del av arbeidsplanen.</a:t>
            </a:r>
          </a:p>
          <a:p>
            <a:r>
              <a:rPr lang="nn-NO" dirty="0"/>
              <a:t>Legg inn alle faste kampanjedagar og lokale </a:t>
            </a:r>
            <a:r>
              <a:rPr lang="nn-NO" dirty="0" err="1"/>
              <a:t>merkedager</a:t>
            </a:r>
            <a:r>
              <a:rPr lang="nn-NO" dirty="0"/>
              <a:t> eller hendingar:</a:t>
            </a:r>
          </a:p>
          <a:p>
            <a:pPr lvl="1"/>
            <a:r>
              <a:rPr lang="nn-NO" dirty="0"/>
              <a:t>T.d. lokale marknadsdagar eller festivalar.</a:t>
            </a:r>
          </a:p>
          <a:p>
            <a:r>
              <a:rPr lang="nn-NO" dirty="0"/>
              <a:t>Mal for årshjul finn du i ressursbanken.</a:t>
            </a:r>
          </a:p>
          <a:p>
            <a:pPr marL="216022" lvl="1" indent="0">
              <a:buNone/>
            </a:pP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579231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EAE956-50A7-9D4D-A6EA-83749B91C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793" y="1782502"/>
            <a:ext cx="5458708" cy="4734046"/>
          </a:xfrm>
        </p:spPr>
        <p:txBody>
          <a:bodyPr>
            <a:normAutofit/>
          </a:bodyPr>
          <a:lstStyle/>
          <a:p>
            <a:r>
              <a:rPr lang="nn-NO"/>
              <a:t>Merkedagar:</a:t>
            </a:r>
          </a:p>
          <a:p>
            <a:pPr lvl="1"/>
            <a:r>
              <a:rPr lang="nn-NO"/>
              <a:t>6. februar: Den samiske nasjonaldagen.</a:t>
            </a:r>
          </a:p>
          <a:p>
            <a:pPr lvl="1"/>
            <a:r>
              <a:rPr lang="nn-NO"/>
              <a:t>8. mars: Den internasjonale kvinnedagen.</a:t>
            </a:r>
          </a:p>
          <a:p>
            <a:pPr lvl="1"/>
            <a:r>
              <a:rPr lang="nn-NO"/>
              <a:t>1. mai: </a:t>
            </a:r>
            <a:r>
              <a:rPr lang="nn-NO" err="1"/>
              <a:t>Arbeidaraene</a:t>
            </a:r>
            <a:r>
              <a:rPr lang="nn-NO"/>
              <a:t> sin internasjonale kampdag.</a:t>
            </a:r>
          </a:p>
          <a:p>
            <a:pPr lvl="1"/>
            <a:r>
              <a:rPr lang="nn-NO"/>
              <a:t>5. juni: Verdas miljødag.</a:t>
            </a:r>
          </a:p>
          <a:p>
            <a:pPr lvl="1"/>
            <a:r>
              <a:rPr lang="nn-NO" err="1"/>
              <a:t>Pride</a:t>
            </a:r>
            <a:r>
              <a:rPr lang="nn-NO"/>
              <a:t>.</a:t>
            </a:r>
          </a:p>
          <a:p>
            <a:r>
              <a:rPr lang="nn-NO"/>
              <a:t>Haustkampanje</a:t>
            </a:r>
          </a:p>
        </p:txBody>
      </p:sp>
      <p:pic>
        <p:nvPicPr>
          <p:cNvPr id="8" name="Picture 8" descr="Two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71EFB325-A2B7-47A5-8167-F445B00C304D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r="2" b="34958"/>
          <a:stretch/>
        </p:blipFill>
        <p:spPr>
          <a:xfrm>
            <a:off x="6458674" y="1782502"/>
            <a:ext cx="5458708" cy="4734046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C0A563-D2A3-D045-A62E-45A51DA6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/>
              <a:t>Kampanj</a:t>
            </a:r>
            <a:r>
              <a:rPr lang="nb-NO"/>
              <a:t>a</a:t>
            </a:r>
            <a:r>
              <a:rPr lang="en-NO"/>
              <a:t>r og merkedag</a:t>
            </a:r>
            <a:r>
              <a:rPr lang="nb-NO"/>
              <a:t>a</a:t>
            </a:r>
            <a:r>
              <a:rPr lang="en-NO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3701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idx="1"/>
          </p:nvPr>
        </p:nvSpPr>
        <p:spPr>
          <a:xfrm>
            <a:off x="451413" y="1794077"/>
            <a:ext cx="6490564" cy="473404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defRPr sz="2000"/>
            </a:pPr>
            <a:r>
              <a:rPr lang="nn-NO" sz="2801" dirty="0"/>
              <a:t>Gir støtte til prosjekt som aukar aktivitet og medlemstilbod.</a:t>
            </a:r>
          </a:p>
          <a:p>
            <a:pPr>
              <a:buClr>
                <a:schemeClr val="accent1"/>
              </a:buClr>
              <a:defRPr sz="2000"/>
            </a:pPr>
            <a:r>
              <a:rPr lang="nn-NO" sz="2801" dirty="0"/>
              <a:t>Fleire arrangement kan </a:t>
            </a:r>
            <a:r>
              <a:rPr lang="nn-NO" sz="2801"/>
              <a:t>bli førehandsgodkjende.</a:t>
            </a:r>
          </a:p>
          <a:p>
            <a:pPr>
              <a:buClr>
                <a:schemeClr val="accent1"/>
              </a:buClr>
              <a:defRPr sz="2000"/>
            </a:pPr>
            <a:r>
              <a:rPr lang="nn-NO" sz="2801" dirty="0"/>
              <a:t>Det blir ikkje gitt tilskot til drift.</a:t>
            </a:r>
          </a:p>
          <a:p>
            <a:pPr>
              <a:buClr>
                <a:schemeClr val="accent1"/>
              </a:buClr>
              <a:defRPr sz="2000"/>
            </a:pPr>
            <a:r>
              <a:rPr lang="nn-NO" sz="2801" dirty="0"/>
              <a:t>Støtte blir utbetalt etter rapportering, med rekneskap og kopi av </a:t>
            </a:r>
            <a:r>
              <a:rPr lang="nn-NO" sz="2801" dirty="0" err="1"/>
              <a:t>bilag</a:t>
            </a:r>
            <a:r>
              <a:rPr lang="nn-NO" sz="2801" dirty="0"/>
              <a:t>.</a:t>
            </a:r>
          </a:p>
          <a:p>
            <a:pPr>
              <a:buClr>
                <a:schemeClr val="accent1"/>
              </a:buClr>
              <a:defRPr sz="2000"/>
            </a:pPr>
            <a:r>
              <a:rPr lang="nn-NO" sz="2801" dirty="0"/>
              <a:t>Søknadsskjema og retningslinjer ligg i ressursbanken.</a:t>
            </a:r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Organisasjonsfondet</a:t>
            </a:r>
          </a:p>
        </p:txBody>
      </p:sp>
      <p:pic>
        <p:nvPicPr>
          <p:cNvPr id="229" name="image1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843" y="3429794"/>
            <a:ext cx="4765156" cy="3146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2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503" y="1782502"/>
            <a:ext cx="3098496" cy="2065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2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056" y="1731170"/>
            <a:ext cx="1816927" cy="24225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6678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Bilde 4">
            <a:extLst>
              <a:ext uri="{FF2B5EF4-FFF2-40B4-BE49-F238E27FC236}">
                <a16:creationId xmlns:a16="http://schemas.microsoft.com/office/drawing/2014/main" id="{21DCF579-BB28-1042-B692-9B4CCF30B5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478" r="17478"/>
          <a:stretch/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E276D-54F5-1A40-96B8-77C63A8F96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5848" y="2528888"/>
            <a:ext cx="6304334" cy="3999233"/>
          </a:xfrm>
        </p:spPr>
        <p:txBody>
          <a:bodyPr>
            <a:normAutofit fontScale="92500" lnSpcReduction="10000"/>
          </a:bodyPr>
          <a:lstStyle/>
          <a:p>
            <a:pPr marL="224302" indent="-224302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n-NO"/>
              <a:t>Partileiinga, stortingsrepresentantar, utvalsleiarar osv. </a:t>
            </a:r>
          </a:p>
          <a:p>
            <a:pPr marL="224302" indent="-224302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n-NO"/>
              <a:t>Besøk til:</a:t>
            </a:r>
          </a:p>
          <a:p>
            <a:pPr marL="384518" lvl="1" indent="-192258" defTabSz="813856">
              <a:lnSpc>
                <a:spcPct val="72000"/>
              </a:lnSpc>
              <a:spcBef>
                <a:spcPts val="400"/>
              </a:spcBef>
              <a:defRPr sz="2046"/>
            </a:pPr>
            <a:r>
              <a:rPr lang="nn-NO"/>
              <a:t>Markeringar</a:t>
            </a:r>
          </a:p>
          <a:p>
            <a:pPr marL="384518" lvl="1" indent="-192258" defTabSz="813856">
              <a:lnSpc>
                <a:spcPct val="72000"/>
              </a:lnSpc>
              <a:spcBef>
                <a:spcPts val="400"/>
              </a:spcBef>
              <a:defRPr sz="2046"/>
            </a:pPr>
            <a:r>
              <a:rPr lang="nn-NO"/>
              <a:t>Folkemøte</a:t>
            </a:r>
          </a:p>
          <a:p>
            <a:pPr marL="384518" lvl="1" indent="-192258" defTabSz="813856">
              <a:lnSpc>
                <a:spcPct val="72000"/>
              </a:lnSpc>
              <a:spcBef>
                <a:spcPts val="400"/>
              </a:spcBef>
              <a:defRPr sz="2046"/>
            </a:pPr>
            <a:r>
              <a:rPr lang="nn-NO"/>
              <a:t>Årsmøtet</a:t>
            </a:r>
          </a:p>
          <a:p>
            <a:pPr marL="384518" lvl="1" indent="-192258" defTabSz="813856">
              <a:lnSpc>
                <a:spcPct val="72000"/>
              </a:lnSpc>
              <a:spcBef>
                <a:spcPts val="400"/>
              </a:spcBef>
              <a:defRPr sz="2046"/>
            </a:pPr>
            <a:r>
              <a:rPr lang="nn-NO"/>
              <a:t>Valkamp-arrangement</a:t>
            </a:r>
          </a:p>
          <a:p>
            <a:pPr marL="224302" indent="-224302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n-NO"/>
              <a:t>Ver ute i god tid.</a:t>
            </a:r>
          </a:p>
          <a:p>
            <a:pPr marL="224302" indent="-224302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n-NO"/>
              <a:t>Kontakt Anniken </a:t>
            </a:r>
            <a:r>
              <a:rPr lang="nn-NO" err="1"/>
              <a:t>Gurijordet</a:t>
            </a:r>
            <a:r>
              <a:rPr lang="nn-NO"/>
              <a:t>: </a:t>
            </a:r>
            <a:r>
              <a:rPr lang="nn-NO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agu@stortinget.no</a:t>
            </a:r>
            <a:r>
              <a:rPr lang="nn-NO"/>
              <a:t> </a:t>
            </a:r>
          </a:p>
          <a:p>
            <a:pPr marL="224302" indent="-224302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n-NO"/>
              <a:t>Mal i Ressursbanken.</a:t>
            </a:r>
          </a:p>
          <a:p>
            <a:pPr marL="224302" indent="-224302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n-NO"/>
              <a:t>Utoverretta arrangement blir prioritert.</a:t>
            </a:r>
          </a:p>
          <a:p>
            <a:pPr marL="224302" indent="-224302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n-NO"/>
              <a:t>Ver gjerne konkret og lag eit godt opplegg.</a:t>
            </a:r>
          </a:p>
          <a:p>
            <a:pPr marL="224302" indent="-224302" defTabSz="813856">
              <a:lnSpc>
                <a:spcPct val="72000"/>
              </a:lnSpc>
              <a:spcBef>
                <a:spcPts val="800"/>
              </a:spcBef>
              <a:defRPr sz="2046"/>
            </a:pPr>
            <a:r>
              <a:rPr lang="nn-NO"/>
              <a:t>Involver fylkeslaget i planlegginga.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DECCFCF-F1D5-D24C-B9BA-06199B0E4B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55848" y="1592195"/>
            <a:ext cx="6304334" cy="415498"/>
          </a:xfrm>
        </p:spPr>
        <p:txBody>
          <a:bodyPr/>
          <a:lstStyle/>
          <a:p>
            <a:r>
              <a:rPr lang="nn-NO"/>
              <a:t>Få ein politikar på besøk til laget!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2390F4-D72F-5947-8C12-A292B07D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/>
              <a:t>Politik</a:t>
            </a:r>
            <a:r>
              <a:rPr lang="nb-NO"/>
              <a:t>a</a:t>
            </a:r>
            <a:r>
              <a:rPr lang="en-NO"/>
              <a:t>rbesøk</a:t>
            </a:r>
          </a:p>
        </p:txBody>
      </p:sp>
    </p:spTree>
    <p:extLst>
      <p:ext uri="{BB962C8B-B14F-4D97-AF65-F5344CB8AC3E}">
        <p14:creationId xmlns:p14="http://schemas.microsoft.com/office/powerpoint/2010/main" val="305685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F2CDB1B6-1D03-C54D-A85D-6B0FD384A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7A759-85ED-AC44-88C2-29764D4D49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0" indent="0">
              <a:buSzTx/>
              <a:buNone/>
              <a:defRPr sz="2300"/>
            </a:pPr>
            <a:r>
              <a:rPr lang="nn-NO"/>
              <a:t>Fordeling av ansvar skapar engasjement og eigarskap til lokallaget!</a:t>
            </a:r>
          </a:p>
          <a:p>
            <a:pPr marL="0" indent="0">
              <a:buSzTx/>
              <a:buNone/>
              <a:defRPr sz="2300"/>
            </a:pPr>
            <a:r>
              <a:rPr lang="nn-NO"/>
              <a:t>Praktiske oppgåver:</a:t>
            </a:r>
          </a:p>
          <a:p>
            <a:pPr>
              <a:defRPr sz="2300"/>
            </a:pPr>
            <a:r>
              <a:rPr lang="nn-NO"/>
              <a:t>Sosiale medie-ansvarleg</a:t>
            </a:r>
          </a:p>
          <a:p>
            <a:pPr>
              <a:defRPr sz="2300"/>
            </a:pPr>
            <a:r>
              <a:rPr lang="nn-NO"/>
              <a:t>Vertar</a:t>
            </a:r>
          </a:p>
          <a:p>
            <a:pPr>
              <a:defRPr sz="2300"/>
            </a:pPr>
            <a:r>
              <a:rPr lang="nn-NO"/>
              <a:t>Fotograf</a:t>
            </a:r>
          </a:p>
          <a:p>
            <a:pPr>
              <a:defRPr sz="2300"/>
            </a:pPr>
            <a:r>
              <a:rPr lang="nn-NO" err="1"/>
              <a:t>Rigging</a:t>
            </a:r>
            <a:endParaRPr lang="nn-NO"/>
          </a:p>
          <a:p>
            <a:pPr>
              <a:defRPr sz="2300"/>
            </a:pPr>
            <a:r>
              <a:rPr lang="nn-NO"/>
              <a:t>Transport</a:t>
            </a:r>
          </a:p>
          <a:p>
            <a:pPr>
              <a:defRPr sz="2300"/>
            </a:pPr>
            <a:r>
              <a:rPr lang="nn-NO"/>
              <a:t>Kultur og underhaldning</a:t>
            </a:r>
          </a:p>
          <a:p>
            <a:pPr>
              <a:defRPr sz="2300"/>
            </a:pPr>
            <a:r>
              <a:rPr lang="nn-NO" err="1"/>
              <a:t>Kaffikoking</a:t>
            </a:r>
            <a:r>
              <a:rPr lang="nn-NO"/>
              <a:t> og kakebaking</a:t>
            </a:r>
          </a:p>
          <a:p>
            <a:pPr marL="0" indent="0">
              <a:buNone/>
            </a:pPr>
            <a:endParaRPr lang="nn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03C59D-C24A-0644-B818-34562596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NO"/>
              <a:t>Ansvarsdeling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lokallaget</a:t>
            </a:r>
            <a:endParaRPr lang="en-NO"/>
          </a:p>
        </p:txBody>
      </p:sp>
      <p:pic>
        <p:nvPicPr>
          <p:cNvPr id="5" name="Bilde 4" descr="Bilde 4">
            <a:extLst>
              <a:ext uri="{FF2B5EF4-FFF2-40B4-BE49-F238E27FC236}">
                <a16:creationId xmlns:a16="http://schemas.microsoft.com/office/drawing/2014/main" id="{7301BAB5-2F18-9E4F-AFEE-D0832C2C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4" t="1" r="4159" b="2"/>
          <a:stretch/>
        </p:blipFill>
        <p:spPr>
          <a:xfrm>
            <a:off x="7454096" y="1790932"/>
            <a:ext cx="4741081" cy="4734046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401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F5B3875-7141-A94B-959A-63F21397C2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/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D22BE0-A3B1-B348-9D6F-C3A30486F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234383" indent="-234383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n-NO"/>
              <a:t>Aktivitetar er både eit medlemstilbod og eit tilbod til medlemmene om å involvere seg.</a:t>
            </a:r>
          </a:p>
          <a:p>
            <a:pPr marL="234383" indent="-234383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n-NO"/>
              <a:t>For å nå ut til nye medlemmer og sympatisørar for å spreie SV sin politikk.</a:t>
            </a:r>
          </a:p>
          <a:p>
            <a:pPr marL="234383" indent="-234383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n-NO"/>
              <a:t>For å skape engasjement i lokalmiljøet og setje i gang debatt om SV sine saker.</a:t>
            </a:r>
          </a:p>
          <a:p>
            <a:pPr marL="234383" indent="-234383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n-NO"/>
              <a:t>For å synleggjere lokale og/eller nasjonale profilar i partiet.</a:t>
            </a:r>
          </a:p>
          <a:p>
            <a:pPr marL="234383" indent="-234383" defTabSz="850433">
              <a:lnSpc>
                <a:spcPct val="81000"/>
              </a:lnSpc>
              <a:spcBef>
                <a:spcPts val="900"/>
              </a:spcBef>
              <a:defRPr sz="2325"/>
            </a:pPr>
            <a:r>
              <a:rPr lang="nn-NO"/>
              <a:t>Arrangement er ein glimrande arena for verving.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6515EC-F12C-2F4B-929B-C54F96F7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n-NO" sz="2800"/>
              <a:t>Kvifor har vi aktivitetar og arrangement?</a:t>
            </a:r>
          </a:p>
        </p:txBody>
      </p:sp>
    </p:spTree>
    <p:extLst>
      <p:ext uri="{BB962C8B-B14F-4D97-AF65-F5344CB8AC3E}">
        <p14:creationId xmlns:p14="http://schemas.microsoft.com/office/powerpoint/2010/main" val="1998044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Bilde 4">
            <a:extLst>
              <a:ext uri="{FF2B5EF4-FFF2-40B4-BE49-F238E27FC236}">
                <a16:creationId xmlns:a16="http://schemas.microsoft.com/office/drawing/2014/main" id="{FFF72648-3C4F-D946-93C0-889CDF057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8" r="33996" b="-2"/>
          <a:stretch/>
        </p:blipFill>
        <p:spPr>
          <a:xfrm>
            <a:off x="7454096" y="1782501"/>
            <a:ext cx="4741080" cy="4742477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044F1D-AE6E-8148-BBD9-05DB578E5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13" y="1782501"/>
            <a:ext cx="6192455" cy="4742477"/>
          </a:xfrm>
        </p:spPr>
        <p:txBody>
          <a:bodyPr>
            <a:normAutofit/>
          </a:bodyPr>
          <a:lstStyle/>
          <a:p>
            <a:r>
              <a:rPr lang="nn-NO" dirty="0"/>
              <a:t>Aktivitetar kan også bli organisert digitalt, eksempelvis:</a:t>
            </a:r>
          </a:p>
          <a:p>
            <a:pPr lvl="1"/>
            <a:r>
              <a:rPr lang="nn-NO" dirty="0"/>
              <a:t>Møte</a:t>
            </a:r>
          </a:p>
          <a:p>
            <a:pPr lvl="1"/>
            <a:r>
              <a:rPr lang="nn-NO" dirty="0"/>
              <a:t>Foredragshaldar</a:t>
            </a:r>
          </a:p>
          <a:p>
            <a:r>
              <a:rPr lang="nn-NO" dirty="0"/>
              <a:t>Kan være ein rimeleg løysing t.d. for store lokal- eller fylkeslag for å spare tid og midlar på reising.</a:t>
            </a:r>
          </a:p>
          <a:p>
            <a:r>
              <a:rPr lang="nn-NO" dirty="0"/>
              <a:t>Bestill Zoom-rom gjennom fylkessekretæren.</a:t>
            </a:r>
          </a:p>
          <a:p>
            <a:endParaRPr lang="nn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0A3D9-E508-F243-9D1B-87645F16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/>
              <a:t>Digitale aktivitet</a:t>
            </a:r>
            <a:r>
              <a:rPr lang="nb-NO"/>
              <a:t>a</a:t>
            </a:r>
            <a:r>
              <a:rPr lang="en-NO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071199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7FE90-7A31-5D40-95BA-E6B30885F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Vel ein aktivitet frå årshjulet eller finn på noko nytt de kan planlegge.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Tenk over kva aktiviteten skal vere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Kvar og når skal aktiviteten gjennomførast?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Kven skal innleie og kven skal leie?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Kven er målgruppa for arrangementet?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Kven skal gjere kva? Tenk over rollefordeling før, under og etter.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Korleis kan de involvere medlemmer i planlegging og gjennomføring?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Korleis skal de marknadsføre arrangementet?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 Kva eksterne organisasjonar kan de involvere?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 Kva ønskjer de å oppnå med arrangementet?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 Skal de følgje opp arrangementet med eit politisk utspel? Kven og kva?</a:t>
            </a:r>
          </a:p>
          <a:p>
            <a:pPr marL="635000" indent="-522288" defTabSz="576215">
              <a:lnSpc>
                <a:spcPct val="81000"/>
              </a:lnSpc>
              <a:spcBef>
                <a:spcPts val="600"/>
              </a:spcBef>
              <a:buFontTx/>
              <a:buAutoNum type="arabicPeriod"/>
              <a:defRPr sz="2400"/>
            </a:pPr>
            <a:r>
              <a:rPr lang="nn-NO"/>
              <a:t> Korleis skal de følgje opp medlemmer etter arrangementet?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88063-6631-6644-B745-EC969A2A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Ideverkstad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1991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6A7A5C3-CE2D-F518-AAE8-35795425B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2412" y="1782501"/>
            <a:ext cx="6462861" cy="4734046"/>
          </a:xfr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A73079D9-0457-5C5C-7688-6AAE2FA5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US" dirty="0"/>
              <a:t>Last </a:t>
            </a:r>
            <a:r>
              <a:rPr lang="en-US" dirty="0" err="1"/>
              <a:t>ned</a:t>
            </a:r>
            <a:r>
              <a:rPr lang="en-US" dirty="0"/>
              <a:t> SV-</a:t>
            </a:r>
            <a:r>
              <a:rPr lang="en-US" dirty="0" err="1"/>
              <a:t>appen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57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75DA4FB-1E11-DA22-CB93-33F7B138D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Her er våre andre </a:t>
            </a:r>
            <a:r>
              <a:rPr lang="nb-NO" dirty="0" err="1"/>
              <a:t>kurstilbod</a:t>
            </a:r>
            <a:r>
              <a:rPr lang="nb-NO" dirty="0"/>
              <a:t> i tillitsvalgtskoleringen: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Å leie </a:t>
            </a:r>
            <a:r>
              <a:rPr lang="nb-NO" dirty="0" err="1"/>
              <a:t>eit</a:t>
            </a:r>
            <a:r>
              <a:rPr lang="nb-NO" dirty="0"/>
              <a:t> lokallag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</a:rPr>
              <a:t>Medlemsoppfølging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rgbClr val="FF0000"/>
                </a:solidFill>
              </a:rPr>
              <a:t>Aktiviteter og arrangement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</a:rPr>
              <a:t>Økonomi og administrasjon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</a:rPr>
              <a:t>Kommunikasjon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chemeClr val="tx1"/>
                </a:solidFill>
              </a:rPr>
              <a:t>Politikkutvikling – lokallaget som politisk kraft</a:t>
            </a:r>
          </a:p>
          <a:p>
            <a:pPr marL="0" indent="0">
              <a:buNone/>
            </a:pPr>
            <a:endParaRPr lang="nn-NO" dirty="0">
              <a:solidFill>
                <a:schemeClr val="tx1"/>
              </a:solidFill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28FA1D8-1176-FF97-728B-4672FC4F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Interessert i </a:t>
            </a:r>
            <a:r>
              <a:rPr lang="nb-NO" dirty="0" err="1"/>
              <a:t>fleire</a:t>
            </a:r>
            <a:r>
              <a:rPr lang="nb-NO" dirty="0"/>
              <a:t> kurs?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251463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1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603A0D-7C7B-9247-8122-D14501E78B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1000"/>
              </a:lnSpc>
            </a:pPr>
            <a:r>
              <a:rPr lang="nn-NO"/>
              <a:t>Sjekkliste til arrangement:</a:t>
            </a:r>
          </a:p>
          <a:p>
            <a:pPr lvl="1">
              <a:lnSpc>
                <a:spcPct val="81000"/>
              </a:lnSpc>
            </a:pPr>
            <a:r>
              <a:rPr lang="nn-NO"/>
              <a:t>Finne eigna lokale. </a:t>
            </a:r>
          </a:p>
          <a:p>
            <a:pPr lvl="1">
              <a:lnSpc>
                <a:spcPct val="81000"/>
              </a:lnSpc>
            </a:pPr>
            <a:r>
              <a:rPr lang="nn-NO"/>
              <a:t>Undersøkje moglegheit for samarbeidspartnar.</a:t>
            </a:r>
          </a:p>
          <a:p>
            <a:pPr lvl="1">
              <a:lnSpc>
                <a:spcPct val="81000"/>
              </a:lnSpc>
            </a:pPr>
            <a:r>
              <a:rPr lang="nn-NO"/>
              <a:t>Skrive </a:t>
            </a:r>
            <a:r>
              <a:rPr lang="nn-NO" err="1"/>
              <a:t>evt</a:t>
            </a:r>
            <a:r>
              <a:rPr lang="nn-NO"/>
              <a:t>. pressemelding.</a:t>
            </a:r>
          </a:p>
          <a:p>
            <a:pPr lvl="1">
              <a:lnSpc>
                <a:spcPct val="81000"/>
              </a:lnSpc>
            </a:pPr>
            <a:r>
              <a:rPr lang="nn-NO"/>
              <a:t>Lage Facebook-arrangement.</a:t>
            </a:r>
          </a:p>
          <a:p>
            <a:pPr lvl="1">
              <a:lnSpc>
                <a:spcPct val="81000"/>
              </a:lnSpc>
            </a:pPr>
            <a:r>
              <a:rPr lang="nn-NO"/>
              <a:t>Mobilisere deltakarar. </a:t>
            </a:r>
          </a:p>
          <a:p>
            <a:pPr lvl="1">
              <a:lnSpc>
                <a:spcPct val="81000"/>
              </a:lnSpc>
            </a:pPr>
            <a:r>
              <a:rPr lang="nn-NO"/>
              <a:t>Sørgje for at aktiviteten blir synleggjort og profilert, både i framkant og undervegs.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DE5A-C2C7-2040-9F1D-B7E98800899A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252024" indent="-252024">
              <a:buSzPct val="100000"/>
              <a:buFont typeface="Calibri"/>
              <a:buChar char="•"/>
              <a:defRPr sz="2800"/>
            </a:pPr>
            <a:r>
              <a:rPr lang="nn-NO" dirty="0"/>
              <a:t>Fylkessekretær kan hjelpe med:</a:t>
            </a:r>
          </a:p>
          <a:p>
            <a:pPr lvl="1" indent="-216020">
              <a:buSzPct val="100000"/>
              <a:buFont typeface="Calibri"/>
              <a:buChar char="-"/>
              <a:defRPr sz="2800"/>
            </a:pPr>
            <a:r>
              <a:rPr lang="nn-NO" dirty="0"/>
              <a:t>Generell rådgjeving.</a:t>
            </a:r>
          </a:p>
          <a:p>
            <a:pPr lvl="1" indent="-216020">
              <a:buSzPct val="100000"/>
              <a:buFont typeface="Calibri"/>
              <a:buChar char="-"/>
              <a:defRPr sz="2800"/>
            </a:pPr>
            <a:r>
              <a:rPr lang="nn-NO" dirty="0"/>
              <a:t>Evt. SMS-utsending</a:t>
            </a:r>
          </a:p>
          <a:p>
            <a:pPr lvl="1" indent="-216020">
              <a:buSzPct val="100000"/>
              <a:buFont typeface="Calibri"/>
              <a:buChar char="-"/>
              <a:defRPr sz="2800"/>
            </a:pPr>
            <a:r>
              <a:rPr lang="nn-NO" dirty="0"/>
              <a:t>Sende ut nyheitsbrev.</a:t>
            </a:r>
          </a:p>
          <a:p>
            <a:pPr lvl="1" indent="-216020">
              <a:buSzPct val="100000"/>
              <a:buFont typeface="Calibri"/>
              <a:buChar char="-"/>
              <a:defRPr sz="2800"/>
            </a:pPr>
            <a:r>
              <a:rPr lang="nn-NO" dirty="0"/>
              <a:t>Medierådgjeving.</a:t>
            </a:r>
          </a:p>
          <a:p>
            <a:pPr lvl="1" indent="-216020">
              <a:buSzPct val="100000"/>
              <a:buFont typeface="Calibri"/>
              <a:buChar char="-"/>
              <a:defRPr sz="2800"/>
            </a:pPr>
            <a:r>
              <a:rPr lang="nn-NO" dirty="0"/>
              <a:t>Grafisk utforming av Facebook-arrangementet og plakat.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D286FE-A1ED-EC41-9EA6-349A9271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Førebuing og organisering</a:t>
            </a:r>
          </a:p>
        </p:txBody>
      </p:sp>
    </p:spTree>
    <p:extLst>
      <p:ext uri="{BB962C8B-B14F-4D97-AF65-F5344CB8AC3E}">
        <p14:creationId xmlns:p14="http://schemas.microsoft.com/office/powerpoint/2010/main" val="1394630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63AF78-202E-7646-B626-CF7435E66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793" y="1782502"/>
            <a:ext cx="5458708" cy="4734046"/>
          </a:xfrm>
        </p:spPr>
        <p:txBody>
          <a:bodyPr>
            <a:normAutofit/>
          </a:bodyPr>
          <a:lstStyle/>
          <a:p>
            <a:pPr marL="0" indent="0" defTabSz="841289">
              <a:spcBef>
                <a:spcPts val="900"/>
              </a:spcBef>
              <a:buSzTx/>
              <a:buNone/>
              <a:defRPr sz="2576"/>
            </a:pPr>
            <a:r>
              <a:rPr lang="nn-NO" sz="2576" dirty="0"/>
              <a:t>Det ligg malar for arrangement på Ressursbanken:</a:t>
            </a:r>
          </a:p>
          <a:p>
            <a:pPr marL="231863" indent="-231863" defTabSz="841289">
              <a:spcBef>
                <a:spcPts val="900"/>
              </a:spcBef>
              <a:defRPr sz="2576"/>
            </a:pPr>
            <a:r>
              <a:rPr lang="nn-NO" sz="2576" dirty="0"/>
              <a:t>Målgrupper</a:t>
            </a:r>
          </a:p>
          <a:p>
            <a:pPr marL="231863" indent="-231863" defTabSz="841289">
              <a:spcBef>
                <a:spcPts val="900"/>
              </a:spcBef>
              <a:defRPr sz="2576"/>
            </a:pPr>
            <a:r>
              <a:rPr lang="nn-NO" sz="2576" dirty="0"/>
              <a:t>Starttidspunkt og lengde på arrangement</a:t>
            </a:r>
          </a:p>
          <a:p>
            <a:pPr marL="231863" indent="-231863" defTabSz="841289">
              <a:spcBef>
                <a:spcPts val="900"/>
              </a:spcBef>
              <a:defRPr sz="2576"/>
            </a:pPr>
            <a:r>
              <a:rPr lang="nn-NO" sz="2576" dirty="0"/>
              <a:t>Retningsliner for val av lokale</a:t>
            </a:r>
          </a:p>
          <a:p>
            <a:pPr marL="231863" indent="-231863" defTabSz="841289">
              <a:spcBef>
                <a:spcPts val="900"/>
              </a:spcBef>
              <a:defRPr sz="2576"/>
            </a:pPr>
            <a:r>
              <a:rPr lang="nn-NO" sz="2576" dirty="0"/>
              <a:t>Generelle tips</a:t>
            </a:r>
          </a:p>
          <a:p>
            <a:pPr marL="231863" indent="-231863" defTabSz="841289">
              <a:spcBef>
                <a:spcPts val="900"/>
              </a:spcBef>
              <a:defRPr sz="2576"/>
            </a:pPr>
            <a:r>
              <a:rPr lang="nn-NO" sz="2576" dirty="0"/>
              <a:t>Blir jamleg oppdatert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2F9DF8-9F28-134D-8F06-AA0F56075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3981"/>
            <a:ext cx="8468127" cy="763200"/>
          </a:xfrm>
        </p:spPr>
        <p:txBody>
          <a:bodyPr anchor="ctr">
            <a:normAutofit/>
          </a:bodyPr>
          <a:lstStyle/>
          <a:p>
            <a:r>
              <a:rPr lang="en-NO"/>
              <a:t>Arrangementsmal</a:t>
            </a:r>
            <a:r>
              <a:rPr lang="nb-NO"/>
              <a:t>a</a:t>
            </a:r>
            <a:r>
              <a:rPr lang="en-NO"/>
              <a:t>r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B651BFC3-A6E2-6241-E3D2-6A009298975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6" y="3369437"/>
            <a:ext cx="3901440" cy="1560576"/>
          </a:xfrm>
        </p:spPr>
      </p:pic>
    </p:spTree>
    <p:extLst>
      <p:ext uri="{BB962C8B-B14F-4D97-AF65-F5344CB8AC3E}">
        <p14:creationId xmlns:p14="http://schemas.microsoft.com/office/powerpoint/2010/main" val="248515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82E5C58-6B7D-374D-9C32-7C896F0C5A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53819-F4A4-924E-8B43-123881068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81000"/>
              </a:lnSpc>
            </a:pPr>
            <a:r>
              <a:rPr lang="nn-NO"/>
              <a:t>Gatefest</a:t>
            </a:r>
          </a:p>
          <a:p>
            <a:pPr>
              <a:lnSpc>
                <a:spcPct val="81000"/>
              </a:lnSpc>
            </a:pPr>
            <a:r>
              <a:rPr lang="nn-NO"/>
              <a:t>Ut i naturen</a:t>
            </a:r>
          </a:p>
          <a:p>
            <a:pPr>
              <a:lnSpc>
                <a:spcPct val="81000"/>
              </a:lnSpc>
            </a:pPr>
            <a:r>
              <a:rPr lang="nn-NO"/>
              <a:t>Strandrydding</a:t>
            </a:r>
          </a:p>
          <a:p>
            <a:pPr>
              <a:lnSpc>
                <a:spcPct val="81000"/>
              </a:lnSpc>
            </a:pPr>
            <a:r>
              <a:rPr lang="nn-NO"/>
              <a:t>Barselkafé</a:t>
            </a:r>
          </a:p>
          <a:p>
            <a:pPr>
              <a:lnSpc>
                <a:spcPct val="81000"/>
              </a:lnSpc>
            </a:pPr>
            <a:r>
              <a:rPr lang="nn-NO" err="1"/>
              <a:t>Plogging</a:t>
            </a:r>
            <a:endParaRPr lang="nn-NO"/>
          </a:p>
          <a:p>
            <a:pPr>
              <a:lnSpc>
                <a:spcPct val="81000"/>
              </a:lnSpc>
            </a:pPr>
            <a:r>
              <a:rPr lang="nn-NO"/>
              <a:t>Sosialistisk venstreparty</a:t>
            </a:r>
          </a:p>
          <a:p>
            <a:pPr>
              <a:lnSpc>
                <a:spcPct val="81000"/>
              </a:lnSpc>
            </a:pPr>
            <a:r>
              <a:rPr lang="nn-NO"/>
              <a:t>Bruktmarknad</a:t>
            </a:r>
          </a:p>
          <a:p>
            <a:pPr>
              <a:lnSpc>
                <a:spcPct val="81000"/>
              </a:lnSpc>
            </a:pPr>
            <a:r>
              <a:rPr lang="nn-NO"/>
              <a:t>Guida </a:t>
            </a:r>
            <a:r>
              <a:rPr lang="nn-NO" err="1"/>
              <a:t>byvandringar</a:t>
            </a:r>
            <a:endParaRPr lang="nn-NO"/>
          </a:p>
          <a:p>
            <a:pPr>
              <a:lnSpc>
                <a:spcPct val="81000"/>
              </a:lnSpc>
            </a:pPr>
            <a:r>
              <a:rPr lang="nn-NO"/>
              <a:t>Skogsvandringar i sårbar natur </a:t>
            </a:r>
          </a:p>
          <a:p>
            <a:pPr marL="0" indent="0">
              <a:lnSpc>
                <a:spcPct val="81000"/>
              </a:lnSpc>
              <a:buNone/>
            </a:pPr>
            <a:endParaRPr lang="nn-NO"/>
          </a:p>
          <a:p>
            <a:pPr marL="0" indent="0">
              <a:lnSpc>
                <a:spcPct val="81000"/>
              </a:lnSpc>
              <a:buNone/>
            </a:pPr>
            <a:r>
              <a:rPr lang="nn-NO"/>
              <a:t>Sjå SV sin ressursbank for malar.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06828-A41B-3F4E-B904-14EF5F6F2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Døme</a:t>
            </a:r>
            <a:r>
              <a:rPr lang="en-NO"/>
              <a:t> på kreative aktivitet</a:t>
            </a:r>
            <a:r>
              <a:rPr lang="nb-NO"/>
              <a:t>a</a:t>
            </a:r>
            <a:r>
              <a:rPr lang="en-NO"/>
              <a:t>r</a:t>
            </a:r>
          </a:p>
        </p:txBody>
      </p:sp>
      <p:pic>
        <p:nvPicPr>
          <p:cNvPr id="5" name="Bilde 2" descr="Et bilde som inneholder utendørs, person, personer, gruppe&#10;&#10;Automatisk generert beskrivelse">
            <a:extLst>
              <a:ext uri="{FF2B5EF4-FFF2-40B4-BE49-F238E27FC236}">
                <a16:creationId xmlns:a16="http://schemas.microsoft.com/office/drawing/2014/main" id="{405CC630-F8FB-9244-9B52-DD89316E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74" y="1733279"/>
            <a:ext cx="2907324" cy="2180493"/>
          </a:xfrm>
          <a:prstGeom prst="rect">
            <a:avLst/>
          </a:prstGeom>
        </p:spPr>
      </p:pic>
      <p:pic>
        <p:nvPicPr>
          <p:cNvPr id="6" name="Bilde 4" descr="Et bilde som inneholder person, personer, stående, mann&#10;&#10;Automatisk generert beskrivelse">
            <a:extLst>
              <a:ext uri="{FF2B5EF4-FFF2-40B4-BE49-F238E27FC236}">
                <a16:creationId xmlns:a16="http://schemas.microsoft.com/office/drawing/2014/main" id="{B61640F6-30CB-0E45-B23A-D33321AC6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75" y="3913772"/>
            <a:ext cx="3496112" cy="2622084"/>
          </a:xfrm>
          <a:prstGeom prst="rect">
            <a:avLst/>
          </a:prstGeom>
        </p:spPr>
      </p:pic>
      <p:pic>
        <p:nvPicPr>
          <p:cNvPr id="7" name="Bilde 6" descr="Et bilde som inneholder gress, person, barn, liten&#10;&#10;Automatisk generert beskrivelse">
            <a:extLst>
              <a:ext uri="{FF2B5EF4-FFF2-40B4-BE49-F238E27FC236}">
                <a16:creationId xmlns:a16="http://schemas.microsoft.com/office/drawing/2014/main" id="{48106AE0-AF12-CC4B-9DEB-3CA932169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16" y="1767301"/>
            <a:ext cx="2054659" cy="2739545"/>
          </a:xfrm>
          <a:prstGeom prst="rect">
            <a:avLst/>
          </a:prstGeom>
        </p:spPr>
      </p:pic>
      <p:pic>
        <p:nvPicPr>
          <p:cNvPr id="8" name="Bilde 8" descr="Et bilde som inneholder person, utendørs, drage, holder&#10;&#10;Automatisk generert beskrivelse">
            <a:extLst>
              <a:ext uri="{FF2B5EF4-FFF2-40B4-BE49-F238E27FC236}">
                <a16:creationId xmlns:a16="http://schemas.microsoft.com/office/drawing/2014/main" id="{F8CD4B93-2097-4541-A2EF-734A02B41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50" y="4344484"/>
            <a:ext cx="2907325" cy="21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41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090A-E82A-B54F-A005-7D1F46FA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/>
              <a:t>Trygge </a:t>
            </a:r>
            <a:r>
              <a:rPr lang="nb-NO" err="1"/>
              <a:t>møtestader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F2AB6-8FDD-724D-9E2F-755C66AF1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n-NO"/>
              <a:t>Vi må ha aktive tiltak for å skape trygge arenaer, førebygge seksuell trakassering og misbruk av makt og autoritet.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n-NO"/>
              <a:t>Leiinga på̊ alle nivå̊ har eit ekstra ansvar for at medlemmer opplever SV som en trygg arena å engasjere seg på̊, og ein stade der ein ikkje opplever ubehagelege situasjonar. </a:t>
            </a:r>
            <a:endParaRPr lang="nn-NO"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2200"/>
            </a:pPr>
            <a:r>
              <a:rPr lang="nn-NO" b="1"/>
              <a:t>På SV-arrangement skal følgjande tiltak blir gjennomført, for å hindre seksuell trakassering: 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n-NO"/>
              <a:t>Synleg leiing.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n-NO"/>
              <a:t>Rusfrie alternativ.</a:t>
            </a:r>
          </a:p>
          <a:p>
            <a:pPr defTabSz="457200">
              <a:lnSpc>
                <a:spcPct val="100000"/>
              </a:lnSpc>
              <a:spcBef>
                <a:spcPts val="1200"/>
              </a:spcBef>
              <a:defRPr sz="2200"/>
            </a:pPr>
            <a:r>
              <a:rPr lang="nn-NO"/>
              <a:t>Kjønnsdelte </a:t>
            </a:r>
            <a:r>
              <a:rPr lang="nn-NO" err="1"/>
              <a:t>formøte</a:t>
            </a:r>
            <a:r>
              <a:rPr lang="nn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285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A2EE7EA7-21C8-8743-B756-59E1FD26E4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r="248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581BE-1EDF-FC41-B8EC-0E7AD06ACE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72000"/>
              </a:lnSpc>
              <a:defRPr sz="2300"/>
            </a:pPr>
            <a:r>
              <a:rPr lang="nn-NO"/>
              <a:t>Større gjennomslag med alliansar.</a:t>
            </a:r>
          </a:p>
          <a:p>
            <a:pPr>
              <a:lnSpc>
                <a:spcPct val="72000"/>
              </a:lnSpc>
              <a:defRPr sz="2300"/>
            </a:pPr>
            <a:r>
              <a:rPr lang="nn-NO"/>
              <a:t>Medverkar til auka kompetanse og kunnskap.</a:t>
            </a:r>
          </a:p>
          <a:p>
            <a:pPr>
              <a:lnSpc>
                <a:spcPct val="72000"/>
              </a:lnSpc>
              <a:defRPr sz="2300"/>
            </a:pPr>
            <a:r>
              <a:rPr lang="nn-NO"/>
              <a:t>Kan be om innspel til saker.</a:t>
            </a:r>
          </a:p>
          <a:p>
            <a:pPr>
              <a:lnSpc>
                <a:spcPct val="72000"/>
              </a:lnSpc>
              <a:defRPr sz="2300"/>
            </a:pPr>
            <a:r>
              <a:rPr lang="nn-NO"/>
              <a:t>Positivt med sosial kontakt.</a:t>
            </a:r>
          </a:p>
          <a:p>
            <a:pPr>
              <a:lnSpc>
                <a:spcPct val="72000"/>
              </a:lnSpc>
              <a:defRPr sz="2300"/>
            </a:pPr>
            <a:r>
              <a:rPr lang="nn-NO"/>
              <a:t>Fokuser på det de er samde om.</a:t>
            </a:r>
          </a:p>
          <a:p>
            <a:pPr>
              <a:lnSpc>
                <a:spcPct val="72000"/>
              </a:lnSpc>
              <a:defRPr sz="2300"/>
            </a:pPr>
            <a:r>
              <a:rPr lang="nn-NO"/>
              <a:t>Skil mellom alliansebygging og rekruttering.</a:t>
            </a:r>
          </a:p>
          <a:p>
            <a:pPr>
              <a:lnSpc>
                <a:spcPct val="72000"/>
              </a:lnSpc>
              <a:defRPr sz="2300"/>
            </a:pPr>
            <a:r>
              <a:rPr lang="nn-NO" sz="2300"/>
              <a:t>Lokale initiativ eller organisasjonar.</a:t>
            </a:r>
          </a:p>
          <a:p>
            <a:pPr>
              <a:lnSpc>
                <a:spcPct val="100000"/>
              </a:lnSpc>
              <a:defRPr sz="2300"/>
            </a:pPr>
            <a:r>
              <a:rPr lang="nn-NO" sz="2300"/>
              <a:t>T.d. Norsk folkehjelp, fagforeiningar, Naturvernforbundet, Norske kvinners </a:t>
            </a:r>
            <a:r>
              <a:rPr lang="nn-NO" sz="2300" err="1"/>
              <a:t>sanitetsforening</a:t>
            </a:r>
            <a:r>
              <a:rPr lang="nn-NO" sz="2300"/>
              <a:t>, </a:t>
            </a:r>
            <a:r>
              <a:rPr lang="nn-NO" sz="2300" err="1"/>
              <a:t>Kirkens</a:t>
            </a:r>
            <a:r>
              <a:rPr lang="nn-NO" sz="2300"/>
              <a:t> </a:t>
            </a:r>
            <a:r>
              <a:rPr lang="nn-NO" sz="2300" err="1"/>
              <a:t>Bymisjon</a:t>
            </a:r>
            <a:r>
              <a:rPr lang="nn-NO" sz="2300"/>
              <a:t>, Røde Kors osv.</a:t>
            </a:r>
            <a:endParaRPr lang="n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2F654B-48F6-C34D-A35C-44E15182B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/>
              <a:t>Samarbeidsorganisasjon</a:t>
            </a:r>
            <a:r>
              <a:rPr lang="nb-NO"/>
              <a:t>a</a:t>
            </a:r>
            <a:r>
              <a:rPr lang="en-NO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4683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268D-A9D8-8A46-B604-A12107B8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Framdriftsplan for arrangement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2012E-5676-5142-AD1D-A080062DF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SzTx/>
              <a:buNone/>
            </a:pPr>
            <a:r>
              <a:rPr lang="nn-NO"/>
              <a:t>Døme på framdriftsplan:</a:t>
            </a:r>
          </a:p>
          <a:p>
            <a:pPr marL="514350" indent="-514350">
              <a:buFontTx/>
              <a:buAutoNum type="arabicPeriod"/>
            </a:pPr>
            <a:r>
              <a:rPr lang="nn-NO"/>
              <a:t>Finn ut kva slags aktivitet</a:t>
            </a:r>
            <a:r>
              <a:rPr lang="nn-NO">
                <a:solidFill>
                  <a:srgbClr val="00B050"/>
                </a:solidFill>
              </a:rPr>
              <a:t>/</a:t>
            </a:r>
            <a:r>
              <a:rPr lang="nn-NO"/>
              <a:t>arrangement laget vil ha og set ein dato. Gjer avtale om leige av lokale og finn </a:t>
            </a:r>
            <a:r>
              <a:rPr lang="nn-NO" err="1"/>
              <a:t>evt</a:t>
            </a:r>
            <a:r>
              <a:rPr lang="nn-NO"/>
              <a:t>. samarbeidspartnar så snart som mogleg. </a:t>
            </a:r>
          </a:p>
          <a:p>
            <a:pPr marL="514350" indent="-514350">
              <a:buFontTx/>
              <a:buAutoNum type="arabicPeriod"/>
            </a:pPr>
            <a:r>
              <a:rPr lang="nn-NO"/>
              <a:t>5 veker før: Avklar eventuelle behov for hjelp frå fylkessekretær, til t.d. å lage Facebook-banner eller plakat.</a:t>
            </a:r>
          </a:p>
          <a:p>
            <a:pPr marL="514350" indent="-514350">
              <a:buFontTx/>
              <a:buAutoNum type="arabicPeriod"/>
            </a:pPr>
            <a:r>
              <a:rPr lang="nn-NO"/>
              <a:t>4 veker før: Programmet må vere mest mogleg klart. </a:t>
            </a:r>
            <a:r>
              <a:rPr lang="nn-NO" err="1"/>
              <a:t>Promotering</a:t>
            </a:r>
            <a:r>
              <a:rPr lang="nn-NO"/>
              <a:t> av Facebook-arrangement.</a:t>
            </a:r>
          </a:p>
          <a:p>
            <a:pPr marL="514350" indent="-514350">
              <a:buFontTx/>
              <a:buAutoNum type="arabicPeriod"/>
            </a:pPr>
            <a:r>
              <a:rPr lang="nn-NO"/>
              <a:t>SEINAST 1 veke før: Mobilisering av deltakarar.</a:t>
            </a:r>
          </a:p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3946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32B0E-9576-B741-A0ED-DC8B3D339B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n-NO"/>
              <a:t>Lokallagsmedlemmer</a:t>
            </a:r>
          </a:p>
          <a:p>
            <a:r>
              <a:rPr lang="nn-NO"/>
              <a:t>Organisasjonar </a:t>
            </a:r>
          </a:p>
          <a:p>
            <a:r>
              <a:rPr lang="nn-NO"/>
              <a:t>Forbund</a:t>
            </a:r>
          </a:p>
          <a:p>
            <a:r>
              <a:rPr lang="nn-NO"/>
              <a:t>Nisjemiljø</a:t>
            </a:r>
          </a:p>
          <a:p>
            <a:r>
              <a:rPr lang="nn-NO"/>
              <a:t>Eige nettverk </a:t>
            </a:r>
          </a:p>
          <a:p>
            <a:r>
              <a:rPr lang="nn-NO"/>
              <a:t>Andre lokal- eller fylkeslag</a:t>
            </a:r>
          </a:p>
          <a:p>
            <a:r>
              <a:rPr lang="nn-NO"/>
              <a:t>Facebook</a:t>
            </a:r>
          </a:p>
          <a:p>
            <a:r>
              <a:rPr lang="nn-NO"/>
              <a:t>Media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5423B-2F4A-C047-A154-42BB420F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/>
              <a:t>Mobilisering</a:t>
            </a:r>
          </a:p>
        </p:txBody>
      </p:sp>
      <p:pic>
        <p:nvPicPr>
          <p:cNvPr id="12" name="Plassholder for bilde 11" descr="Et bilde som inneholder person, innendørs, tak, personer&#10;&#10;Automatisk generert beskrivelse">
            <a:extLst>
              <a:ext uri="{FF2B5EF4-FFF2-40B4-BE49-F238E27FC236}">
                <a16:creationId xmlns:a16="http://schemas.microsoft.com/office/drawing/2014/main" id="{D306A692-6827-784F-BDF6-3F6B57185D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8275229"/>
      </p:ext>
    </p:extLst>
  </p:cSld>
  <p:clrMapOvr>
    <a:masterClrMapping/>
  </p:clrMapOvr>
</p:sld>
</file>

<file path=ppt/theme/theme1.xml><?xml version="1.0" encoding="utf-8"?>
<a:theme xmlns:a="http://schemas.openxmlformats.org/drawingml/2006/main" name="Profil2020">
  <a:themeElements>
    <a:clrScheme name="Profil2020">
      <a:dk1>
        <a:srgbClr val="440C1A"/>
      </a:dk1>
      <a:lt1>
        <a:srgbClr val="F2EBDD"/>
      </a:lt1>
      <a:dk2>
        <a:srgbClr val="243324"/>
      </a:dk2>
      <a:lt2>
        <a:srgbClr val="EFEFEF"/>
      </a:lt2>
      <a:accent1>
        <a:srgbClr val="EA4040"/>
      </a:accent1>
      <a:accent2>
        <a:srgbClr val="539760"/>
      </a:accent2>
      <a:accent3>
        <a:srgbClr val="C9EF3F"/>
      </a:accent3>
      <a:accent4>
        <a:srgbClr val="C1D8B2"/>
      </a:accent4>
      <a:accent5>
        <a:srgbClr val="FAA071"/>
      </a:accent5>
      <a:accent6>
        <a:srgbClr val="FFCEB8"/>
      </a:accent6>
      <a:hlink>
        <a:srgbClr val="0000FF"/>
      </a:hlink>
      <a:folHlink>
        <a:srgbClr val="54073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3" id="{56FD33D6-B311-6B4E-9155-6FDD0FB0AC87}" vid="{F350BF01-26E9-5D46-A0DC-685B8D0592D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owerPoint-dokument NN" ma:contentTypeID="0x010100BCAE8B88FC129346855209F8A8D2B203005E6764560246204688DA70D46BF9C5AB" ma:contentTypeVersion="6" ma:contentTypeDescription="" ma:contentTypeScope="" ma:versionID="dcd1fd29a7c1c3d4af519330b321d65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f96d53b2ccc1f80e717279b1ced533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FECA31-DF30-42F5-9068-FF1FBE820400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798D63F-8376-471F-A572-04E0C39D29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083F93F-D2B4-4DAF-B5F6-054DA325AF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3856</Words>
  <Application>Microsoft Office PowerPoint</Application>
  <PresentationFormat>Egendefinert</PresentationFormat>
  <Paragraphs>307</Paragraphs>
  <Slides>24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Roman</vt:lpstr>
      <vt:lpstr>Profil2020</vt:lpstr>
      <vt:lpstr>Aktivitetar og arrange-ment</vt:lpstr>
      <vt:lpstr>Kvifor har vi aktivitetar og arrangement?</vt:lpstr>
      <vt:lpstr>Førebuing og organisering</vt:lpstr>
      <vt:lpstr>Arrangementsmalar</vt:lpstr>
      <vt:lpstr>Døme på kreative aktivitetar</vt:lpstr>
      <vt:lpstr>Trygge møtestader</vt:lpstr>
      <vt:lpstr>Samarbeidsorganisasjonar</vt:lpstr>
      <vt:lpstr>Framdriftsplan for arrangement</vt:lpstr>
      <vt:lpstr>Mobilisering</vt:lpstr>
      <vt:lpstr>Lokale</vt:lpstr>
      <vt:lpstr>Ansvarsfordeling i lokallaget</vt:lpstr>
      <vt:lpstr>Føresetnader for suksess</vt:lpstr>
      <vt:lpstr>Arrangementet er over – kva no?</vt:lpstr>
      <vt:lpstr>Årsmøter</vt:lpstr>
      <vt:lpstr>Årshjul for aktivitetar</vt:lpstr>
      <vt:lpstr>Kampanjar og merkedagar</vt:lpstr>
      <vt:lpstr>Organisasjonsfondet</vt:lpstr>
      <vt:lpstr>Politikarbesøk</vt:lpstr>
      <vt:lpstr>Ansvarsdeling i lokallaget</vt:lpstr>
      <vt:lpstr>Digitale aktivitetar</vt:lpstr>
      <vt:lpstr>Ideverkstad</vt:lpstr>
      <vt:lpstr>Last ned SV-appen</vt:lpstr>
      <vt:lpstr>Interessert i fleire kurs?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Aktiviteter og arrangementer</dc:title>
  <dc:creator>Eli Ulvestad</dc:creator>
  <cp:lastModifiedBy>Stine Solvoll Navarsete</cp:lastModifiedBy>
  <cp:revision>27</cp:revision>
  <dcterms:created xsi:type="dcterms:W3CDTF">2020-11-11T15:49:44Z</dcterms:created>
  <dcterms:modified xsi:type="dcterms:W3CDTF">2023-03-27T12:01:59Z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4898968fef042d2bc08b197d14e56a6">
    <vt:lpwstr>Intern|6642b36f-6a65-42fc-9224-5b2090cccbd4</vt:lpwstr>
  </property>
  <property fmtid="{D5CDD505-2E9C-101B-9397-08002B2CF9AE}" pid="3" name="Akt_x00f8_r">
    <vt:lpwstr>17;#Intern|6642b36f-6a65-42fc-9224-5b2090cccbd4</vt:lpwstr>
  </property>
  <property fmtid="{D5CDD505-2E9C-101B-9397-08002B2CF9AE}" pid="4" name="Aktør">
    <vt:lpwstr>17;#Intern|6642b36f-6a65-42fc-9224-5b2090cccbd4</vt:lpwstr>
  </property>
  <property fmtid="{D5CDD505-2E9C-101B-9397-08002B2CF9AE}" pid="5" name="Møte">
    <vt:lpwstr/>
  </property>
  <property fmtid="{D5CDD505-2E9C-101B-9397-08002B2CF9AE}" pid="6" name="ea012f8b39ec40608402abb180fd2f07">
    <vt:lpwstr/>
  </property>
  <property fmtid="{D5CDD505-2E9C-101B-9397-08002B2CF9AE}" pid="7" name="a7423db8888e4cf59cee5b20d7f611aa">
    <vt:lpwstr/>
  </property>
  <property fmtid="{D5CDD505-2E9C-101B-9397-08002B2CF9AE}" pid="8" name="M_x00f8_te">
    <vt:lpwstr/>
  </property>
  <property fmtid="{D5CDD505-2E9C-101B-9397-08002B2CF9AE}" pid="9" name="Notat">
    <vt:lpwstr/>
  </property>
  <property fmtid="{D5CDD505-2E9C-101B-9397-08002B2CF9AE}" pid="10" name="TaxCatchAll">
    <vt:lpwstr>17;#Intern|6642b36f-6a65-42fc-9224-5b2090cccbd4</vt:lpwstr>
  </property>
  <property fmtid="{D5CDD505-2E9C-101B-9397-08002B2CF9AE}" pid="11" name="ContentTypeId">
    <vt:lpwstr>0x010100BCAE8B88FC129346855209F8A8D2B203005E6764560246204688DA70D46BF9C5AB</vt:lpwstr>
  </property>
</Properties>
</file>