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4"/>
  </p:sldMasterIdLst>
  <p:notesMasterIdLst>
    <p:notesMasterId r:id="rId28"/>
  </p:notesMasterIdLst>
  <p:handoutMasterIdLst>
    <p:handoutMasterId r:id="rId29"/>
  </p:handoutMasterIdLst>
  <p:sldIdLst>
    <p:sldId id="256" r:id="rId5"/>
    <p:sldId id="259" r:id="rId6"/>
    <p:sldId id="260" r:id="rId7"/>
    <p:sldId id="261" r:id="rId8"/>
    <p:sldId id="263" r:id="rId9"/>
    <p:sldId id="262" r:id="rId10"/>
    <p:sldId id="264" r:id="rId11"/>
    <p:sldId id="265" r:id="rId12"/>
    <p:sldId id="266" r:id="rId13"/>
    <p:sldId id="267" r:id="rId14"/>
    <p:sldId id="274" r:id="rId15"/>
    <p:sldId id="268" r:id="rId16"/>
    <p:sldId id="269" r:id="rId17"/>
    <p:sldId id="257" r:id="rId18"/>
    <p:sldId id="270" r:id="rId19"/>
    <p:sldId id="271" r:id="rId20"/>
    <p:sldId id="278" r:id="rId21"/>
    <p:sldId id="273" r:id="rId22"/>
    <p:sldId id="275" r:id="rId23"/>
    <p:sldId id="276" r:id="rId24"/>
    <p:sldId id="324" r:id="rId25"/>
    <p:sldId id="325" r:id="rId26"/>
    <p:sldId id="277" r:id="rId27"/>
  </p:sldIdLst>
  <p:sldSz cx="12195175" cy="6859588"/>
  <p:notesSz cx="6858000" cy="9144000"/>
  <p:defaultTextStyle>
    <a:defPPr>
      <a:defRPr lang="nb-NO"/>
    </a:defPPr>
    <a:lvl1pPr marL="0" algn="l" defTabSz="9144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22" algn="l" defTabSz="9144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45" algn="l" defTabSz="9144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69" algn="l" defTabSz="9144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91" algn="l" defTabSz="9144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114" algn="l" defTabSz="9144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338" algn="l" defTabSz="9144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559" algn="l" defTabSz="9144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782" algn="l" defTabSz="9144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0C1A"/>
    <a:srgbClr val="EFEFEF"/>
    <a:srgbClr val="F2EBDD"/>
    <a:srgbClr val="253325"/>
    <a:srgbClr val="EB4040"/>
    <a:srgbClr val="5397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97" autoAdjust="0"/>
    <p:restoredTop sz="73520"/>
  </p:normalViewPr>
  <p:slideViewPr>
    <p:cSldViewPr snapToGrid="0">
      <p:cViewPr varScale="1">
        <p:scale>
          <a:sx n="46" d="100"/>
          <a:sy n="46" d="100"/>
        </p:scale>
        <p:origin x="976" y="44"/>
      </p:cViewPr>
      <p:guideLst>
        <p:guide orient="horz" pos="2161"/>
        <p:guide pos="38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4" d="100"/>
          <a:sy n="94" d="100"/>
        </p:scale>
        <p:origin x="375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ine Solvoll Navarsete" userId="afaa03ac-a1dd-4304-8fa9-4eccbb887720" providerId="ADAL" clId="{FFC46608-EC71-4E6D-BF66-279C13C6A977}"/>
    <pc:docChg chg="modSld sldOrd">
      <pc:chgData name="Stine Solvoll Navarsete" userId="afaa03ac-a1dd-4304-8fa9-4eccbb887720" providerId="ADAL" clId="{FFC46608-EC71-4E6D-BF66-279C13C6A977}" dt="2023-03-27T12:01:00.626" v="1"/>
      <pc:docMkLst>
        <pc:docMk/>
      </pc:docMkLst>
      <pc:sldChg chg="ord">
        <pc:chgData name="Stine Solvoll Navarsete" userId="afaa03ac-a1dd-4304-8fa9-4eccbb887720" providerId="ADAL" clId="{FFC46608-EC71-4E6D-BF66-279C13C6A977}" dt="2023-03-27T12:01:00.626" v="1"/>
        <pc:sldMkLst>
          <pc:docMk/>
          <pc:sldMk cId="579231546" sldId="270"/>
        </pc:sldMkLst>
      </pc:sldChg>
    </pc:docChg>
  </pc:docChgLst>
  <pc:docChgLst>
    <pc:chgData name="Gurijordet Anniken" userId="S::anniken.gurijordet_stortinget.no#ext#@sosialistiskvenstreparti.onmicrosoft.com::c22cda63-11c2-4392-9a1d-fe38cdac899a" providerId="AD" clId="Web-{AC98668B-27F6-6AC8-58E3-EAB0BF524B38}"/>
    <pc:docChg chg="modSld sldOrd">
      <pc:chgData name="Gurijordet Anniken" userId="S::anniken.gurijordet_stortinget.no#ext#@sosialistiskvenstreparti.onmicrosoft.com::c22cda63-11c2-4392-9a1d-fe38cdac899a" providerId="AD" clId="Web-{AC98668B-27F6-6AC8-58E3-EAB0BF524B38}" dt="2023-02-08T14:48:19.884" v="166"/>
      <pc:docMkLst>
        <pc:docMk/>
      </pc:docMkLst>
      <pc:sldChg chg="modSp">
        <pc:chgData name="Gurijordet Anniken" userId="S::anniken.gurijordet_stortinget.no#ext#@sosialistiskvenstreparti.onmicrosoft.com::c22cda63-11c2-4392-9a1d-fe38cdac899a" providerId="AD" clId="Web-{AC98668B-27F6-6AC8-58E3-EAB0BF524B38}" dt="2023-02-08T14:19:16.633" v="3" actId="20577"/>
        <pc:sldMkLst>
          <pc:docMk/>
          <pc:sldMk cId="1998044697" sldId="259"/>
        </pc:sldMkLst>
        <pc:spChg chg="mod">
          <ac:chgData name="Gurijordet Anniken" userId="S::anniken.gurijordet_stortinget.no#ext#@sosialistiskvenstreparti.onmicrosoft.com::c22cda63-11c2-4392-9a1d-fe38cdac899a" providerId="AD" clId="Web-{AC98668B-27F6-6AC8-58E3-EAB0BF524B38}" dt="2023-02-08T14:19:16.633" v="3" actId="20577"/>
          <ac:spMkLst>
            <pc:docMk/>
            <pc:sldMk cId="1998044697" sldId="259"/>
            <ac:spMk id="2" creationId="{2BD22BE0-A3B1-B348-9D6F-C3A30486F718}"/>
          </ac:spMkLst>
        </pc:spChg>
      </pc:sldChg>
      <pc:sldChg chg="modSp">
        <pc:chgData name="Gurijordet Anniken" userId="S::anniken.gurijordet_stortinget.no#ext#@sosialistiskvenstreparti.onmicrosoft.com::c22cda63-11c2-4392-9a1d-fe38cdac899a" providerId="AD" clId="Web-{AC98668B-27F6-6AC8-58E3-EAB0BF524B38}" dt="2023-02-08T14:33:26.672" v="55" actId="20577"/>
        <pc:sldMkLst>
          <pc:docMk/>
          <pc:sldMk cId="1394630518" sldId="260"/>
        </pc:sldMkLst>
        <pc:spChg chg="mod">
          <ac:chgData name="Gurijordet Anniken" userId="S::anniken.gurijordet_stortinget.no#ext#@sosialistiskvenstreparti.onmicrosoft.com::c22cda63-11c2-4392-9a1d-fe38cdac899a" providerId="AD" clId="Web-{AC98668B-27F6-6AC8-58E3-EAB0BF524B38}" dt="2023-02-08T14:32:39.359" v="37" actId="20577"/>
          <ac:spMkLst>
            <pc:docMk/>
            <pc:sldMk cId="1394630518" sldId="260"/>
            <ac:spMk id="2" creationId="{7F603A0D-7C7B-9247-8122-D14501E78BD5}"/>
          </ac:spMkLst>
        </pc:spChg>
        <pc:spChg chg="mod">
          <ac:chgData name="Gurijordet Anniken" userId="S::anniken.gurijordet_stortinget.no#ext#@sosialistiskvenstreparti.onmicrosoft.com::c22cda63-11c2-4392-9a1d-fe38cdac899a" providerId="AD" clId="Web-{AC98668B-27F6-6AC8-58E3-EAB0BF524B38}" dt="2023-02-08T14:33:26.672" v="55" actId="20577"/>
          <ac:spMkLst>
            <pc:docMk/>
            <pc:sldMk cId="1394630518" sldId="260"/>
            <ac:spMk id="3" creationId="{32C0DE5A-C2C7-2040-9F1D-B7E98800899A}"/>
          </ac:spMkLst>
        </pc:spChg>
      </pc:sldChg>
      <pc:sldChg chg="modSp">
        <pc:chgData name="Gurijordet Anniken" userId="S::anniken.gurijordet_stortinget.no#ext#@sosialistiskvenstreparti.onmicrosoft.com::c22cda63-11c2-4392-9a1d-fe38cdac899a" providerId="AD" clId="Web-{AC98668B-27F6-6AC8-58E3-EAB0BF524B38}" dt="2023-02-08T14:33:48.500" v="59" actId="20577"/>
        <pc:sldMkLst>
          <pc:docMk/>
          <pc:sldMk cId="2485159131" sldId="261"/>
        </pc:sldMkLst>
        <pc:spChg chg="mod">
          <ac:chgData name="Gurijordet Anniken" userId="S::anniken.gurijordet_stortinget.no#ext#@sosialistiskvenstreparti.onmicrosoft.com::c22cda63-11c2-4392-9a1d-fe38cdac899a" providerId="AD" clId="Web-{AC98668B-27F6-6AC8-58E3-EAB0BF524B38}" dt="2023-02-08T14:33:48.500" v="59" actId="20577"/>
          <ac:spMkLst>
            <pc:docMk/>
            <pc:sldMk cId="2485159131" sldId="261"/>
            <ac:spMk id="2" creationId="{1563AF78-202E-7646-B626-CF7435E66364}"/>
          </ac:spMkLst>
        </pc:spChg>
      </pc:sldChg>
      <pc:sldChg chg="modSp ord">
        <pc:chgData name="Gurijordet Anniken" userId="S::anniken.gurijordet_stortinget.no#ext#@sosialistiskvenstreparti.onmicrosoft.com::c22cda63-11c2-4392-9a1d-fe38cdac899a" providerId="AD" clId="Web-{AC98668B-27F6-6AC8-58E3-EAB0BF524B38}" dt="2023-02-08T14:36:48.877" v="64" actId="20577"/>
        <pc:sldMkLst>
          <pc:docMk/>
          <pc:sldMk cId="3171641237" sldId="263"/>
        </pc:sldMkLst>
        <pc:spChg chg="mod">
          <ac:chgData name="Gurijordet Anniken" userId="S::anniken.gurijordet_stortinget.no#ext#@sosialistiskvenstreparti.onmicrosoft.com::c22cda63-11c2-4392-9a1d-fe38cdac899a" providerId="AD" clId="Web-{AC98668B-27F6-6AC8-58E3-EAB0BF524B38}" dt="2023-02-08T14:36:48.877" v="64" actId="20577"/>
          <ac:spMkLst>
            <pc:docMk/>
            <pc:sldMk cId="3171641237" sldId="263"/>
            <ac:spMk id="4" creationId="{18253819-F4A4-924E-8B43-123881068F20}"/>
          </ac:spMkLst>
        </pc:spChg>
      </pc:sldChg>
      <pc:sldChg chg="modSp">
        <pc:chgData name="Gurijordet Anniken" userId="S::anniken.gurijordet_stortinget.no#ext#@sosialistiskvenstreparti.onmicrosoft.com::c22cda63-11c2-4392-9a1d-fe38cdac899a" providerId="AD" clId="Web-{AC98668B-27F6-6AC8-58E3-EAB0BF524B38}" dt="2023-02-08T14:41:20.974" v="68" actId="20577"/>
        <pc:sldMkLst>
          <pc:docMk/>
          <pc:sldMk cId="3746836623" sldId="264"/>
        </pc:sldMkLst>
        <pc:spChg chg="mod">
          <ac:chgData name="Gurijordet Anniken" userId="S::anniken.gurijordet_stortinget.no#ext#@sosialistiskvenstreparti.onmicrosoft.com::c22cda63-11c2-4392-9a1d-fe38cdac899a" providerId="AD" clId="Web-{AC98668B-27F6-6AC8-58E3-EAB0BF524B38}" dt="2023-02-08T14:41:20.974" v="68" actId="20577"/>
          <ac:spMkLst>
            <pc:docMk/>
            <pc:sldMk cId="3746836623" sldId="264"/>
            <ac:spMk id="4" creationId="{C3B581BE-1EDF-FC41-B8EC-0E7AD06ACE43}"/>
          </ac:spMkLst>
        </pc:spChg>
      </pc:sldChg>
      <pc:sldChg chg="modSp">
        <pc:chgData name="Gurijordet Anniken" userId="S::anniken.gurijordet_stortinget.no#ext#@sosialistiskvenstreparti.onmicrosoft.com::c22cda63-11c2-4392-9a1d-fe38cdac899a" providerId="AD" clId="Web-{AC98668B-27F6-6AC8-58E3-EAB0BF524B38}" dt="2023-02-08T14:44:36.179" v="110" actId="20577"/>
        <pc:sldMkLst>
          <pc:docMk/>
          <pc:sldMk cId="746811984" sldId="267"/>
        </pc:sldMkLst>
        <pc:spChg chg="mod">
          <ac:chgData name="Gurijordet Anniken" userId="S::anniken.gurijordet_stortinget.no#ext#@sosialistiskvenstreparti.onmicrosoft.com::c22cda63-11c2-4392-9a1d-fe38cdac899a" providerId="AD" clId="Web-{AC98668B-27F6-6AC8-58E3-EAB0BF524B38}" dt="2023-02-08T14:44:36.179" v="110" actId="20577"/>
          <ac:spMkLst>
            <pc:docMk/>
            <pc:sldMk cId="746811984" sldId="267"/>
            <ac:spMk id="3" creationId="{5EEFABEE-68E7-A047-BE51-471930D77FB2}"/>
          </ac:spMkLst>
        </pc:spChg>
      </pc:sldChg>
      <pc:sldChg chg="modSp ord">
        <pc:chgData name="Gurijordet Anniken" userId="S::anniken.gurijordet_stortinget.no#ext#@sosialistiskvenstreparti.onmicrosoft.com::c22cda63-11c2-4392-9a1d-fe38cdac899a" providerId="AD" clId="Web-{AC98668B-27F6-6AC8-58E3-EAB0BF524B38}" dt="2023-02-08T14:48:19.884" v="166"/>
        <pc:sldMkLst>
          <pc:docMk/>
          <pc:sldMk cId="579231546" sldId="270"/>
        </pc:sldMkLst>
        <pc:spChg chg="mod">
          <ac:chgData name="Gurijordet Anniken" userId="S::anniken.gurijordet_stortinget.no#ext#@sosialistiskvenstreparti.onmicrosoft.com::c22cda63-11c2-4392-9a1d-fe38cdac899a" providerId="AD" clId="Web-{AC98668B-27F6-6AC8-58E3-EAB0BF524B38}" dt="2023-02-08T14:44:23.147" v="98" actId="20577"/>
          <ac:spMkLst>
            <pc:docMk/>
            <pc:sldMk cId="579231546" sldId="270"/>
            <ac:spMk id="2" creationId="{42743C55-E2AA-8245-B7FC-9060661C873B}"/>
          </ac:spMkLst>
        </pc:spChg>
      </pc:sldChg>
      <pc:sldChg chg="modSp">
        <pc:chgData name="Gurijordet Anniken" userId="S::anniken.gurijordet_stortinget.no#ext#@sosialistiskvenstreparti.onmicrosoft.com::c22cda63-11c2-4392-9a1d-fe38cdac899a" providerId="AD" clId="Web-{AC98668B-27F6-6AC8-58E3-EAB0BF524B38}" dt="2023-02-08T14:47:15.196" v="163" actId="20577"/>
        <pc:sldMkLst>
          <pc:docMk/>
          <pc:sldMk cId="3056854730" sldId="273"/>
        </pc:sldMkLst>
        <pc:spChg chg="mod">
          <ac:chgData name="Gurijordet Anniken" userId="S::anniken.gurijordet_stortinget.no#ext#@sosialistiskvenstreparti.onmicrosoft.com::c22cda63-11c2-4392-9a1d-fe38cdac899a" providerId="AD" clId="Web-{AC98668B-27F6-6AC8-58E3-EAB0BF524B38}" dt="2023-02-08T14:47:15.196" v="163" actId="20577"/>
          <ac:spMkLst>
            <pc:docMk/>
            <pc:sldMk cId="3056854730" sldId="273"/>
            <ac:spMk id="3" creationId="{40FE276D-54F5-1A40-96B8-77C63A8F96AD}"/>
          </ac:spMkLst>
        </pc:spChg>
      </pc:sldChg>
      <pc:sldChg chg="ord">
        <pc:chgData name="Gurijordet Anniken" userId="S::anniken.gurijordet_stortinget.no#ext#@sosialistiskvenstreparti.onmicrosoft.com::c22cda63-11c2-4392-9a1d-fe38cdac899a" providerId="AD" clId="Web-{AC98668B-27F6-6AC8-58E3-EAB0BF524B38}" dt="2023-02-08T14:47:50.056" v="164"/>
        <pc:sldMkLst>
          <pc:docMk/>
          <pc:sldMk cId="3174013101" sldId="274"/>
        </pc:sldMkLst>
      </pc:sldChg>
      <pc:sldChg chg="modSp">
        <pc:chgData name="Gurijordet Anniken" userId="S::anniken.gurijordet_stortinget.no#ext#@sosialistiskvenstreparti.onmicrosoft.com::c22cda63-11c2-4392-9a1d-fe38cdac899a" providerId="AD" clId="Web-{AC98668B-27F6-6AC8-58E3-EAB0BF524B38}" dt="2023-02-08T14:45:40.632" v="146" actId="20577"/>
        <pc:sldMkLst>
          <pc:docMk/>
          <pc:sldMk cId="2361930499" sldId="278"/>
        </pc:sldMkLst>
        <pc:spChg chg="mod">
          <ac:chgData name="Gurijordet Anniken" userId="S::anniken.gurijordet_stortinget.no#ext#@sosialistiskvenstreparti.onmicrosoft.com::c22cda63-11c2-4392-9a1d-fe38cdac899a" providerId="AD" clId="Web-{AC98668B-27F6-6AC8-58E3-EAB0BF524B38}" dt="2023-02-08T14:45:40.632" v="146" actId="20577"/>
          <ac:spMkLst>
            <pc:docMk/>
            <pc:sldMk cId="2361930499" sldId="278"/>
            <ac:spMk id="228" creationId="{00000000-0000-0000-0000-000000000000}"/>
          </ac:spMkLst>
        </pc:spChg>
      </pc:sldChg>
    </pc:docChg>
  </pc:docChgLst>
  <pc:docChgLst>
    <pc:chgData name="Eli Ulvestad" userId="9fdedb2c-857d-486b-a94d-b64b2be3f080" providerId="ADAL" clId="{2E662EBB-98E6-A646-940D-D4CCD1EEE554}"/>
    <pc:docChg chg="undo redo custSel mod addSld modSld delMainMaster modMainMaster">
      <pc:chgData name="Eli Ulvestad" userId="9fdedb2c-857d-486b-a94d-b64b2be3f080" providerId="ADAL" clId="{2E662EBB-98E6-A646-940D-D4CCD1EEE554}" dt="2020-11-12T10:51:32.161" v="859" actId="20577"/>
      <pc:docMkLst>
        <pc:docMk/>
      </pc:docMkLst>
      <pc:sldChg chg="addSp delSp modSp mod modClrScheme chgLayout">
        <pc:chgData name="Eli Ulvestad" userId="9fdedb2c-857d-486b-a94d-b64b2be3f080" providerId="ADAL" clId="{2E662EBB-98E6-A646-940D-D4CCD1EEE554}" dt="2020-11-11T15:40:41.565" v="92" actId="20577"/>
        <pc:sldMkLst>
          <pc:docMk/>
          <pc:sldMk cId="939757864" sldId="256"/>
        </pc:sldMkLst>
        <pc:spChg chg="add mod ord">
          <ac:chgData name="Eli Ulvestad" userId="9fdedb2c-857d-486b-a94d-b64b2be3f080" providerId="ADAL" clId="{2E662EBB-98E6-A646-940D-D4CCD1EEE554}" dt="2020-11-11T15:36:34.389" v="29" actId="700"/>
          <ac:spMkLst>
            <pc:docMk/>
            <pc:sldMk cId="939757864" sldId="256"/>
            <ac:spMk id="2" creationId="{C450AC1C-3F85-D146-9037-D282EEE70777}"/>
          </ac:spMkLst>
        </pc:spChg>
        <pc:spChg chg="mod ord">
          <ac:chgData name="Eli Ulvestad" userId="9fdedb2c-857d-486b-a94d-b64b2be3f080" providerId="ADAL" clId="{2E662EBB-98E6-A646-940D-D4CCD1EEE554}" dt="2020-11-11T15:40:38.032" v="91" actId="20577"/>
          <ac:spMkLst>
            <pc:docMk/>
            <pc:sldMk cId="939757864" sldId="256"/>
            <ac:spMk id="20" creationId="{269FD902-8BB5-5942-AD2D-3D6553752AB3}"/>
          </ac:spMkLst>
        </pc:spChg>
        <pc:spChg chg="mod ord">
          <ac:chgData name="Eli Ulvestad" userId="9fdedb2c-857d-486b-a94d-b64b2be3f080" providerId="ADAL" clId="{2E662EBB-98E6-A646-940D-D4CCD1EEE554}" dt="2020-11-11T15:40:41.565" v="92" actId="20577"/>
          <ac:spMkLst>
            <pc:docMk/>
            <pc:sldMk cId="939757864" sldId="256"/>
            <ac:spMk id="21" creationId="{52573FF3-FEB6-B44C-9049-60682C9C5B0A}"/>
          </ac:spMkLst>
        </pc:spChg>
        <pc:spChg chg="del mod ord">
          <ac:chgData name="Eli Ulvestad" userId="9fdedb2c-857d-486b-a94d-b64b2be3f080" providerId="ADAL" clId="{2E662EBB-98E6-A646-940D-D4CCD1EEE554}" dt="2020-11-11T15:36:34.389" v="29" actId="700"/>
          <ac:spMkLst>
            <pc:docMk/>
            <pc:sldMk cId="939757864" sldId="256"/>
            <ac:spMk id="23" creationId="{7645FD72-7FF7-B944-A51C-B2B48216F4BF}"/>
          </ac:spMkLst>
        </pc:spChg>
        <pc:picChg chg="mod ord modCrop">
          <ac:chgData name="Eli Ulvestad" userId="9fdedb2c-857d-486b-a94d-b64b2be3f080" providerId="ADAL" clId="{2E662EBB-98E6-A646-940D-D4CCD1EEE554}" dt="2020-11-11T15:36:34.389" v="29" actId="700"/>
          <ac:picMkLst>
            <pc:docMk/>
            <pc:sldMk cId="939757864" sldId="256"/>
            <ac:picMk id="6" creationId="{D260BB74-79CA-DB42-B929-C6C12CDC0F73}"/>
          </ac:picMkLst>
        </pc:picChg>
      </pc:sldChg>
      <pc:sldChg chg="addSp delSp modSp mod modClrScheme chgLayout">
        <pc:chgData name="Eli Ulvestad" userId="9fdedb2c-857d-486b-a94d-b64b2be3f080" providerId="ADAL" clId="{2E662EBB-98E6-A646-940D-D4CCD1EEE554}" dt="2020-11-12T10:48:45.605" v="652" actId="20577"/>
        <pc:sldMkLst>
          <pc:docMk/>
          <pc:sldMk cId="1954083115" sldId="257"/>
        </pc:sldMkLst>
        <pc:spChg chg="mod ord">
          <ac:chgData name="Eli Ulvestad" userId="9fdedb2c-857d-486b-a94d-b64b2be3f080" providerId="ADAL" clId="{2E662EBB-98E6-A646-940D-D4CCD1EEE554}" dt="2020-11-11T15:45:53.129" v="168" actId="26606"/>
          <ac:spMkLst>
            <pc:docMk/>
            <pc:sldMk cId="1954083115" sldId="257"/>
            <ac:spMk id="2" creationId="{00000000-0000-0000-0000-000000000000}"/>
          </ac:spMkLst>
        </pc:spChg>
        <pc:spChg chg="mod ord">
          <ac:chgData name="Eli Ulvestad" userId="9fdedb2c-857d-486b-a94d-b64b2be3f080" providerId="ADAL" clId="{2E662EBB-98E6-A646-940D-D4CCD1EEE554}" dt="2020-11-12T10:48:45.605" v="652" actId="20577"/>
          <ac:spMkLst>
            <pc:docMk/>
            <pc:sldMk cId="1954083115" sldId="257"/>
            <ac:spMk id="3" creationId="{00000000-0000-0000-0000-000000000000}"/>
          </ac:spMkLst>
        </pc:spChg>
        <pc:spChg chg="add del mod ord">
          <ac:chgData name="Eli Ulvestad" userId="9fdedb2c-857d-486b-a94d-b64b2be3f080" providerId="ADAL" clId="{2E662EBB-98E6-A646-940D-D4CCD1EEE554}" dt="2020-11-11T15:45:53.129" v="168" actId="26606"/>
          <ac:spMkLst>
            <pc:docMk/>
            <pc:sldMk cId="1954083115" sldId="257"/>
            <ac:spMk id="4" creationId="{35A1A300-AD3D-5C42-8AA7-87960BC2BE53}"/>
          </ac:spMkLst>
        </pc:spChg>
        <pc:picChg chg="mod ord">
          <ac:chgData name="Eli Ulvestad" userId="9fdedb2c-857d-486b-a94d-b64b2be3f080" providerId="ADAL" clId="{2E662EBB-98E6-A646-940D-D4CCD1EEE554}" dt="2020-11-11T15:45:53.129" v="168" actId="26606"/>
          <ac:picMkLst>
            <pc:docMk/>
            <pc:sldMk cId="1954083115" sldId="257"/>
            <ac:picMk id="10" creationId="{7F3B96BA-BB30-DE45-A211-433A64392888}"/>
          </ac:picMkLst>
        </pc:picChg>
      </pc:sldChg>
      <pc:sldChg chg="modSp mod modClrScheme chgLayout">
        <pc:chgData name="Eli Ulvestad" userId="9fdedb2c-857d-486b-a94d-b64b2be3f080" providerId="ADAL" clId="{2E662EBB-98E6-A646-940D-D4CCD1EEE554}" dt="2020-11-12T10:42:32.010" v="290" actId="20577"/>
        <pc:sldMkLst>
          <pc:docMk/>
          <pc:sldMk cId="1998044697" sldId="259"/>
        </pc:sldMkLst>
        <pc:spChg chg="mod ord">
          <ac:chgData name="Eli Ulvestad" userId="9fdedb2c-857d-486b-a94d-b64b2be3f080" providerId="ADAL" clId="{2E662EBB-98E6-A646-940D-D4CCD1EEE554}" dt="2020-11-12T10:42:32.010" v="290" actId="20577"/>
          <ac:spMkLst>
            <pc:docMk/>
            <pc:sldMk cId="1998044697" sldId="259"/>
            <ac:spMk id="2" creationId="{2BD22BE0-A3B1-B348-9D6F-C3A30486F718}"/>
          </ac:spMkLst>
        </pc:spChg>
        <pc:spChg chg="mod ord">
          <ac:chgData name="Eli Ulvestad" userId="9fdedb2c-857d-486b-a94d-b64b2be3f080" providerId="ADAL" clId="{2E662EBB-98E6-A646-940D-D4CCD1EEE554}" dt="2020-11-11T15:41:12.161" v="100" actId="255"/>
          <ac:spMkLst>
            <pc:docMk/>
            <pc:sldMk cId="1998044697" sldId="259"/>
            <ac:spMk id="4" creationId="{016515EC-F12C-2F4B-929B-C54F96F74653}"/>
          </ac:spMkLst>
        </pc:spChg>
        <pc:picChg chg="mod ord modCrop">
          <ac:chgData name="Eli Ulvestad" userId="9fdedb2c-857d-486b-a94d-b64b2be3f080" providerId="ADAL" clId="{2E662EBB-98E6-A646-940D-D4CCD1EEE554}" dt="2020-11-11T15:36:57.950" v="40" actId="700"/>
          <ac:picMkLst>
            <pc:docMk/>
            <pc:sldMk cId="1998044697" sldId="259"/>
            <ac:picMk id="6" creationId="{BF5B3875-7141-A94B-959A-63F21397C2E9}"/>
          </ac:picMkLst>
        </pc:picChg>
      </pc:sldChg>
      <pc:sldChg chg="modSp mod modClrScheme chgLayout">
        <pc:chgData name="Eli Ulvestad" userId="9fdedb2c-857d-486b-a94d-b64b2be3f080" providerId="ADAL" clId="{2E662EBB-98E6-A646-940D-D4CCD1EEE554}" dt="2020-11-12T10:43:03.893" v="319" actId="20577"/>
        <pc:sldMkLst>
          <pc:docMk/>
          <pc:sldMk cId="1394630518" sldId="260"/>
        </pc:sldMkLst>
        <pc:spChg chg="mod ord">
          <ac:chgData name="Eli Ulvestad" userId="9fdedb2c-857d-486b-a94d-b64b2be3f080" providerId="ADAL" clId="{2E662EBB-98E6-A646-940D-D4CCD1EEE554}" dt="2020-11-12T10:42:56.760" v="309" actId="20577"/>
          <ac:spMkLst>
            <pc:docMk/>
            <pc:sldMk cId="1394630518" sldId="260"/>
            <ac:spMk id="2" creationId="{7F603A0D-7C7B-9247-8122-D14501E78BD5}"/>
          </ac:spMkLst>
        </pc:spChg>
        <pc:spChg chg="mod ord">
          <ac:chgData name="Eli Ulvestad" userId="9fdedb2c-857d-486b-a94d-b64b2be3f080" providerId="ADAL" clId="{2E662EBB-98E6-A646-940D-D4CCD1EEE554}" dt="2020-11-12T10:43:03.893" v="319" actId="20577"/>
          <ac:spMkLst>
            <pc:docMk/>
            <pc:sldMk cId="1394630518" sldId="260"/>
            <ac:spMk id="3" creationId="{32C0DE5A-C2C7-2040-9F1D-B7E98800899A}"/>
          </ac:spMkLst>
        </pc:spChg>
        <pc:spChg chg="mod ord">
          <ac:chgData name="Eli Ulvestad" userId="9fdedb2c-857d-486b-a94d-b64b2be3f080" providerId="ADAL" clId="{2E662EBB-98E6-A646-940D-D4CCD1EEE554}" dt="2020-11-11T15:37:10.846" v="41" actId="700"/>
          <ac:spMkLst>
            <pc:docMk/>
            <pc:sldMk cId="1394630518" sldId="260"/>
            <ac:spMk id="4" creationId="{98D286FE-A1ED-EC41-9EA6-349A9271E828}"/>
          </ac:spMkLst>
        </pc:spChg>
      </pc:sldChg>
      <pc:sldChg chg="delSp modSp mod modClrScheme chgLayout">
        <pc:chgData name="Eli Ulvestad" userId="9fdedb2c-857d-486b-a94d-b64b2be3f080" providerId="ADAL" clId="{2E662EBB-98E6-A646-940D-D4CCD1EEE554}" dt="2020-11-12T10:43:22.698" v="327" actId="20577"/>
        <pc:sldMkLst>
          <pc:docMk/>
          <pc:sldMk cId="2485159131" sldId="261"/>
        </pc:sldMkLst>
        <pc:spChg chg="mod ord">
          <ac:chgData name="Eli Ulvestad" userId="9fdedb2c-857d-486b-a94d-b64b2be3f080" providerId="ADAL" clId="{2E662EBB-98E6-A646-940D-D4CCD1EEE554}" dt="2020-11-12T10:43:22.698" v="327" actId="20577"/>
          <ac:spMkLst>
            <pc:docMk/>
            <pc:sldMk cId="2485159131" sldId="261"/>
            <ac:spMk id="2" creationId="{1563AF78-202E-7646-B626-CF7435E66364}"/>
          </ac:spMkLst>
        </pc:spChg>
        <pc:spChg chg="mod ord">
          <ac:chgData name="Eli Ulvestad" userId="9fdedb2c-857d-486b-a94d-b64b2be3f080" providerId="ADAL" clId="{2E662EBB-98E6-A646-940D-D4CCD1EEE554}" dt="2020-11-11T15:37:17.477" v="43" actId="700"/>
          <ac:spMkLst>
            <pc:docMk/>
            <pc:sldMk cId="2485159131" sldId="261"/>
            <ac:spMk id="4" creationId="{C42F9DF8-9F28-134D-8F06-AA0F560751CB}"/>
          </ac:spMkLst>
        </pc:spChg>
        <pc:picChg chg="del mod ord">
          <ac:chgData name="Eli Ulvestad" userId="9fdedb2c-857d-486b-a94d-b64b2be3f080" providerId="ADAL" clId="{2E662EBB-98E6-A646-940D-D4CCD1EEE554}" dt="2020-11-11T15:41:53.188" v="106" actId="478"/>
          <ac:picMkLst>
            <pc:docMk/>
            <pc:sldMk cId="2485159131" sldId="261"/>
            <ac:picMk id="5" creationId="{40F01AEE-D63D-454A-9936-90D90FD24452}"/>
          </ac:picMkLst>
        </pc:picChg>
      </pc:sldChg>
      <pc:sldChg chg="modSp mod modClrScheme chgLayout">
        <pc:chgData name="Eli Ulvestad" userId="9fdedb2c-857d-486b-a94d-b64b2be3f080" providerId="ADAL" clId="{2E662EBB-98E6-A646-940D-D4CCD1EEE554}" dt="2020-11-12T10:43:53.666" v="363" actId="20577"/>
        <pc:sldMkLst>
          <pc:docMk/>
          <pc:sldMk cId="1072854507" sldId="262"/>
        </pc:sldMkLst>
        <pc:spChg chg="mod ord">
          <ac:chgData name="Eli Ulvestad" userId="9fdedb2c-857d-486b-a94d-b64b2be3f080" providerId="ADAL" clId="{2E662EBB-98E6-A646-940D-D4CCD1EEE554}" dt="2020-11-11T15:37:23.247" v="45" actId="700"/>
          <ac:spMkLst>
            <pc:docMk/>
            <pc:sldMk cId="1072854507" sldId="262"/>
            <ac:spMk id="2" creationId="{8DE7090A-E82A-B54F-A005-7D1F46FAD1D3}"/>
          </ac:spMkLst>
        </pc:spChg>
        <pc:spChg chg="mod ord">
          <ac:chgData name="Eli Ulvestad" userId="9fdedb2c-857d-486b-a94d-b64b2be3f080" providerId="ADAL" clId="{2E662EBB-98E6-A646-940D-D4CCD1EEE554}" dt="2020-11-12T10:43:53.666" v="363" actId="20577"/>
          <ac:spMkLst>
            <pc:docMk/>
            <pc:sldMk cId="1072854507" sldId="262"/>
            <ac:spMk id="3" creationId="{4FEF2AB6-8FDD-724D-9E2F-755C66AF1FAA}"/>
          </ac:spMkLst>
        </pc:spChg>
      </pc:sldChg>
      <pc:sldChg chg="addSp delSp modSp mod modClrScheme chgLayout">
        <pc:chgData name="Eli Ulvestad" userId="9fdedb2c-857d-486b-a94d-b64b2be3f080" providerId="ADAL" clId="{2E662EBB-98E6-A646-940D-D4CCD1EEE554}" dt="2020-11-12T10:44:15.493" v="369" actId="20577"/>
        <pc:sldMkLst>
          <pc:docMk/>
          <pc:sldMk cId="3171641237" sldId="263"/>
        </pc:sldMkLst>
        <pc:spChg chg="mod ord">
          <ac:chgData name="Eli Ulvestad" userId="9fdedb2c-857d-486b-a94d-b64b2be3f080" providerId="ADAL" clId="{2E662EBB-98E6-A646-940D-D4CCD1EEE554}" dt="2020-11-11T15:43:26.604" v="135" actId="700"/>
          <ac:spMkLst>
            <pc:docMk/>
            <pc:sldMk cId="3171641237" sldId="263"/>
            <ac:spMk id="2" creationId="{84B06828-A41B-3F4E-B904-14EF5F6F231F}"/>
          </ac:spMkLst>
        </pc:spChg>
        <pc:spChg chg="add del mod ord">
          <ac:chgData name="Eli Ulvestad" userId="9fdedb2c-857d-486b-a94d-b64b2be3f080" providerId="ADAL" clId="{2E662EBB-98E6-A646-940D-D4CCD1EEE554}" dt="2020-11-11T15:43:26.604" v="135" actId="700"/>
          <ac:spMkLst>
            <pc:docMk/>
            <pc:sldMk cId="3171641237" sldId="263"/>
            <ac:spMk id="3" creationId="{42C7AFD8-A760-0B4C-A4E0-94AE28666533}"/>
          </ac:spMkLst>
        </pc:spChg>
        <pc:spChg chg="mod ord">
          <ac:chgData name="Eli Ulvestad" userId="9fdedb2c-857d-486b-a94d-b64b2be3f080" providerId="ADAL" clId="{2E662EBB-98E6-A646-940D-D4CCD1EEE554}" dt="2020-11-12T10:44:15.493" v="369" actId="20577"/>
          <ac:spMkLst>
            <pc:docMk/>
            <pc:sldMk cId="3171641237" sldId="263"/>
            <ac:spMk id="4" creationId="{18253819-F4A4-924E-8B43-123881068F20}"/>
          </ac:spMkLst>
        </pc:spChg>
        <pc:spChg chg="add mod ord">
          <ac:chgData name="Eli Ulvestad" userId="9fdedb2c-857d-486b-a94d-b64b2be3f080" providerId="ADAL" clId="{2E662EBB-98E6-A646-940D-D4CCD1EEE554}" dt="2020-11-11T15:43:26.604" v="135" actId="700"/>
          <ac:spMkLst>
            <pc:docMk/>
            <pc:sldMk cId="3171641237" sldId="263"/>
            <ac:spMk id="9" creationId="{15AEC81D-9B80-214F-83B3-572B333582DB}"/>
          </ac:spMkLst>
        </pc:spChg>
        <pc:picChg chg="mod">
          <ac:chgData name="Eli Ulvestad" userId="9fdedb2c-857d-486b-a94d-b64b2be3f080" providerId="ADAL" clId="{2E662EBB-98E6-A646-940D-D4CCD1EEE554}" dt="2020-11-11T15:43:08.014" v="123" actId="1076"/>
          <ac:picMkLst>
            <pc:docMk/>
            <pc:sldMk cId="3171641237" sldId="263"/>
            <ac:picMk id="5" creationId="{405CC630-F8FB-9244-9B52-DD89316EB62E}"/>
          </ac:picMkLst>
        </pc:picChg>
        <pc:picChg chg="mod">
          <ac:chgData name="Eli Ulvestad" userId="9fdedb2c-857d-486b-a94d-b64b2be3f080" providerId="ADAL" clId="{2E662EBB-98E6-A646-940D-D4CCD1EEE554}" dt="2020-11-11T15:43:04.428" v="122" actId="1076"/>
          <ac:picMkLst>
            <pc:docMk/>
            <pc:sldMk cId="3171641237" sldId="263"/>
            <ac:picMk id="6" creationId="{B61640F6-30CB-0E45-B23A-D33321AC667D}"/>
          </ac:picMkLst>
        </pc:picChg>
        <pc:picChg chg="mod">
          <ac:chgData name="Eli Ulvestad" userId="9fdedb2c-857d-486b-a94d-b64b2be3f080" providerId="ADAL" clId="{2E662EBB-98E6-A646-940D-D4CCD1EEE554}" dt="2020-11-11T15:42:43.897" v="116" actId="1076"/>
          <ac:picMkLst>
            <pc:docMk/>
            <pc:sldMk cId="3171641237" sldId="263"/>
            <ac:picMk id="7" creationId="{48106AE0-AF12-CC4B-9DEB-3CA9321690AC}"/>
          </ac:picMkLst>
        </pc:picChg>
        <pc:picChg chg="mod">
          <ac:chgData name="Eli Ulvestad" userId="9fdedb2c-857d-486b-a94d-b64b2be3f080" providerId="ADAL" clId="{2E662EBB-98E6-A646-940D-D4CCD1EEE554}" dt="2020-11-11T15:42:50.186" v="118" actId="1076"/>
          <ac:picMkLst>
            <pc:docMk/>
            <pc:sldMk cId="3171641237" sldId="263"/>
            <ac:picMk id="8" creationId="{F8CD4B93-2097-4541-A2EF-734A02B41AB3}"/>
          </ac:picMkLst>
        </pc:picChg>
      </pc:sldChg>
      <pc:sldChg chg="modSp mod modClrScheme chgLayout">
        <pc:chgData name="Eli Ulvestad" userId="9fdedb2c-857d-486b-a94d-b64b2be3f080" providerId="ADAL" clId="{2E662EBB-98E6-A646-940D-D4CCD1EEE554}" dt="2020-11-12T10:44:37.853" v="376" actId="108"/>
        <pc:sldMkLst>
          <pc:docMk/>
          <pc:sldMk cId="3746836623" sldId="264"/>
        </pc:sldMkLst>
        <pc:spChg chg="mod ord">
          <ac:chgData name="Eli Ulvestad" userId="9fdedb2c-857d-486b-a94d-b64b2be3f080" providerId="ADAL" clId="{2E662EBB-98E6-A646-940D-D4CCD1EEE554}" dt="2020-11-11T15:37:47.353" v="47" actId="700"/>
          <ac:spMkLst>
            <pc:docMk/>
            <pc:sldMk cId="3746836623" sldId="264"/>
            <ac:spMk id="3" creationId="{4B2F654B-48F6-C34D-A35C-44E15182B145}"/>
          </ac:spMkLst>
        </pc:spChg>
        <pc:spChg chg="mod ord">
          <ac:chgData name="Eli Ulvestad" userId="9fdedb2c-857d-486b-a94d-b64b2be3f080" providerId="ADAL" clId="{2E662EBB-98E6-A646-940D-D4CCD1EEE554}" dt="2020-11-12T10:44:37.853" v="376" actId="108"/>
          <ac:spMkLst>
            <pc:docMk/>
            <pc:sldMk cId="3746836623" sldId="264"/>
            <ac:spMk id="4" creationId="{C3B581BE-1EDF-FC41-B8EC-0E7AD06ACE43}"/>
          </ac:spMkLst>
        </pc:spChg>
        <pc:picChg chg="mod ord modCrop">
          <ac:chgData name="Eli Ulvestad" userId="9fdedb2c-857d-486b-a94d-b64b2be3f080" providerId="ADAL" clId="{2E662EBB-98E6-A646-940D-D4CCD1EEE554}" dt="2020-11-11T15:37:47.353" v="47" actId="700"/>
          <ac:picMkLst>
            <pc:docMk/>
            <pc:sldMk cId="3746836623" sldId="264"/>
            <ac:picMk id="7" creationId="{A2EE7EA7-21C8-8743-B756-59E1FD26E477}"/>
          </ac:picMkLst>
        </pc:picChg>
      </pc:sldChg>
      <pc:sldChg chg="modSp mod modClrScheme chgLayout">
        <pc:chgData name="Eli Ulvestad" userId="9fdedb2c-857d-486b-a94d-b64b2be3f080" providerId="ADAL" clId="{2E662EBB-98E6-A646-940D-D4CCD1EEE554}" dt="2020-11-12T10:46:28.648" v="506" actId="20577"/>
        <pc:sldMkLst>
          <pc:docMk/>
          <pc:sldMk cId="3739462152" sldId="265"/>
        </pc:sldMkLst>
        <pc:spChg chg="mod ord">
          <ac:chgData name="Eli Ulvestad" userId="9fdedb2c-857d-486b-a94d-b64b2be3f080" providerId="ADAL" clId="{2E662EBB-98E6-A646-940D-D4CCD1EEE554}" dt="2020-11-12T10:44:48.040" v="398" actId="20577"/>
          <ac:spMkLst>
            <pc:docMk/>
            <pc:sldMk cId="3739462152" sldId="265"/>
            <ac:spMk id="2" creationId="{6F5E268D-A9D8-8A46-B604-A12107B8C87A}"/>
          </ac:spMkLst>
        </pc:spChg>
        <pc:spChg chg="mod ord">
          <ac:chgData name="Eli Ulvestad" userId="9fdedb2c-857d-486b-a94d-b64b2be3f080" providerId="ADAL" clId="{2E662EBB-98E6-A646-940D-D4CCD1EEE554}" dt="2020-11-12T10:46:28.648" v="506" actId="20577"/>
          <ac:spMkLst>
            <pc:docMk/>
            <pc:sldMk cId="3739462152" sldId="265"/>
            <ac:spMk id="3" creationId="{6D22012E-5676-5142-AD1D-A080062DF0F2}"/>
          </ac:spMkLst>
        </pc:spChg>
      </pc:sldChg>
      <pc:sldChg chg="modSp mod modClrScheme chgLayout">
        <pc:chgData name="Eli Ulvestad" userId="9fdedb2c-857d-486b-a94d-b64b2be3f080" providerId="ADAL" clId="{2E662EBB-98E6-A646-940D-D4CCD1EEE554}" dt="2020-11-11T15:44:59.095" v="153" actId="790"/>
        <pc:sldMkLst>
          <pc:docMk/>
          <pc:sldMk cId="778275229" sldId="266"/>
        </pc:sldMkLst>
        <pc:spChg chg="mod ord">
          <ac:chgData name="Eli Ulvestad" userId="9fdedb2c-857d-486b-a94d-b64b2be3f080" providerId="ADAL" clId="{2E662EBB-98E6-A646-940D-D4CCD1EEE554}" dt="2020-11-11T15:38:02.323" v="52" actId="700"/>
          <ac:spMkLst>
            <pc:docMk/>
            <pc:sldMk cId="778275229" sldId="266"/>
            <ac:spMk id="2" creationId="{3645423B-2F4A-C047-A154-42BB420F7444}"/>
          </ac:spMkLst>
        </pc:spChg>
        <pc:spChg chg="mod ord">
          <ac:chgData name="Eli Ulvestad" userId="9fdedb2c-857d-486b-a94d-b64b2be3f080" providerId="ADAL" clId="{2E662EBB-98E6-A646-940D-D4CCD1EEE554}" dt="2020-11-11T15:44:59.095" v="153" actId="790"/>
          <ac:spMkLst>
            <pc:docMk/>
            <pc:sldMk cId="778275229" sldId="266"/>
            <ac:spMk id="4" creationId="{9A932B0E-9576-B741-A0ED-DC8B3D339B73}"/>
          </ac:spMkLst>
        </pc:spChg>
        <pc:picChg chg="mod ord modCrop">
          <ac:chgData name="Eli Ulvestad" userId="9fdedb2c-857d-486b-a94d-b64b2be3f080" providerId="ADAL" clId="{2E662EBB-98E6-A646-940D-D4CCD1EEE554}" dt="2020-11-11T15:38:02.323" v="52" actId="700"/>
          <ac:picMkLst>
            <pc:docMk/>
            <pc:sldMk cId="778275229" sldId="266"/>
            <ac:picMk id="6" creationId="{FD0723D6-B07C-1642-B456-C16765E782B3}"/>
          </ac:picMkLst>
        </pc:picChg>
      </pc:sldChg>
      <pc:sldChg chg="modSp mod modClrScheme chgLayout">
        <pc:chgData name="Eli Ulvestad" userId="9fdedb2c-857d-486b-a94d-b64b2be3f080" providerId="ADAL" clId="{2E662EBB-98E6-A646-940D-D4CCD1EEE554}" dt="2020-11-12T10:47:25.520" v="584" actId="20577"/>
        <pc:sldMkLst>
          <pc:docMk/>
          <pc:sldMk cId="746811984" sldId="267"/>
        </pc:sldMkLst>
        <pc:spChg chg="mod ord">
          <ac:chgData name="Eli Ulvestad" userId="9fdedb2c-857d-486b-a94d-b64b2be3f080" providerId="ADAL" clId="{2E662EBB-98E6-A646-940D-D4CCD1EEE554}" dt="2020-11-11T15:38:07.452" v="54" actId="700"/>
          <ac:spMkLst>
            <pc:docMk/>
            <pc:sldMk cId="746811984" sldId="267"/>
            <ac:spMk id="2" creationId="{9A557910-F45C-FF43-A7DC-8041E278662C}"/>
          </ac:spMkLst>
        </pc:spChg>
        <pc:spChg chg="mod ord">
          <ac:chgData name="Eli Ulvestad" userId="9fdedb2c-857d-486b-a94d-b64b2be3f080" providerId="ADAL" clId="{2E662EBB-98E6-A646-940D-D4CCD1EEE554}" dt="2020-11-12T10:47:25.520" v="584" actId="20577"/>
          <ac:spMkLst>
            <pc:docMk/>
            <pc:sldMk cId="746811984" sldId="267"/>
            <ac:spMk id="3" creationId="{5EEFABEE-68E7-A047-BE51-471930D77FB2}"/>
          </ac:spMkLst>
        </pc:spChg>
      </pc:sldChg>
      <pc:sldChg chg="addSp delSp modSp mod modClrScheme chgLayout">
        <pc:chgData name="Eli Ulvestad" userId="9fdedb2c-857d-486b-a94d-b64b2be3f080" providerId="ADAL" clId="{2E662EBB-98E6-A646-940D-D4CCD1EEE554}" dt="2020-11-12T10:48:07.660" v="605" actId="20577"/>
        <pc:sldMkLst>
          <pc:docMk/>
          <pc:sldMk cId="2855430634" sldId="268"/>
        </pc:sldMkLst>
        <pc:spChg chg="mod ord">
          <ac:chgData name="Eli Ulvestad" userId="9fdedb2c-857d-486b-a94d-b64b2be3f080" providerId="ADAL" clId="{2E662EBB-98E6-A646-940D-D4CCD1EEE554}" dt="2020-11-11T15:38:19.435" v="58" actId="26606"/>
          <ac:spMkLst>
            <pc:docMk/>
            <pc:sldMk cId="2855430634" sldId="268"/>
            <ac:spMk id="2" creationId="{0A4DB7A0-000B-9E48-A425-B92BE1C0CD1D}"/>
          </ac:spMkLst>
        </pc:spChg>
        <pc:spChg chg="add del mod ord">
          <ac:chgData name="Eli Ulvestad" userId="9fdedb2c-857d-486b-a94d-b64b2be3f080" providerId="ADAL" clId="{2E662EBB-98E6-A646-940D-D4CCD1EEE554}" dt="2020-11-11T15:38:19.435" v="58" actId="26606"/>
          <ac:spMkLst>
            <pc:docMk/>
            <pc:sldMk cId="2855430634" sldId="268"/>
            <ac:spMk id="3" creationId="{1DA1BD7D-C5B6-0149-93C6-8BB4B70C70D6}"/>
          </ac:spMkLst>
        </pc:spChg>
        <pc:spChg chg="mod ord">
          <ac:chgData name="Eli Ulvestad" userId="9fdedb2c-857d-486b-a94d-b64b2be3f080" providerId="ADAL" clId="{2E662EBB-98E6-A646-940D-D4CCD1EEE554}" dt="2020-11-12T10:48:07.660" v="605" actId="20577"/>
          <ac:spMkLst>
            <pc:docMk/>
            <pc:sldMk cId="2855430634" sldId="268"/>
            <ac:spMk id="4" creationId="{4E34E7AD-365B-AD45-9159-E4A4FFE0186F}"/>
          </ac:spMkLst>
        </pc:spChg>
        <pc:picChg chg="mod ord">
          <ac:chgData name="Eli Ulvestad" userId="9fdedb2c-857d-486b-a94d-b64b2be3f080" providerId="ADAL" clId="{2E662EBB-98E6-A646-940D-D4CCD1EEE554}" dt="2020-11-11T15:38:19.435" v="58" actId="26606"/>
          <ac:picMkLst>
            <pc:docMk/>
            <pc:sldMk cId="2855430634" sldId="268"/>
            <ac:picMk id="5" creationId="{FCF48633-8B3A-6442-98EE-3C742485106C}"/>
          </ac:picMkLst>
        </pc:picChg>
      </pc:sldChg>
      <pc:sldChg chg="modSp mod modClrScheme chgLayout">
        <pc:chgData name="Eli Ulvestad" userId="9fdedb2c-857d-486b-a94d-b64b2be3f080" providerId="ADAL" clId="{2E662EBB-98E6-A646-940D-D4CCD1EEE554}" dt="2020-11-12T10:48:15.428" v="608" actId="20577"/>
        <pc:sldMkLst>
          <pc:docMk/>
          <pc:sldMk cId="3872146056" sldId="269"/>
        </pc:sldMkLst>
        <pc:spChg chg="mod ord">
          <ac:chgData name="Eli Ulvestad" userId="9fdedb2c-857d-486b-a94d-b64b2be3f080" providerId="ADAL" clId="{2E662EBB-98E6-A646-940D-D4CCD1EEE554}" dt="2020-11-11T15:38:23.705" v="59" actId="700"/>
          <ac:spMkLst>
            <pc:docMk/>
            <pc:sldMk cId="3872146056" sldId="269"/>
            <ac:spMk id="2" creationId="{FFC2A125-908C-AB4B-A8D3-46AF5E96D86D}"/>
          </ac:spMkLst>
        </pc:spChg>
        <pc:spChg chg="mod ord">
          <ac:chgData name="Eli Ulvestad" userId="9fdedb2c-857d-486b-a94d-b64b2be3f080" providerId="ADAL" clId="{2E662EBB-98E6-A646-940D-D4CCD1EEE554}" dt="2020-11-12T10:48:15.428" v="608" actId="20577"/>
          <ac:spMkLst>
            <pc:docMk/>
            <pc:sldMk cId="3872146056" sldId="269"/>
            <ac:spMk id="3" creationId="{19B4B3A9-A59F-1843-950F-5C40BBB548D9}"/>
          </ac:spMkLst>
        </pc:spChg>
      </pc:sldChg>
      <pc:sldChg chg="modSp mod modClrScheme chgLayout">
        <pc:chgData name="Eli Ulvestad" userId="9fdedb2c-857d-486b-a94d-b64b2be3f080" providerId="ADAL" clId="{2E662EBB-98E6-A646-940D-D4CCD1EEE554}" dt="2020-11-12T10:50:24.811" v="768" actId="20577"/>
        <pc:sldMkLst>
          <pc:docMk/>
          <pc:sldMk cId="579231546" sldId="270"/>
        </pc:sldMkLst>
        <pc:spChg chg="mod ord">
          <ac:chgData name="Eli Ulvestad" userId="9fdedb2c-857d-486b-a94d-b64b2be3f080" providerId="ADAL" clId="{2E662EBB-98E6-A646-940D-D4CCD1EEE554}" dt="2020-11-12T10:50:24.811" v="768" actId="20577"/>
          <ac:spMkLst>
            <pc:docMk/>
            <pc:sldMk cId="579231546" sldId="270"/>
            <ac:spMk id="2" creationId="{42743C55-E2AA-8245-B7FC-9060661C873B}"/>
          </ac:spMkLst>
        </pc:spChg>
        <pc:spChg chg="mod ord">
          <ac:chgData name="Eli Ulvestad" userId="9fdedb2c-857d-486b-a94d-b64b2be3f080" providerId="ADAL" clId="{2E662EBB-98E6-A646-940D-D4CCD1EEE554}" dt="2020-11-11T15:38:32.395" v="62" actId="700"/>
          <ac:spMkLst>
            <pc:docMk/>
            <pc:sldMk cId="579231546" sldId="270"/>
            <ac:spMk id="4" creationId="{BAB709F7-2EB4-3744-BA19-B4FEDEBBF49A}"/>
          </ac:spMkLst>
        </pc:spChg>
        <pc:picChg chg="mod ord modCrop">
          <ac:chgData name="Eli Ulvestad" userId="9fdedb2c-857d-486b-a94d-b64b2be3f080" providerId="ADAL" clId="{2E662EBB-98E6-A646-940D-D4CCD1EEE554}" dt="2020-11-11T15:46:38.134" v="185" actId="18131"/>
          <ac:picMkLst>
            <pc:docMk/>
            <pc:sldMk cId="579231546" sldId="270"/>
            <ac:picMk id="6" creationId="{3735E9A8-997B-E84F-A6B7-F5553731D0AF}"/>
          </ac:picMkLst>
        </pc:picChg>
      </pc:sldChg>
      <pc:sldChg chg="addSp delSp modSp mod modClrScheme chgLayout">
        <pc:chgData name="Eli Ulvestad" userId="9fdedb2c-857d-486b-a94d-b64b2be3f080" providerId="ADAL" clId="{2E662EBB-98E6-A646-940D-D4CCD1EEE554}" dt="2020-11-12T10:50:35.137" v="773" actId="20577"/>
        <pc:sldMkLst>
          <pc:docMk/>
          <pc:sldMk cId="1737013568" sldId="271"/>
        </pc:sldMkLst>
        <pc:spChg chg="mod ord">
          <ac:chgData name="Eli Ulvestad" userId="9fdedb2c-857d-486b-a94d-b64b2be3f080" providerId="ADAL" clId="{2E662EBB-98E6-A646-940D-D4CCD1EEE554}" dt="2020-11-12T10:50:35.137" v="773" actId="20577"/>
          <ac:spMkLst>
            <pc:docMk/>
            <pc:sldMk cId="1737013568" sldId="271"/>
            <ac:spMk id="2" creationId="{6EEAE956-50A7-9D4D-A6EA-83749B91C4B4}"/>
          </ac:spMkLst>
        </pc:spChg>
        <pc:spChg chg="add del mod ord">
          <ac:chgData name="Eli Ulvestad" userId="9fdedb2c-857d-486b-a94d-b64b2be3f080" providerId="ADAL" clId="{2E662EBB-98E6-A646-940D-D4CCD1EEE554}" dt="2020-11-11T15:38:48.255" v="68" actId="26606"/>
          <ac:spMkLst>
            <pc:docMk/>
            <pc:sldMk cId="1737013568" sldId="271"/>
            <ac:spMk id="3" creationId="{0706AC23-4608-0542-AA11-5C985AC8A27C}"/>
          </ac:spMkLst>
        </pc:spChg>
        <pc:spChg chg="mod ord">
          <ac:chgData name="Eli Ulvestad" userId="9fdedb2c-857d-486b-a94d-b64b2be3f080" providerId="ADAL" clId="{2E662EBB-98E6-A646-940D-D4CCD1EEE554}" dt="2020-11-11T15:38:48.255" v="68" actId="26606"/>
          <ac:spMkLst>
            <pc:docMk/>
            <pc:sldMk cId="1737013568" sldId="271"/>
            <ac:spMk id="4" creationId="{1EC0A563-D2A3-D045-A62E-45A51DA63AAB}"/>
          </ac:spMkLst>
        </pc:spChg>
        <pc:picChg chg="mod ord">
          <ac:chgData name="Eli Ulvestad" userId="9fdedb2c-857d-486b-a94d-b64b2be3f080" providerId="ADAL" clId="{2E662EBB-98E6-A646-940D-D4CCD1EEE554}" dt="2020-11-11T15:38:48.255" v="68" actId="26606"/>
          <ac:picMkLst>
            <pc:docMk/>
            <pc:sldMk cId="1737013568" sldId="271"/>
            <ac:picMk id="5" creationId="{06DE6868-5B19-D342-B700-F7440FD4B655}"/>
          </ac:picMkLst>
        </pc:picChg>
      </pc:sldChg>
      <pc:sldChg chg="addSp delSp modSp mod modClrScheme chgLayout">
        <pc:chgData name="Eli Ulvestad" userId="9fdedb2c-857d-486b-a94d-b64b2be3f080" providerId="ADAL" clId="{2E662EBB-98E6-A646-940D-D4CCD1EEE554}" dt="2020-11-12T10:51:19.508" v="856" actId="20577"/>
        <pc:sldMkLst>
          <pc:docMk/>
          <pc:sldMk cId="1741877441" sldId="272"/>
        </pc:sldMkLst>
        <pc:spChg chg="mod ord">
          <ac:chgData name="Eli Ulvestad" userId="9fdedb2c-857d-486b-a94d-b64b2be3f080" providerId="ADAL" clId="{2E662EBB-98E6-A646-940D-D4CCD1EEE554}" dt="2020-11-12T10:51:19.508" v="856" actId="20577"/>
          <ac:spMkLst>
            <pc:docMk/>
            <pc:sldMk cId="1741877441" sldId="272"/>
            <ac:spMk id="2" creationId="{06C4FF69-3E60-AD45-BC41-4A8F22B9B599}"/>
          </ac:spMkLst>
        </pc:spChg>
        <pc:spChg chg="add del mod ord">
          <ac:chgData name="Eli Ulvestad" userId="9fdedb2c-857d-486b-a94d-b64b2be3f080" providerId="ADAL" clId="{2E662EBB-98E6-A646-940D-D4CCD1EEE554}" dt="2020-11-11T15:39:02.750" v="71" actId="26606"/>
          <ac:spMkLst>
            <pc:docMk/>
            <pc:sldMk cId="1741877441" sldId="272"/>
            <ac:spMk id="3" creationId="{0A80440F-4C06-B54D-85FF-AC63D0654D36}"/>
          </ac:spMkLst>
        </pc:spChg>
        <pc:spChg chg="mod ord">
          <ac:chgData name="Eli Ulvestad" userId="9fdedb2c-857d-486b-a94d-b64b2be3f080" providerId="ADAL" clId="{2E662EBB-98E6-A646-940D-D4CCD1EEE554}" dt="2020-11-11T15:39:02.750" v="71" actId="26606"/>
          <ac:spMkLst>
            <pc:docMk/>
            <pc:sldMk cId="1741877441" sldId="272"/>
            <ac:spMk id="4" creationId="{DB9BC293-645A-3142-B046-5996E92173A6}"/>
          </ac:spMkLst>
        </pc:spChg>
        <pc:picChg chg="mod ord">
          <ac:chgData name="Eli Ulvestad" userId="9fdedb2c-857d-486b-a94d-b64b2be3f080" providerId="ADAL" clId="{2E662EBB-98E6-A646-940D-D4CCD1EEE554}" dt="2020-11-11T15:39:02.750" v="71" actId="26606"/>
          <ac:picMkLst>
            <pc:docMk/>
            <pc:sldMk cId="1741877441" sldId="272"/>
            <ac:picMk id="5" creationId="{4286CFD4-3A81-DE47-A4BA-DEC8949CED40}"/>
          </ac:picMkLst>
        </pc:picChg>
      </pc:sldChg>
      <pc:sldChg chg="addSp delSp modSp mod modClrScheme chgLayout">
        <pc:chgData name="Eli Ulvestad" userId="9fdedb2c-857d-486b-a94d-b64b2be3f080" providerId="ADAL" clId="{2E662EBB-98E6-A646-940D-D4CCD1EEE554}" dt="2020-11-12T10:51:32.161" v="859" actId="20577"/>
        <pc:sldMkLst>
          <pc:docMk/>
          <pc:sldMk cId="3056854730" sldId="273"/>
        </pc:sldMkLst>
        <pc:spChg chg="add del mod ord">
          <ac:chgData name="Eli Ulvestad" userId="9fdedb2c-857d-486b-a94d-b64b2be3f080" providerId="ADAL" clId="{2E662EBB-98E6-A646-940D-D4CCD1EEE554}" dt="2020-11-11T15:47:33.236" v="217" actId="478"/>
          <ac:spMkLst>
            <pc:docMk/>
            <pc:sldMk cId="3056854730" sldId="273"/>
            <ac:spMk id="2" creationId="{8CF4DD07-AA66-7E4D-A472-D2B29A6CBFF7}"/>
          </ac:spMkLst>
        </pc:spChg>
        <pc:spChg chg="mod ord">
          <ac:chgData name="Eli Ulvestad" userId="9fdedb2c-857d-486b-a94d-b64b2be3f080" providerId="ADAL" clId="{2E662EBB-98E6-A646-940D-D4CCD1EEE554}" dt="2020-11-12T10:51:32.161" v="859" actId="20577"/>
          <ac:spMkLst>
            <pc:docMk/>
            <pc:sldMk cId="3056854730" sldId="273"/>
            <ac:spMk id="3" creationId="{40FE276D-54F5-1A40-96B8-77C63A8F96AD}"/>
          </ac:spMkLst>
        </pc:spChg>
        <pc:spChg chg="mod ord">
          <ac:chgData name="Eli Ulvestad" userId="9fdedb2c-857d-486b-a94d-b64b2be3f080" providerId="ADAL" clId="{2E662EBB-98E6-A646-940D-D4CCD1EEE554}" dt="2020-11-11T15:39:16.020" v="72" actId="700"/>
          <ac:spMkLst>
            <pc:docMk/>
            <pc:sldMk cId="3056854730" sldId="273"/>
            <ac:spMk id="4" creationId="{7C2390F4-D72F-5947-8C12-A292B07DB034}"/>
          </ac:spMkLst>
        </pc:spChg>
        <pc:picChg chg="mod ord modCrop">
          <ac:chgData name="Eli Ulvestad" userId="9fdedb2c-857d-486b-a94d-b64b2be3f080" providerId="ADAL" clId="{2E662EBB-98E6-A646-940D-D4CCD1EEE554}" dt="2020-11-11T15:39:16.020" v="72" actId="700"/>
          <ac:picMkLst>
            <pc:docMk/>
            <pc:sldMk cId="3056854730" sldId="273"/>
            <ac:picMk id="5" creationId="{21DCF579-BB28-1042-B692-9B4CCF30B535}"/>
          </ac:picMkLst>
        </pc:picChg>
      </pc:sldChg>
      <pc:sldChg chg="addSp delSp modSp mod modClrScheme chgLayout">
        <pc:chgData name="Eli Ulvestad" userId="9fdedb2c-857d-486b-a94d-b64b2be3f080" providerId="ADAL" clId="{2E662EBB-98E6-A646-940D-D4CCD1EEE554}" dt="2020-11-11T15:55:48.680" v="268" actId="1076"/>
        <pc:sldMkLst>
          <pc:docMk/>
          <pc:sldMk cId="3174013101" sldId="274"/>
        </pc:sldMkLst>
        <pc:spChg chg="add del mod ord">
          <ac:chgData name="Eli Ulvestad" userId="9fdedb2c-857d-486b-a94d-b64b2be3f080" providerId="ADAL" clId="{2E662EBB-98E6-A646-940D-D4CCD1EEE554}" dt="2020-11-11T15:48:15.305" v="235" actId="700"/>
          <ac:spMkLst>
            <pc:docMk/>
            <pc:sldMk cId="3174013101" sldId="274"/>
            <ac:spMk id="2" creationId="{FF7B8CA9-9F8D-E641-9D71-81E6BD553143}"/>
          </ac:spMkLst>
        </pc:spChg>
        <pc:spChg chg="mod ord">
          <ac:chgData name="Eli Ulvestad" userId="9fdedb2c-857d-486b-a94d-b64b2be3f080" providerId="ADAL" clId="{2E662EBB-98E6-A646-940D-D4CCD1EEE554}" dt="2020-11-11T15:55:17.077" v="264" actId="700"/>
          <ac:spMkLst>
            <pc:docMk/>
            <pc:sldMk cId="3174013101" sldId="274"/>
            <ac:spMk id="3" creationId="{D3C7A759-85ED-AC44-88C2-29764D4D4942}"/>
          </ac:spMkLst>
        </pc:spChg>
        <pc:spChg chg="mod ord">
          <ac:chgData name="Eli Ulvestad" userId="9fdedb2c-857d-486b-a94d-b64b2be3f080" providerId="ADAL" clId="{2E662EBB-98E6-A646-940D-D4CCD1EEE554}" dt="2020-11-11T15:55:17.077" v="264" actId="700"/>
          <ac:spMkLst>
            <pc:docMk/>
            <pc:sldMk cId="3174013101" sldId="274"/>
            <ac:spMk id="4" creationId="{9203C59D-C24A-0644-B818-3456259618ED}"/>
          </ac:spMkLst>
        </pc:spChg>
        <pc:spChg chg="add del mod ord">
          <ac:chgData name="Eli Ulvestad" userId="9fdedb2c-857d-486b-a94d-b64b2be3f080" providerId="ADAL" clId="{2E662EBB-98E6-A646-940D-D4CCD1EEE554}" dt="2020-11-11T15:48:15.305" v="235" actId="700"/>
          <ac:spMkLst>
            <pc:docMk/>
            <pc:sldMk cId="3174013101" sldId="274"/>
            <ac:spMk id="6" creationId="{E79ED7A3-FBD7-B04F-8745-D04392094AED}"/>
          </ac:spMkLst>
        </pc:spChg>
        <pc:spChg chg="add del mod ord">
          <ac:chgData name="Eli Ulvestad" userId="9fdedb2c-857d-486b-a94d-b64b2be3f080" providerId="ADAL" clId="{2E662EBB-98E6-A646-940D-D4CCD1EEE554}" dt="2020-11-11T15:48:20.847" v="238" actId="26606"/>
          <ac:spMkLst>
            <pc:docMk/>
            <pc:sldMk cId="3174013101" sldId="274"/>
            <ac:spMk id="7" creationId="{F1051901-ACAB-4448-B1E2-447B8D444C8A}"/>
          </ac:spMkLst>
        </pc:spChg>
        <pc:spChg chg="add mod ord">
          <ac:chgData name="Eli Ulvestad" userId="9fdedb2c-857d-486b-a94d-b64b2be3f080" providerId="ADAL" clId="{2E662EBB-98E6-A646-940D-D4CCD1EEE554}" dt="2020-11-11T15:55:17.077" v="264" actId="700"/>
          <ac:spMkLst>
            <pc:docMk/>
            <pc:sldMk cId="3174013101" sldId="274"/>
            <ac:spMk id="8" creationId="{91858CCE-8C4C-F340-B6C9-DEB1E1C9C086}"/>
          </ac:spMkLst>
        </pc:spChg>
        <pc:picChg chg="mod modCrop">
          <ac:chgData name="Eli Ulvestad" userId="9fdedb2c-857d-486b-a94d-b64b2be3f080" providerId="ADAL" clId="{2E662EBB-98E6-A646-940D-D4CCD1EEE554}" dt="2020-11-11T15:55:48.680" v="268" actId="1076"/>
          <ac:picMkLst>
            <pc:docMk/>
            <pc:sldMk cId="3174013101" sldId="274"/>
            <ac:picMk id="5" creationId="{7301BAB5-2F18-9E4F-AFEE-D0832C2C8FB4}"/>
          </ac:picMkLst>
        </pc:picChg>
      </pc:sldChg>
      <pc:sldChg chg="addSp delSp modSp mod modClrScheme chgLayout">
        <pc:chgData name="Eli Ulvestad" userId="9fdedb2c-857d-486b-a94d-b64b2be3f080" providerId="ADAL" clId="{2E662EBB-98E6-A646-940D-D4CCD1EEE554}" dt="2020-11-11T15:49:44.329" v="250" actId="26606"/>
        <pc:sldMkLst>
          <pc:docMk/>
          <pc:sldMk cId="1071199409" sldId="275"/>
        </pc:sldMkLst>
        <pc:spChg chg="mod ord">
          <ac:chgData name="Eli Ulvestad" userId="9fdedb2c-857d-486b-a94d-b64b2be3f080" providerId="ADAL" clId="{2E662EBB-98E6-A646-940D-D4CCD1EEE554}" dt="2020-11-11T15:49:20.194" v="248" actId="26606"/>
          <ac:spMkLst>
            <pc:docMk/>
            <pc:sldMk cId="1071199409" sldId="275"/>
            <ac:spMk id="2" creationId="{F9044F1D-AE6E-8148-BBD9-05DB578E5E13}"/>
          </ac:spMkLst>
        </pc:spChg>
        <pc:spChg chg="add del mod ord">
          <ac:chgData name="Eli Ulvestad" userId="9fdedb2c-857d-486b-a94d-b64b2be3f080" providerId="ADAL" clId="{2E662EBB-98E6-A646-940D-D4CCD1EEE554}" dt="2020-11-11T15:49:12.054" v="247" actId="700"/>
          <ac:spMkLst>
            <pc:docMk/>
            <pc:sldMk cId="1071199409" sldId="275"/>
            <ac:spMk id="3" creationId="{4114371B-36D0-0142-AFDE-3EE30CFCE998}"/>
          </ac:spMkLst>
        </pc:spChg>
        <pc:spChg chg="mod ord">
          <ac:chgData name="Eli Ulvestad" userId="9fdedb2c-857d-486b-a94d-b64b2be3f080" providerId="ADAL" clId="{2E662EBB-98E6-A646-940D-D4CCD1EEE554}" dt="2020-11-11T15:49:20.194" v="248" actId="26606"/>
          <ac:spMkLst>
            <pc:docMk/>
            <pc:sldMk cId="1071199409" sldId="275"/>
            <ac:spMk id="4" creationId="{2F80A3D9-E508-F243-9D1B-87645F16BB45}"/>
          </ac:spMkLst>
        </pc:spChg>
        <pc:spChg chg="add del mod ord">
          <ac:chgData name="Eli Ulvestad" userId="9fdedb2c-857d-486b-a94d-b64b2be3f080" providerId="ADAL" clId="{2E662EBB-98E6-A646-940D-D4CCD1EEE554}" dt="2020-11-11T15:49:20.194" v="248" actId="26606"/>
          <ac:spMkLst>
            <pc:docMk/>
            <pc:sldMk cId="1071199409" sldId="275"/>
            <ac:spMk id="6" creationId="{84D8D4BC-F612-494B-B163-1EB6A1B11DC6}"/>
          </ac:spMkLst>
        </pc:spChg>
        <pc:picChg chg="mod ord modCrop">
          <ac:chgData name="Eli Ulvestad" userId="9fdedb2c-857d-486b-a94d-b64b2be3f080" providerId="ADAL" clId="{2E662EBB-98E6-A646-940D-D4CCD1EEE554}" dt="2020-11-11T15:49:44.329" v="250" actId="26606"/>
          <ac:picMkLst>
            <pc:docMk/>
            <pc:sldMk cId="1071199409" sldId="275"/>
            <ac:picMk id="5" creationId="{FFF72648-3C4F-D946-93C0-889CDF057230}"/>
          </ac:picMkLst>
        </pc:picChg>
      </pc:sldChg>
      <pc:sldChg chg="modSp mod modClrScheme chgLayout">
        <pc:chgData name="Eli Ulvestad" userId="9fdedb2c-857d-486b-a94d-b64b2be3f080" providerId="ADAL" clId="{2E662EBB-98E6-A646-940D-D4CCD1EEE554}" dt="2020-11-11T15:50:59.411" v="263" actId="20577"/>
        <pc:sldMkLst>
          <pc:docMk/>
          <pc:sldMk cId="221991010" sldId="276"/>
        </pc:sldMkLst>
        <pc:spChg chg="mod ord">
          <ac:chgData name="Eli Ulvestad" userId="9fdedb2c-857d-486b-a94d-b64b2be3f080" providerId="ADAL" clId="{2E662EBB-98E6-A646-940D-D4CCD1EEE554}" dt="2020-11-11T15:50:59.411" v="263" actId="20577"/>
          <ac:spMkLst>
            <pc:docMk/>
            <pc:sldMk cId="221991010" sldId="276"/>
            <ac:spMk id="2" creationId="{78288063-6631-6644-B745-EC969A2AB84D}"/>
          </ac:spMkLst>
        </pc:spChg>
        <pc:spChg chg="mod ord">
          <ac:chgData name="Eli Ulvestad" userId="9fdedb2c-857d-486b-a94d-b64b2be3f080" providerId="ADAL" clId="{2E662EBB-98E6-A646-940D-D4CCD1EEE554}" dt="2020-11-11T15:49:57.868" v="251" actId="790"/>
          <ac:spMkLst>
            <pc:docMk/>
            <pc:sldMk cId="221991010" sldId="276"/>
            <ac:spMk id="3" creationId="{7767FE90-7A31-5D40-95BA-E6B30885F7A1}"/>
          </ac:spMkLst>
        </pc:spChg>
      </pc:sldChg>
      <pc:sldChg chg="new">
        <pc:chgData name="Eli Ulvestad" userId="9fdedb2c-857d-486b-a94d-b64b2be3f080" providerId="ADAL" clId="{2E662EBB-98E6-A646-940D-D4CCD1EEE554}" dt="2020-11-11T15:39:47.916" v="79" actId="680"/>
        <pc:sldMkLst>
          <pc:docMk/>
          <pc:sldMk cId="3069019945" sldId="277"/>
        </pc:sldMkLst>
      </pc:sldChg>
      <pc:sldMasterChg chg="del delSldLayout">
        <pc:chgData name="Eli Ulvestad" userId="9fdedb2c-857d-486b-a94d-b64b2be3f080" providerId="ADAL" clId="{2E662EBB-98E6-A646-940D-D4CCD1EEE554}" dt="2020-11-11T15:40:03.366" v="85" actId="2696"/>
        <pc:sldMasterMkLst>
          <pc:docMk/>
          <pc:sldMasterMk cId="1281332595" sldId="2147483692"/>
        </pc:sldMasterMkLst>
        <pc:sldLayoutChg chg="del">
          <pc:chgData name="Eli Ulvestad" userId="9fdedb2c-857d-486b-a94d-b64b2be3f080" providerId="ADAL" clId="{2E662EBB-98E6-A646-940D-D4CCD1EEE554}" dt="2020-11-11T15:36:21.322" v="28" actId="2696"/>
          <pc:sldLayoutMkLst>
            <pc:docMk/>
            <pc:sldMasterMk cId="1281332595" sldId="2147483692"/>
            <pc:sldLayoutMk cId="2975184102" sldId="2147483696"/>
          </pc:sldLayoutMkLst>
        </pc:sldLayoutChg>
        <pc:sldLayoutChg chg="del">
          <pc:chgData name="Eli Ulvestad" userId="9fdedb2c-857d-486b-a94d-b64b2be3f080" providerId="ADAL" clId="{2E662EBB-98E6-A646-940D-D4CCD1EEE554}" dt="2020-11-11T15:36:20.322" v="27" actId="2696"/>
          <pc:sldLayoutMkLst>
            <pc:docMk/>
            <pc:sldMasterMk cId="1281332595" sldId="2147483692"/>
            <pc:sldLayoutMk cId="3117413853" sldId="2147483699"/>
          </pc:sldLayoutMkLst>
        </pc:sldLayoutChg>
        <pc:sldLayoutChg chg="del">
          <pc:chgData name="Eli Ulvestad" userId="9fdedb2c-857d-486b-a94d-b64b2be3f080" providerId="ADAL" clId="{2E662EBB-98E6-A646-940D-D4CCD1EEE554}" dt="2020-11-11T15:36:18.576" v="26" actId="2696"/>
          <pc:sldLayoutMkLst>
            <pc:docMk/>
            <pc:sldMasterMk cId="1281332595" sldId="2147483692"/>
            <pc:sldLayoutMk cId="2173409594" sldId="2147483700"/>
          </pc:sldLayoutMkLst>
        </pc:sldLayoutChg>
        <pc:sldLayoutChg chg="del">
          <pc:chgData name="Eli Ulvestad" userId="9fdedb2c-857d-486b-a94d-b64b2be3f080" providerId="ADAL" clId="{2E662EBB-98E6-A646-940D-D4CCD1EEE554}" dt="2020-11-11T15:36:16.334" v="24" actId="2696"/>
          <pc:sldLayoutMkLst>
            <pc:docMk/>
            <pc:sldMasterMk cId="1281332595" sldId="2147483692"/>
            <pc:sldLayoutMk cId="2067061407" sldId="2147483704"/>
          </pc:sldLayoutMkLst>
        </pc:sldLayoutChg>
        <pc:sldLayoutChg chg="del">
          <pc:chgData name="Eli Ulvestad" userId="9fdedb2c-857d-486b-a94d-b64b2be3f080" providerId="ADAL" clId="{2E662EBB-98E6-A646-940D-D4CCD1EEE554}" dt="2020-11-11T15:36:06.256" v="16" actId="2696"/>
          <pc:sldLayoutMkLst>
            <pc:docMk/>
            <pc:sldMasterMk cId="1281332595" sldId="2147483692"/>
            <pc:sldLayoutMk cId="1026442121" sldId="2147483707"/>
          </pc:sldLayoutMkLst>
        </pc:sldLayoutChg>
        <pc:sldLayoutChg chg="del">
          <pc:chgData name="Eli Ulvestad" userId="9fdedb2c-857d-486b-a94d-b64b2be3f080" providerId="ADAL" clId="{2E662EBB-98E6-A646-940D-D4CCD1EEE554}" dt="2020-11-11T15:40:02.390" v="84" actId="2696"/>
          <pc:sldLayoutMkLst>
            <pc:docMk/>
            <pc:sldMasterMk cId="1281332595" sldId="2147483692"/>
            <pc:sldLayoutMk cId="4040446489" sldId="2147483711"/>
          </pc:sldLayoutMkLst>
        </pc:sldLayoutChg>
        <pc:sldLayoutChg chg="del">
          <pc:chgData name="Eli Ulvestad" userId="9fdedb2c-857d-486b-a94d-b64b2be3f080" providerId="ADAL" clId="{2E662EBB-98E6-A646-940D-D4CCD1EEE554}" dt="2020-11-11T15:36:11.015" v="20" actId="2696"/>
          <pc:sldLayoutMkLst>
            <pc:docMk/>
            <pc:sldMasterMk cId="1281332595" sldId="2147483692"/>
            <pc:sldLayoutMk cId="1556167526" sldId="2147483715"/>
          </pc:sldLayoutMkLst>
        </pc:sldLayoutChg>
        <pc:sldLayoutChg chg="del">
          <pc:chgData name="Eli Ulvestad" userId="9fdedb2c-857d-486b-a94d-b64b2be3f080" providerId="ADAL" clId="{2E662EBB-98E6-A646-940D-D4CCD1EEE554}" dt="2020-11-11T15:36:15.364" v="23" actId="2696"/>
          <pc:sldLayoutMkLst>
            <pc:docMk/>
            <pc:sldMasterMk cId="1281332595" sldId="2147483692"/>
            <pc:sldLayoutMk cId="591986656" sldId="2147483717"/>
          </pc:sldLayoutMkLst>
        </pc:sldLayoutChg>
        <pc:sldLayoutChg chg="del">
          <pc:chgData name="Eli Ulvestad" userId="9fdedb2c-857d-486b-a94d-b64b2be3f080" providerId="ADAL" clId="{2E662EBB-98E6-A646-940D-D4CCD1EEE554}" dt="2020-11-11T15:36:08.655" v="18" actId="2696"/>
          <pc:sldLayoutMkLst>
            <pc:docMk/>
            <pc:sldMasterMk cId="1281332595" sldId="2147483692"/>
            <pc:sldLayoutMk cId="4272715717" sldId="2147483720"/>
          </pc:sldLayoutMkLst>
        </pc:sldLayoutChg>
        <pc:sldLayoutChg chg="del">
          <pc:chgData name="Eli Ulvestad" userId="9fdedb2c-857d-486b-a94d-b64b2be3f080" providerId="ADAL" clId="{2E662EBB-98E6-A646-940D-D4CCD1EEE554}" dt="2020-11-11T15:36:13.489" v="22" actId="2696"/>
          <pc:sldLayoutMkLst>
            <pc:docMk/>
            <pc:sldMasterMk cId="1281332595" sldId="2147483692"/>
            <pc:sldLayoutMk cId="3179684151" sldId="2147483721"/>
          </pc:sldLayoutMkLst>
        </pc:sldLayoutChg>
        <pc:sldLayoutChg chg="del">
          <pc:chgData name="Eli Ulvestad" userId="9fdedb2c-857d-486b-a94d-b64b2be3f080" providerId="ADAL" clId="{2E662EBB-98E6-A646-940D-D4CCD1EEE554}" dt="2020-11-11T15:36:17.655" v="25" actId="2696"/>
          <pc:sldLayoutMkLst>
            <pc:docMk/>
            <pc:sldMasterMk cId="1281332595" sldId="2147483692"/>
            <pc:sldLayoutMk cId="2170630838" sldId="2147483723"/>
          </pc:sldLayoutMkLst>
        </pc:sldLayoutChg>
        <pc:sldLayoutChg chg="del">
          <pc:chgData name="Eli Ulvestad" userId="9fdedb2c-857d-486b-a94d-b64b2be3f080" providerId="ADAL" clId="{2E662EBB-98E6-A646-940D-D4CCD1EEE554}" dt="2020-11-11T15:36:10.022" v="19" actId="2696"/>
          <pc:sldLayoutMkLst>
            <pc:docMk/>
            <pc:sldMasterMk cId="1281332595" sldId="2147483692"/>
            <pc:sldLayoutMk cId="2725715958" sldId="2147483724"/>
          </pc:sldLayoutMkLst>
        </pc:sldLayoutChg>
        <pc:sldLayoutChg chg="del">
          <pc:chgData name="Eli Ulvestad" userId="9fdedb2c-857d-486b-a94d-b64b2be3f080" providerId="ADAL" clId="{2E662EBB-98E6-A646-940D-D4CCD1EEE554}" dt="2020-11-11T15:36:12.487" v="21" actId="2696"/>
          <pc:sldLayoutMkLst>
            <pc:docMk/>
            <pc:sldMasterMk cId="1281332595" sldId="2147483692"/>
            <pc:sldLayoutMk cId="2259009957" sldId="2147483725"/>
          </pc:sldLayoutMkLst>
        </pc:sldLayoutChg>
        <pc:sldLayoutChg chg="del">
          <pc:chgData name="Eli Ulvestad" userId="9fdedb2c-857d-486b-a94d-b64b2be3f080" providerId="ADAL" clId="{2E662EBB-98E6-A646-940D-D4CCD1EEE554}" dt="2020-11-11T15:35:57.101" v="12" actId="2696"/>
          <pc:sldLayoutMkLst>
            <pc:docMk/>
            <pc:sldMasterMk cId="1281332595" sldId="2147483692"/>
            <pc:sldLayoutMk cId="230680190" sldId="2147483728"/>
          </pc:sldLayoutMkLst>
        </pc:sldLayoutChg>
        <pc:sldLayoutChg chg="del">
          <pc:chgData name="Eli Ulvestad" userId="9fdedb2c-857d-486b-a94d-b64b2be3f080" providerId="ADAL" clId="{2E662EBB-98E6-A646-940D-D4CCD1EEE554}" dt="2020-11-11T15:35:55.085" v="11" actId="2696"/>
          <pc:sldLayoutMkLst>
            <pc:docMk/>
            <pc:sldMasterMk cId="1281332595" sldId="2147483692"/>
            <pc:sldLayoutMk cId="1939412602" sldId="2147483729"/>
          </pc:sldLayoutMkLst>
        </pc:sldLayoutChg>
        <pc:sldLayoutChg chg="del">
          <pc:chgData name="Eli Ulvestad" userId="9fdedb2c-857d-486b-a94d-b64b2be3f080" providerId="ADAL" clId="{2E662EBB-98E6-A646-940D-D4CCD1EEE554}" dt="2020-11-11T15:35:59.998" v="14" actId="2696"/>
          <pc:sldLayoutMkLst>
            <pc:docMk/>
            <pc:sldMasterMk cId="1281332595" sldId="2147483692"/>
            <pc:sldLayoutMk cId="2202089167" sldId="2147483732"/>
          </pc:sldLayoutMkLst>
        </pc:sldLayoutChg>
        <pc:sldLayoutChg chg="del">
          <pc:chgData name="Eli Ulvestad" userId="9fdedb2c-857d-486b-a94d-b64b2be3f080" providerId="ADAL" clId="{2E662EBB-98E6-A646-940D-D4CCD1EEE554}" dt="2020-11-11T15:35:58.181" v="13" actId="2696"/>
          <pc:sldLayoutMkLst>
            <pc:docMk/>
            <pc:sldMasterMk cId="1281332595" sldId="2147483692"/>
            <pc:sldLayoutMk cId="1512160845" sldId="2147483733"/>
          </pc:sldLayoutMkLst>
        </pc:sldLayoutChg>
        <pc:sldLayoutChg chg="del">
          <pc:chgData name="Eli Ulvestad" userId="9fdedb2c-857d-486b-a94d-b64b2be3f080" providerId="ADAL" clId="{2E662EBB-98E6-A646-940D-D4CCD1EEE554}" dt="2020-11-11T15:36:04.763" v="15" actId="2696"/>
          <pc:sldLayoutMkLst>
            <pc:docMk/>
            <pc:sldMasterMk cId="1281332595" sldId="2147483692"/>
            <pc:sldLayoutMk cId="4149081075" sldId="2147483734"/>
          </pc:sldLayoutMkLst>
        </pc:sldLayoutChg>
        <pc:sldLayoutChg chg="del">
          <pc:chgData name="Eli Ulvestad" userId="9fdedb2c-857d-486b-a94d-b64b2be3f080" providerId="ADAL" clId="{2E662EBB-98E6-A646-940D-D4CCD1EEE554}" dt="2020-11-11T15:40:00.885" v="83" actId="2696"/>
          <pc:sldLayoutMkLst>
            <pc:docMk/>
            <pc:sldMasterMk cId="1281332595" sldId="2147483692"/>
            <pc:sldLayoutMk cId="3943403350" sldId="2147483735"/>
          </pc:sldLayoutMkLst>
        </pc:sldLayoutChg>
        <pc:sldLayoutChg chg="del">
          <pc:chgData name="Eli Ulvestad" userId="9fdedb2c-857d-486b-a94d-b64b2be3f080" providerId="ADAL" clId="{2E662EBB-98E6-A646-940D-D4CCD1EEE554}" dt="2020-11-11T15:36:07.624" v="17" actId="2696"/>
          <pc:sldLayoutMkLst>
            <pc:docMk/>
            <pc:sldMasterMk cId="1281332595" sldId="2147483692"/>
            <pc:sldLayoutMk cId="1746750257" sldId="2147483736"/>
          </pc:sldLayoutMkLst>
        </pc:sldLayoutChg>
        <pc:sldLayoutChg chg="del">
          <pc:chgData name="Eli Ulvestad" userId="9fdedb2c-857d-486b-a94d-b64b2be3f080" providerId="ADAL" clId="{2E662EBB-98E6-A646-940D-D4CCD1EEE554}" dt="2020-11-11T15:39:59.859" v="82" actId="2696"/>
          <pc:sldLayoutMkLst>
            <pc:docMk/>
            <pc:sldMasterMk cId="1281332595" sldId="2147483692"/>
            <pc:sldLayoutMk cId="2869110195" sldId="2147483738"/>
          </pc:sldLayoutMkLst>
        </pc:sldLayoutChg>
        <pc:sldLayoutChg chg="del">
          <pc:chgData name="Eli Ulvestad" userId="9fdedb2c-857d-486b-a94d-b64b2be3f080" providerId="ADAL" clId="{2E662EBB-98E6-A646-940D-D4CCD1EEE554}" dt="2020-11-11T15:39:57.848" v="80" actId="2696"/>
          <pc:sldLayoutMkLst>
            <pc:docMk/>
            <pc:sldMasterMk cId="1281332595" sldId="2147483692"/>
            <pc:sldLayoutMk cId="4068964117" sldId="2147483739"/>
          </pc:sldLayoutMkLst>
        </pc:sldLayoutChg>
        <pc:sldLayoutChg chg="del">
          <pc:chgData name="Eli Ulvestad" userId="9fdedb2c-857d-486b-a94d-b64b2be3f080" providerId="ADAL" clId="{2E662EBB-98E6-A646-940D-D4CCD1EEE554}" dt="2020-11-11T15:39:58.750" v="81" actId="2696"/>
          <pc:sldLayoutMkLst>
            <pc:docMk/>
            <pc:sldMasterMk cId="1281332595" sldId="2147483692"/>
            <pc:sldLayoutMk cId="3355044844" sldId="2147483740"/>
          </pc:sldLayoutMkLst>
        </pc:sldLayoutChg>
      </pc:sldMasterChg>
      <pc:sldMasterChg chg="modSp mod">
        <pc:chgData name="Eli Ulvestad" userId="9fdedb2c-857d-486b-a94d-b64b2be3f080" providerId="ADAL" clId="{2E662EBB-98E6-A646-940D-D4CCD1EEE554}" dt="2020-11-11T15:40:17.696" v="86" actId="790"/>
        <pc:sldMasterMkLst>
          <pc:docMk/>
          <pc:sldMasterMk cId="2954467230" sldId="2147483741"/>
        </pc:sldMasterMkLst>
        <pc:spChg chg="mod">
          <ac:chgData name="Eli Ulvestad" userId="9fdedb2c-857d-486b-a94d-b64b2be3f080" providerId="ADAL" clId="{2E662EBB-98E6-A646-940D-D4CCD1EEE554}" dt="2020-11-11T15:40:17.696" v="86" actId="790"/>
          <ac:spMkLst>
            <pc:docMk/>
            <pc:sldMasterMk cId="2954467230" sldId="2147483741"/>
            <ac:spMk id="3" creationId="{00000000-0000-0000-0000-000000000000}"/>
          </ac:spMkLst>
        </pc:spChg>
      </pc:sldMasterChg>
    </pc:docChg>
  </pc:docChgLst>
  <pc:docChgLst>
    <pc:chgData name="Eli Ulvestad" userId="9fdedb2c-857d-486b-a94d-b64b2be3f080" providerId="ADAL" clId="{4F40095C-0BC5-B64A-99D3-2F5FE6C5F40B}"/>
    <pc:docChg chg="undo custSel addSld delSld modSld modMainMaster">
      <pc:chgData name="Eli Ulvestad" userId="9fdedb2c-857d-486b-a94d-b64b2be3f080" providerId="ADAL" clId="{4F40095C-0BC5-B64A-99D3-2F5FE6C5F40B}" dt="2020-11-16T14:19:43.364" v="173"/>
      <pc:docMkLst>
        <pc:docMk/>
      </pc:docMkLst>
      <pc:sldChg chg="addSp delSp modSp mod modClrScheme chgLayout">
        <pc:chgData name="Eli Ulvestad" userId="9fdedb2c-857d-486b-a94d-b64b2be3f080" providerId="ADAL" clId="{4F40095C-0BC5-B64A-99D3-2F5FE6C5F40B}" dt="2020-11-16T14:11:39.389" v="170" actId="255"/>
        <pc:sldMkLst>
          <pc:docMk/>
          <pc:sldMk cId="939757864" sldId="256"/>
        </pc:sldMkLst>
        <pc:spChg chg="del mod ord">
          <ac:chgData name="Eli Ulvestad" userId="9fdedb2c-857d-486b-a94d-b64b2be3f080" providerId="ADAL" clId="{4F40095C-0BC5-B64A-99D3-2F5FE6C5F40B}" dt="2020-11-13T09:21:06.327" v="73" actId="700"/>
          <ac:spMkLst>
            <pc:docMk/>
            <pc:sldMk cId="939757864" sldId="256"/>
            <ac:spMk id="2" creationId="{C450AC1C-3F85-D146-9037-D282EEE70777}"/>
          </ac:spMkLst>
        </pc:spChg>
        <pc:spChg chg="add del mod ord">
          <ac:chgData name="Eli Ulvestad" userId="9fdedb2c-857d-486b-a94d-b64b2be3f080" providerId="ADAL" clId="{4F40095C-0BC5-B64A-99D3-2F5FE6C5F40B}" dt="2020-11-16T13:47:47.937" v="145" actId="700"/>
          <ac:spMkLst>
            <pc:docMk/>
            <pc:sldMk cId="939757864" sldId="256"/>
            <ac:spMk id="2" creationId="{F8C7D5F8-E339-BB4C-A1EC-DB21EC241527}"/>
          </ac:spMkLst>
        </pc:spChg>
        <pc:spChg chg="add mod ord">
          <ac:chgData name="Eli Ulvestad" userId="9fdedb2c-857d-486b-a94d-b64b2be3f080" providerId="ADAL" clId="{4F40095C-0BC5-B64A-99D3-2F5FE6C5F40B}" dt="2020-11-16T14:11:39.389" v="170" actId="255"/>
          <ac:spMkLst>
            <pc:docMk/>
            <pc:sldMk cId="939757864" sldId="256"/>
            <ac:spMk id="3" creationId="{F28A3C52-1729-544A-B2BC-0AAC8DE5DC17}"/>
          </ac:spMkLst>
        </pc:spChg>
        <pc:spChg chg="add mod ord">
          <ac:chgData name="Eli Ulvestad" userId="9fdedb2c-857d-486b-a94d-b64b2be3f080" providerId="ADAL" clId="{4F40095C-0BC5-B64A-99D3-2F5FE6C5F40B}" dt="2020-11-16T13:47:47.937" v="145" actId="700"/>
          <ac:spMkLst>
            <pc:docMk/>
            <pc:sldMk cId="939757864" sldId="256"/>
            <ac:spMk id="4" creationId="{5B4F0C4E-B175-9C47-9F87-3434361C57F7}"/>
          </ac:spMkLst>
        </pc:spChg>
        <pc:spChg chg="add del mod ord">
          <ac:chgData name="Eli Ulvestad" userId="9fdedb2c-857d-486b-a94d-b64b2be3f080" providerId="ADAL" clId="{4F40095C-0BC5-B64A-99D3-2F5FE6C5F40B}" dt="2020-11-13T09:36:01.560" v="140" actId="700"/>
          <ac:spMkLst>
            <pc:docMk/>
            <pc:sldMk cId="939757864" sldId="256"/>
            <ac:spMk id="4" creationId="{F5C94811-F9D0-8046-AF5B-B39598316F9E}"/>
          </ac:spMkLst>
        </pc:spChg>
        <pc:spChg chg="add mod ord">
          <ac:chgData name="Eli Ulvestad" userId="9fdedb2c-857d-486b-a94d-b64b2be3f080" providerId="ADAL" clId="{4F40095C-0BC5-B64A-99D3-2F5FE6C5F40B}" dt="2020-11-16T13:47:47.937" v="145" actId="700"/>
          <ac:spMkLst>
            <pc:docMk/>
            <pc:sldMk cId="939757864" sldId="256"/>
            <ac:spMk id="5" creationId="{D3D78BCB-E32F-3443-8993-B80B606A9390}"/>
          </ac:spMkLst>
        </pc:spChg>
        <pc:spChg chg="add del mod ord">
          <ac:chgData name="Eli Ulvestad" userId="9fdedb2c-857d-486b-a94d-b64b2be3f080" providerId="ADAL" clId="{4F40095C-0BC5-B64A-99D3-2F5FE6C5F40B}" dt="2020-11-13T09:36:01.560" v="140" actId="700"/>
          <ac:spMkLst>
            <pc:docMk/>
            <pc:sldMk cId="939757864" sldId="256"/>
            <ac:spMk id="5" creationId="{E22D5F52-F1BA-F54F-A3AE-0FFA5D779BA2}"/>
          </ac:spMkLst>
        </pc:spChg>
        <pc:spChg chg="add del mod ord">
          <ac:chgData name="Eli Ulvestad" userId="9fdedb2c-857d-486b-a94d-b64b2be3f080" providerId="ADAL" clId="{4F40095C-0BC5-B64A-99D3-2F5FE6C5F40B}" dt="2020-11-16T13:47:47.937" v="145" actId="700"/>
          <ac:spMkLst>
            <pc:docMk/>
            <pc:sldMk cId="939757864" sldId="256"/>
            <ac:spMk id="6" creationId="{B3BCED61-4BC5-9345-A534-6ED2211827A4}"/>
          </ac:spMkLst>
        </pc:spChg>
        <pc:spChg chg="add del mod ord">
          <ac:chgData name="Eli Ulvestad" userId="9fdedb2c-857d-486b-a94d-b64b2be3f080" providerId="ADAL" clId="{4F40095C-0BC5-B64A-99D3-2F5FE6C5F40B}" dt="2020-11-13T09:36:01.560" v="140" actId="700"/>
          <ac:spMkLst>
            <pc:docMk/>
            <pc:sldMk cId="939757864" sldId="256"/>
            <ac:spMk id="8" creationId="{38A11F4F-6BE0-C341-A698-F6B8B74829A3}"/>
          </ac:spMkLst>
        </pc:spChg>
        <pc:spChg chg="del mod ord">
          <ac:chgData name="Eli Ulvestad" userId="9fdedb2c-857d-486b-a94d-b64b2be3f080" providerId="ADAL" clId="{4F40095C-0BC5-B64A-99D3-2F5FE6C5F40B}" dt="2020-11-13T09:21:06.327" v="73" actId="700"/>
          <ac:spMkLst>
            <pc:docMk/>
            <pc:sldMk cId="939757864" sldId="256"/>
            <ac:spMk id="20" creationId="{269FD902-8BB5-5942-AD2D-3D6553752AB3}"/>
          </ac:spMkLst>
        </pc:spChg>
        <pc:spChg chg="del mod ord">
          <ac:chgData name="Eli Ulvestad" userId="9fdedb2c-857d-486b-a94d-b64b2be3f080" providerId="ADAL" clId="{4F40095C-0BC5-B64A-99D3-2F5FE6C5F40B}" dt="2020-11-13T09:21:06.327" v="73" actId="700"/>
          <ac:spMkLst>
            <pc:docMk/>
            <pc:sldMk cId="939757864" sldId="256"/>
            <ac:spMk id="21" creationId="{52573FF3-FEB6-B44C-9049-60682C9C5B0A}"/>
          </ac:spMkLst>
        </pc:spChg>
        <pc:picChg chg="del mod ord modCrop">
          <ac:chgData name="Eli Ulvestad" userId="9fdedb2c-857d-486b-a94d-b64b2be3f080" providerId="ADAL" clId="{4F40095C-0BC5-B64A-99D3-2F5FE6C5F40B}" dt="2020-11-13T09:21:37.702" v="119" actId="478"/>
          <ac:picMkLst>
            <pc:docMk/>
            <pc:sldMk cId="939757864" sldId="256"/>
            <ac:picMk id="6" creationId="{D260BB74-79CA-DB42-B929-C6C12CDC0F73}"/>
          </ac:picMkLst>
        </pc:picChg>
      </pc:sldChg>
      <pc:sldChg chg="del">
        <pc:chgData name="Eli Ulvestad" userId="9fdedb2c-857d-486b-a94d-b64b2be3f080" providerId="ADAL" clId="{4F40095C-0BC5-B64A-99D3-2F5FE6C5F40B}" dt="2020-11-12T15:02:45.421" v="1" actId="2696"/>
        <pc:sldMkLst>
          <pc:docMk/>
          <pc:sldMk cId="1741877441" sldId="272"/>
        </pc:sldMkLst>
      </pc:sldChg>
      <pc:sldChg chg="addSp modSp mod chgLayout">
        <pc:chgData name="Eli Ulvestad" userId="9fdedb2c-857d-486b-a94d-b64b2be3f080" providerId="ADAL" clId="{4F40095C-0BC5-B64A-99D3-2F5FE6C5F40B}" dt="2020-11-12T15:05:07.471" v="70" actId="20577"/>
        <pc:sldMkLst>
          <pc:docMk/>
          <pc:sldMk cId="3056854730" sldId="273"/>
        </pc:sldMkLst>
        <pc:spChg chg="add mod ord">
          <ac:chgData name="Eli Ulvestad" userId="9fdedb2c-857d-486b-a94d-b64b2be3f080" providerId="ADAL" clId="{4F40095C-0BC5-B64A-99D3-2F5FE6C5F40B}" dt="2020-11-12T15:04:54.191" v="57" actId="20577"/>
          <ac:spMkLst>
            <pc:docMk/>
            <pc:sldMk cId="3056854730" sldId="273"/>
            <ac:spMk id="2" creationId="{FE286473-4515-5D4B-BCF1-18375A3535AB}"/>
          </ac:spMkLst>
        </pc:spChg>
        <pc:spChg chg="mod ord">
          <ac:chgData name="Eli Ulvestad" userId="9fdedb2c-857d-486b-a94d-b64b2be3f080" providerId="ADAL" clId="{4F40095C-0BC5-B64A-99D3-2F5FE6C5F40B}" dt="2020-11-12T15:05:07.471" v="70" actId="20577"/>
          <ac:spMkLst>
            <pc:docMk/>
            <pc:sldMk cId="3056854730" sldId="273"/>
            <ac:spMk id="3" creationId="{40FE276D-54F5-1A40-96B8-77C63A8F96AD}"/>
          </ac:spMkLst>
        </pc:spChg>
        <pc:spChg chg="mod ord">
          <ac:chgData name="Eli Ulvestad" userId="9fdedb2c-857d-486b-a94d-b64b2be3f080" providerId="ADAL" clId="{4F40095C-0BC5-B64A-99D3-2F5FE6C5F40B}" dt="2020-11-12T15:04:40.954" v="2" actId="700"/>
          <ac:spMkLst>
            <pc:docMk/>
            <pc:sldMk cId="3056854730" sldId="273"/>
            <ac:spMk id="4" creationId="{7C2390F4-D72F-5947-8C12-A292B07DB034}"/>
          </ac:spMkLst>
        </pc:spChg>
        <pc:picChg chg="mod ord modCrop">
          <ac:chgData name="Eli Ulvestad" userId="9fdedb2c-857d-486b-a94d-b64b2be3f080" providerId="ADAL" clId="{4F40095C-0BC5-B64A-99D3-2F5FE6C5F40B}" dt="2020-11-12T15:04:40.954" v="2" actId="700"/>
          <ac:picMkLst>
            <pc:docMk/>
            <pc:sldMk cId="3056854730" sldId="273"/>
            <ac:picMk id="5" creationId="{21DCF579-BB28-1042-B692-9B4CCF30B535}"/>
          </ac:picMkLst>
        </pc:picChg>
      </pc:sldChg>
      <pc:sldChg chg="modSp mod modClrScheme chgLayout">
        <pc:chgData name="Eli Ulvestad" userId="9fdedb2c-857d-486b-a94d-b64b2be3f080" providerId="ADAL" clId="{4F40095C-0BC5-B64A-99D3-2F5FE6C5F40B}" dt="2020-11-13T09:24:01.978" v="139" actId="179"/>
        <pc:sldMkLst>
          <pc:docMk/>
          <pc:sldMk cId="221991010" sldId="276"/>
        </pc:sldMkLst>
        <pc:spChg chg="mod ord">
          <ac:chgData name="Eli Ulvestad" userId="9fdedb2c-857d-486b-a94d-b64b2be3f080" providerId="ADAL" clId="{4F40095C-0BC5-B64A-99D3-2F5FE6C5F40B}" dt="2020-11-13T09:23:54.840" v="138" actId="700"/>
          <ac:spMkLst>
            <pc:docMk/>
            <pc:sldMk cId="221991010" sldId="276"/>
            <ac:spMk id="2" creationId="{78288063-6631-6644-B745-EC969A2AB84D}"/>
          </ac:spMkLst>
        </pc:spChg>
        <pc:spChg chg="mod ord">
          <ac:chgData name="Eli Ulvestad" userId="9fdedb2c-857d-486b-a94d-b64b2be3f080" providerId="ADAL" clId="{4F40095C-0BC5-B64A-99D3-2F5FE6C5F40B}" dt="2020-11-13T09:24:01.978" v="139" actId="179"/>
          <ac:spMkLst>
            <pc:docMk/>
            <pc:sldMk cId="221991010" sldId="276"/>
            <ac:spMk id="3" creationId="{7767FE90-7A31-5D40-95BA-E6B30885F7A1}"/>
          </ac:spMkLst>
        </pc:spChg>
      </pc:sldChg>
      <pc:sldChg chg="modSp add mod modClrScheme chgLayout">
        <pc:chgData name="Eli Ulvestad" userId="9fdedb2c-857d-486b-a94d-b64b2be3f080" providerId="ADAL" clId="{4F40095C-0BC5-B64A-99D3-2F5FE6C5F40B}" dt="2020-11-13T09:36:31.616" v="143" actId="14100"/>
        <pc:sldMkLst>
          <pc:docMk/>
          <pc:sldMk cId="2361930499" sldId="278"/>
        </pc:sldMkLst>
        <pc:spChg chg="mod ord">
          <ac:chgData name="Eli Ulvestad" userId="9fdedb2c-857d-486b-a94d-b64b2be3f080" providerId="ADAL" clId="{4F40095C-0BC5-B64A-99D3-2F5FE6C5F40B}" dt="2020-11-13T09:36:26.042" v="142" actId="700"/>
          <ac:spMkLst>
            <pc:docMk/>
            <pc:sldMk cId="2361930499" sldId="278"/>
            <ac:spMk id="227" creationId="{00000000-0000-0000-0000-000000000000}"/>
          </ac:spMkLst>
        </pc:spChg>
        <pc:spChg chg="mod ord">
          <ac:chgData name="Eli Ulvestad" userId="9fdedb2c-857d-486b-a94d-b64b2be3f080" providerId="ADAL" clId="{4F40095C-0BC5-B64A-99D3-2F5FE6C5F40B}" dt="2020-11-13T09:36:31.616" v="143" actId="14100"/>
          <ac:spMkLst>
            <pc:docMk/>
            <pc:sldMk cId="2361930499" sldId="278"/>
            <ac:spMk id="228" creationId="{00000000-0000-0000-0000-000000000000}"/>
          </ac:spMkLst>
        </pc:spChg>
      </pc:sldChg>
      <pc:sldMasterChg chg="delSldLayout modSldLayout">
        <pc:chgData name="Eli Ulvestad" userId="9fdedb2c-857d-486b-a94d-b64b2be3f080" providerId="ADAL" clId="{4F40095C-0BC5-B64A-99D3-2F5FE6C5F40B}" dt="2020-11-16T14:19:43.364" v="173"/>
        <pc:sldMasterMkLst>
          <pc:docMk/>
          <pc:sldMasterMk cId="2954467230" sldId="2147483741"/>
        </pc:sldMasterMkLst>
        <pc:sldLayoutChg chg="addSp delSp modSp mod">
          <pc:chgData name="Eli Ulvestad" userId="9fdedb2c-857d-486b-a94d-b64b2be3f080" providerId="ADAL" clId="{4F40095C-0BC5-B64A-99D3-2F5FE6C5F40B}" dt="2020-11-16T14:19:43.364" v="173"/>
          <pc:sldLayoutMkLst>
            <pc:docMk/>
            <pc:sldMasterMk cId="2954467230" sldId="2147483741"/>
            <pc:sldLayoutMk cId="1750238933" sldId="2147483754"/>
          </pc:sldLayoutMkLst>
          <pc:spChg chg="del">
            <ac:chgData name="Eli Ulvestad" userId="9fdedb2c-857d-486b-a94d-b64b2be3f080" providerId="ADAL" clId="{4F40095C-0BC5-B64A-99D3-2F5FE6C5F40B}" dt="2020-11-16T14:19:42.114" v="172" actId="478"/>
            <ac:spMkLst>
              <pc:docMk/>
              <pc:sldMasterMk cId="2954467230" sldId="2147483741"/>
              <pc:sldLayoutMk cId="1750238933" sldId="2147483754"/>
              <ac:spMk id="4" creationId="{0ED1C06B-72A9-E742-85D1-AF8956C8DA01}"/>
            </ac:spMkLst>
          </pc:spChg>
          <pc:picChg chg="add mod">
            <ac:chgData name="Eli Ulvestad" userId="9fdedb2c-857d-486b-a94d-b64b2be3f080" providerId="ADAL" clId="{4F40095C-0BC5-B64A-99D3-2F5FE6C5F40B}" dt="2020-11-16T14:19:43.364" v="173"/>
            <ac:picMkLst>
              <pc:docMk/>
              <pc:sldMasterMk cId="2954467230" sldId="2147483741"/>
              <pc:sldLayoutMk cId="1750238933" sldId="2147483754"/>
              <ac:picMk id="6" creationId="{6BA3ED60-CA51-1747-A9CE-09398FF7AE29}"/>
            </ac:picMkLst>
          </pc:picChg>
          <pc:picChg chg="del">
            <ac:chgData name="Eli Ulvestad" userId="9fdedb2c-857d-486b-a94d-b64b2be3f080" providerId="ADAL" clId="{4F40095C-0BC5-B64A-99D3-2F5FE6C5F40B}" dt="2020-11-16T14:19:41" v="171" actId="478"/>
            <ac:picMkLst>
              <pc:docMk/>
              <pc:sldMasterMk cId="2954467230" sldId="2147483741"/>
              <pc:sldLayoutMk cId="1750238933" sldId="2147483754"/>
              <ac:picMk id="7" creationId="{AE081756-9FF5-1948-B90D-EAF60499F8B3}"/>
            </ac:picMkLst>
          </pc:picChg>
        </pc:sldLayoutChg>
        <pc:sldLayoutChg chg="del">
          <pc:chgData name="Eli Ulvestad" userId="9fdedb2c-857d-486b-a94d-b64b2be3f080" providerId="ADAL" clId="{4F40095C-0BC5-B64A-99D3-2F5FE6C5F40B}" dt="2020-11-13T09:36:14.681" v="141" actId="2696"/>
          <pc:sldLayoutMkLst>
            <pc:docMk/>
            <pc:sldMasterMk cId="2954467230" sldId="2147483741"/>
            <pc:sldLayoutMk cId="2807645534" sldId="2147483762"/>
          </pc:sldLayoutMkLst>
        </pc:sldLayoutChg>
        <pc:sldLayoutChg chg="del mod">
          <pc:chgData name="Eli Ulvestad" userId="9fdedb2c-857d-486b-a94d-b64b2be3f080" providerId="ADAL" clId="{4F40095C-0BC5-B64A-99D3-2F5FE6C5F40B}" dt="2020-11-16T13:48:02.500" v="146" actId="2696"/>
          <pc:sldLayoutMkLst>
            <pc:docMk/>
            <pc:sldMasterMk cId="2954467230" sldId="2147483741"/>
            <pc:sldLayoutMk cId="1250431803" sldId="2147483763"/>
          </pc:sldLayoutMkLst>
        </pc:sldLayoutChg>
      </pc:sldMasterChg>
    </pc:docChg>
  </pc:docChgLst>
  <pc:docChgLst>
    <pc:chgData name="Stine Solvoll Navarsete" userId="afaa03ac-a1dd-4304-8fa9-4eccbb887720" providerId="ADAL" clId="{6F575820-1EAD-4D5E-AA4C-046709395884}"/>
    <pc:docChg chg="custSel modSld">
      <pc:chgData name="Stine Solvoll Navarsete" userId="afaa03ac-a1dd-4304-8fa9-4eccbb887720" providerId="ADAL" clId="{6F575820-1EAD-4D5E-AA4C-046709395884}" dt="2023-02-07T15:10:18.828" v="13" actId="207"/>
      <pc:docMkLst>
        <pc:docMk/>
      </pc:docMkLst>
      <pc:sldChg chg="addSp delSp modSp mod">
        <pc:chgData name="Stine Solvoll Navarsete" userId="afaa03ac-a1dd-4304-8fa9-4eccbb887720" providerId="ADAL" clId="{6F575820-1EAD-4D5E-AA4C-046709395884}" dt="2023-02-07T15:05:59.293" v="2" actId="26606"/>
        <pc:sldMkLst>
          <pc:docMk/>
          <pc:sldMk cId="2485159131" sldId="261"/>
        </pc:sldMkLst>
        <pc:spChg chg="ord">
          <ac:chgData name="Stine Solvoll Navarsete" userId="afaa03ac-a1dd-4304-8fa9-4eccbb887720" providerId="ADAL" clId="{6F575820-1EAD-4D5E-AA4C-046709395884}" dt="2023-02-07T15:05:59.293" v="2" actId="26606"/>
          <ac:spMkLst>
            <pc:docMk/>
            <pc:sldMk cId="2485159131" sldId="261"/>
            <ac:spMk id="4" creationId="{C42F9DF8-9F28-134D-8F06-AA0F560751CB}"/>
          </ac:spMkLst>
        </pc:spChg>
        <pc:spChg chg="add del mod">
          <ac:chgData name="Stine Solvoll Navarsete" userId="afaa03ac-a1dd-4304-8fa9-4eccbb887720" providerId="ADAL" clId="{6F575820-1EAD-4D5E-AA4C-046709395884}" dt="2023-02-07T15:05:56.828" v="1" actId="931"/>
          <ac:spMkLst>
            <pc:docMk/>
            <pc:sldMk cId="2485159131" sldId="261"/>
            <ac:spMk id="5" creationId="{41C5FE3A-8785-ACA0-205F-714350760E52}"/>
          </ac:spMkLst>
        </pc:spChg>
        <pc:picChg chg="add mod">
          <ac:chgData name="Stine Solvoll Navarsete" userId="afaa03ac-a1dd-4304-8fa9-4eccbb887720" providerId="ADAL" clId="{6F575820-1EAD-4D5E-AA4C-046709395884}" dt="2023-02-07T15:05:59.293" v="2" actId="26606"/>
          <ac:picMkLst>
            <pc:docMk/>
            <pc:sldMk cId="2485159131" sldId="261"/>
            <ac:picMk id="7" creationId="{C69DF377-3A7E-33A0-E764-5CBFF9DBCBBC}"/>
          </ac:picMkLst>
        </pc:picChg>
        <pc:picChg chg="del">
          <ac:chgData name="Stine Solvoll Navarsete" userId="afaa03ac-a1dd-4304-8fa9-4eccbb887720" providerId="ADAL" clId="{6F575820-1EAD-4D5E-AA4C-046709395884}" dt="2023-02-07T15:05:53.188" v="0" actId="478"/>
          <ac:picMkLst>
            <pc:docMk/>
            <pc:sldMk cId="2485159131" sldId="261"/>
            <ac:picMk id="8" creationId="{6228E686-5BE3-C149-9648-F39986100DA7}"/>
          </ac:picMkLst>
        </pc:picChg>
      </pc:sldChg>
      <pc:sldChg chg="addSp delSp modSp mod modClrScheme chgLayout">
        <pc:chgData name="Stine Solvoll Navarsete" userId="afaa03ac-a1dd-4304-8fa9-4eccbb887720" providerId="ADAL" clId="{6F575820-1EAD-4D5E-AA4C-046709395884}" dt="2023-02-07T15:08:08.293" v="7" actId="962"/>
        <pc:sldMkLst>
          <pc:docMk/>
          <pc:sldMk cId="2855430634" sldId="268"/>
        </pc:sldMkLst>
        <pc:spChg chg="mod ord">
          <ac:chgData name="Stine Solvoll Navarsete" userId="afaa03ac-a1dd-4304-8fa9-4eccbb887720" providerId="ADAL" clId="{6F575820-1EAD-4D5E-AA4C-046709395884}" dt="2023-02-07T15:08:08.198" v="5" actId="26606"/>
          <ac:spMkLst>
            <pc:docMk/>
            <pc:sldMk cId="2855430634" sldId="268"/>
            <ac:spMk id="2" creationId="{0A4DB7A0-000B-9E48-A425-B92BE1C0CD1D}"/>
          </ac:spMkLst>
        </pc:spChg>
        <pc:spChg chg="mod">
          <ac:chgData name="Stine Solvoll Navarsete" userId="afaa03ac-a1dd-4304-8fa9-4eccbb887720" providerId="ADAL" clId="{6F575820-1EAD-4D5E-AA4C-046709395884}" dt="2023-02-07T15:08:08.198" v="5" actId="26606"/>
          <ac:spMkLst>
            <pc:docMk/>
            <pc:sldMk cId="2855430634" sldId="268"/>
            <ac:spMk id="4" creationId="{4E34E7AD-365B-AD45-9159-E4A4FFE0186F}"/>
          </ac:spMkLst>
        </pc:spChg>
        <pc:picChg chg="del">
          <ac:chgData name="Stine Solvoll Navarsete" userId="afaa03ac-a1dd-4304-8fa9-4eccbb887720" providerId="ADAL" clId="{6F575820-1EAD-4D5E-AA4C-046709395884}" dt="2023-02-07T15:07:55.790" v="3" actId="478"/>
          <ac:picMkLst>
            <pc:docMk/>
            <pc:sldMk cId="2855430634" sldId="268"/>
            <ac:picMk id="5" creationId="{FCF48633-8B3A-6442-98EE-3C742485106C}"/>
          </ac:picMkLst>
        </pc:picChg>
        <pc:picChg chg="add mod">
          <ac:chgData name="Stine Solvoll Navarsete" userId="afaa03ac-a1dd-4304-8fa9-4eccbb887720" providerId="ADAL" clId="{6F575820-1EAD-4D5E-AA4C-046709395884}" dt="2023-02-07T15:08:08.293" v="7" actId="962"/>
          <ac:picMkLst>
            <pc:docMk/>
            <pc:sldMk cId="2855430634" sldId="268"/>
            <ac:picMk id="6" creationId="{449614CF-A103-ADF8-20B6-5E499E68BEF6}"/>
          </ac:picMkLst>
        </pc:picChg>
      </pc:sldChg>
      <pc:sldChg chg="addSp delSp modSp mod modClrScheme chgLayout">
        <pc:chgData name="Stine Solvoll Navarsete" userId="afaa03ac-a1dd-4304-8fa9-4eccbb887720" providerId="ADAL" clId="{6F575820-1EAD-4D5E-AA4C-046709395884}" dt="2023-02-07T15:08:35.428" v="11" actId="20577"/>
        <pc:sldMkLst>
          <pc:docMk/>
          <pc:sldMk cId="579231546" sldId="270"/>
        </pc:sldMkLst>
        <pc:spChg chg="mod">
          <ac:chgData name="Stine Solvoll Navarsete" userId="afaa03ac-a1dd-4304-8fa9-4eccbb887720" providerId="ADAL" clId="{6F575820-1EAD-4D5E-AA4C-046709395884}" dt="2023-02-07T15:08:35.428" v="11" actId="20577"/>
          <ac:spMkLst>
            <pc:docMk/>
            <pc:sldMk cId="579231546" sldId="270"/>
            <ac:spMk id="2" creationId="{42743C55-E2AA-8245-B7FC-9060661C873B}"/>
          </ac:spMkLst>
        </pc:spChg>
        <pc:spChg chg="mod">
          <ac:chgData name="Stine Solvoll Navarsete" userId="afaa03ac-a1dd-4304-8fa9-4eccbb887720" providerId="ADAL" clId="{6F575820-1EAD-4D5E-AA4C-046709395884}" dt="2023-02-07T15:08:28.773" v="9" actId="26606"/>
          <ac:spMkLst>
            <pc:docMk/>
            <pc:sldMk cId="579231546" sldId="270"/>
            <ac:spMk id="4" creationId="{BAB709F7-2EB4-3744-BA19-B4FEDEBBF49A}"/>
          </ac:spMkLst>
        </pc:spChg>
        <pc:spChg chg="add del mod">
          <ac:chgData name="Stine Solvoll Navarsete" userId="afaa03ac-a1dd-4304-8fa9-4eccbb887720" providerId="ADAL" clId="{6F575820-1EAD-4D5E-AA4C-046709395884}" dt="2023-02-07T15:08:28.773" v="9" actId="26606"/>
          <ac:spMkLst>
            <pc:docMk/>
            <pc:sldMk cId="579231546" sldId="270"/>
            <ac:spMk id="5" creationId="{18018CC7-A47D-A995-00A9-9BCF9FCFB8BD}"/>
          </ac:spMkLst>
        </pc:spChg>
        <pc:picChg chg="del">
          <ac:chgData name="Stine Solvoll Navarsete" userId="afaa03ac-a1dd-4304-8fa9-4eccbb887720" providerId="ADAL" clId="{6F575820-1EAD-4D5E-AA4C-046709395884}" dt="2023-02-07T15:08:24.614" v="8" actId="478"/>
          <ac:picMkLst>
            <pc:docMk/>
            <pc:sldMk cId="579231546" sldId="270"/>
            <ac:picMk id="6" creationId="{3735E9A8-997B-E84F-A6B7-F5553731D0AF}"/>
          </ac:picMkLst>
        </pc:picChg>
      </pc:sldChg>
      <pc:sldChg chg="modSp mod">
        <pc:chgData name="Stine Solvoll Navarsete" userId="afaa03ac-a1dd-4304-8fa9-4eccbb887720" providerId="ADAL" clId="{6F575820-1EAD-4D5E-AA4C-046709395884}" dt="2023-02-07T15:10:18.828" v="13" actId="207"/>
        <pc:sldMkLst>
          <pc:docMk/>
          <pc:sldMk cId="3251463873" sldId="325"/>
        </pc:sldMkLst>
        <pc:spChg chg="mod">
          <ac:chgData name="Stine Solvoll Navarsete" userId="afaa03ac-a1dd-4304-8fa9-4eccbb887720" providerId="ADAL" clId="{6F575820-1EAD-4D5E-AA4C-046709395884}" dt="2023-02-07T15:10:18.828" v="13" actId="207"/>
          <ac:spMkLst>
            <pc:docMk/>
            <pc:sldMk cId="3251463873" sldId="325"/>
            <ac:spMk id="2" creationId="{C75DA4FB-1E11-DA22-CB93-33F7B138DFCC}"/>
          </ac:spMkLst>
        </pc:spChg>
      </pc:sldChg>
    </pc:docChg>
  </pc:docChgLst>
  <pc:docChgLst>
    <pc:chgData name="Henriett Røed" userId="S::henriett.roeed@sv.no::5404bc1a-acd9-4a51-a66a-93c06a019899" providerId="AD" clId="Web-{4D116481-424F-3325-037A-24CE1E8F3BD4}"/>
    <pc:docChg chg="modSld">
      <pc:chgData name="Henriett Røed" userId="S::henriett.roeed@sv.no::5404bc1a-acd9-4a51-a66a-93c06a019899" providerId="AD" clId="Web-{4D116481-424F-3325-037A-24CE1E8F3BD4}" dt="2020-11-18T15:40:15.170" v="24"/>
      <pc:docMkLst>
        <pc:docMk/>
      </pc:docMkLst>
      <pc:sldChg chg="addSp delSp modSp mod modClrScheme chgLayout">
        <pc:chgData name="Henriett Røed" userId="S::henriett.roeed@sv.no::5404bc1a-acd9-4a51-a66a-93c06a019899" providerId="AD" clId="Web-{4D116481-424F-3325-037A-24CE1E8F3BD4}" dt="2020-11-18T15:30:50.114" v="6"/>
        <pc:sldMkLst>
          <pc:docMk/>
          <pc:sldMk cId="2485159131" sldId="261"/>
        </pc:sldMkLst>
        <pc:spChg chg="mod ord">
          <ac:chgData name="Henriett Røed" userId="S::henriett.roeed@sv.no::5404bc1a-acd9-4a51-a66a-93c06a019899" providerId="AD" clId="Web-{4D116481-424F-3325-037A-24CE1E8F3BD4}" dt="2020-11-18T15:29:57.550" v="4"/>
          <ac:spMkLst>
            <pc:docMk/>
            <pc:sldMk cId="2485159131" sldId="261"/>
            <ac:spMk id="2" creationId="{1563AF78-202E-7646-B626-CF7435E66364}"/>
          </ac:spMkLst>
        </pc:spChg>
        <pc:spChg chg="add del mod ord">
          <ac:chgData name="Henriett Røed" userId="S::henriett.roeed@sv.no::5404bc1a-acd9-4a51-a66a-93c06a019899" providerId="AD" clId="Web-{4D116481-424F-3325-037A-24CE1E8F3BD4}" dt="2020-11-18T15:28:42.549" v="1"/>
          <ac:spMkLst>
            <pc:docMk/>
            <pc:sldMk cId="2485159131" sldId="261"/>
            <ac:spMk id="3" creationId="{E2D74059-537D-4BFA-A878-D267AB87E04B}"/>
          </ac:spMkLst>
        </pc:spChg>
        <pc:spChg chg="mod ord">
          <ac:chgData name="Henriett Røed" userId="S::henriett.roeed@sv.no::5404bc1a-acd9-4a51-a66a-93c06a019899" providerId="AD" clId="Web-{4D116481-424F-3325-037A-24CE1E8F3BD4}" dt="2020-11-18T15:29:57.550" v="4"/>
          <ac:spMkLst>
            <pc:docMk/>
            <pc:sldMk cId="2485159131" sldId="261"/>
            <ac:spMk id="4" creationId="{C42F9DF8-9F28-134D-8F06-AA0F560751CB}"/>
          </ac:spMkLst>
        </pc:spChg>
        <pc:picChg chg="add mod ord modCrop">
          <ac:chgData name="Henriett Røed" userId="S::henriett.roeed@sv.no::5404bc1a-acd9-4a51-a66a-93c06a019899" providerId="AD" clId="Web-{4D116481-424F-3325-037A-24CE1E8F3BD4}" dt="2020-11-18T15:30:50.114" v="6"/>
          <ac:picMkLst>
            <pc:docMk/>
            <pc:sldMk cId="2485159131" sldId="261"/>
            <ac:picMk id="5" creationId="{2A299EC7-FB3F-4994-86F6-38FF3705A644}"/>
          </ac:picMkLst>
        </pc:picChg>
      </pc:sldChg>
      <pc:sldChg chg="modSp">
        <pc:chgData name="Henriett Røed" userId="S::henriett.roeed@sv.no::5404bc1a-acd9-4a51-a66a-93c06a019899" providerId="AD" clId="Web-{4D116481-424F-3325-037A-24CE1E8F3BD4}" dt="2020-11-18T15:31:12.208" v="9" actId="20577"/>
        <pc:sldMkLst>
          <pc:docMk/>
          <pc:sldMk cId="1072854507" sldId="262"/>
        </pc:sldMkLst>
        <pc:spChg chg="mod">
          <ac:chgData name="Henriett Røed" userId="S::henriett.roeed@sv.no::5404bc1a-acd9-4a51-a66a-93c06a019899" providerId="AD" clId="Web-{4D116481-424F-3325-037A-24CE1E8F3BD4}" dt="2020-11-18T15:31:12.208" v="9" actId="20577"/>
          <ac:spMkLst>
            <pc:docMk/>
            <pc:sldMk cId="1072854507" sldId="262"/>
            <ac:spMk id="3" creationId="{4FEF2AB6-8FDD-724D-9E2F-755C66AF1FAA}"/>
          </ac:spMkLst>
        </pc:spChg>
      </pc:sldChg>
      <pc:sldChg chg="modSp">
        <pc:chgData name="Henriett Røed" userId="S::henriett.roeed@sv.no::5404bc1a-acd9-4a51-a66a-93c06a019899" providerId="AD" clId="Web-{4D116481-424F-3325-037A-24CE1E8F3BD4}" dt="2020-11-18T15:31:28.927" v="15" actId="20577"/>
        <pc:sldMkLst>
          <pc:docMk/>
          <pc:sldMk cId="3171641237" sldId="263"/>
        </pc:sldMkLst>
        <pc:spChg chg="mod">
          <ac:chgData name="Henriett Røed" userId="S::henriett.roeed@sv.no::5404bc1a-acd9-4a51-a66a-93c06a019899" providerId="AD" clId="Web-{4D116481-424F-3325-037A-24CE1E8F3BD4}" dt="2020-11-18T15:31:28.927" v="15" actId="20577"/>
          <ac:spMkLst>
            <pc:docMk/>
            <pc:sldMk cId="3171641237" sldId="263"/>
            <ac:spMk id="4" creationId="{18253819-F4A4-924E-8B43-123881068F20}"/>
          </ac:spMkLst>
        </pc:spChg>
      </pc:sldChg>
      <pc:sldChg chg="addSp delSp modSp mod modClrScheme chgLayout">
        <pc:chgData name="Henriett Røed" userId="S::henriett.roeed@sv.no::5404bc1a-acd9-4a51-a66a-93c06a019899" providerId="AD" clId="Web-{4D116481-424F-3325-037A-24CE1E8F3BD4}" dt="2020-11-18T15:33:48.866" v="18"/>
        <pc:sldMkLst>
          <pc:docMk/>
          <pc:sldMk cId="746811984" sldId="267"/>
        </pc:sldMkLst>
        <pc:spChg chg="mod ord">
          <ac:chgData name="Henriett Røed" userId="S::henriett.roeed@sv.no::5404bc1a-acd9-4a51-a66a-93c06a019899" providerId="AD" clId="Web-{4D116481-424F-3325-037A-24CE1E8F3BD4}" dt="2020-11-18T15:33:42.835" v="17"/>
          <ac:spMkLst>
            <pc:docMk/>
            <pc:sldMk cId="746811984" sldId="267"/>
            <ac:spMk id="2" creationId="{9A557910-F45C-FF43-A7DC-8041E278662C}"/>
          </ac:spMkLst>
        </pc:spChg>
        <pc:spChg chg="mod ord">
          <ac:chgData name="Henriett Røed" userId="S::henriett.roeed@sv.no::5404bc1a-acd9-4a51-a66a-93c06a019899" providerId="AD" clId="Web-{4D116481-424F-3325-037A-24CE1E8F3BD4}" dt="2020-11-18T15:33:42.835" v="17"/>
          <ac:spMkLst>
            <pc:docMk/>
            <pc:sldMk cId="746811984" sldId="267"/>
            <ac:spMk id="3" creationId="{5EEFABEE-68E7-A047-BE51-471930D77FB2}"/>
          </ac:spMkLst>
        </pc:spChg>
        <pc:spChg chg="add del mod ord">
          <ac:chgData name="Henriett Røed" userId="S::henriett.roeed@sv.no::5404bc1a-acd9-4a51-a66a-93c06a019899" providerId="AD" clId="Web-{4D116481-424F-3325-037A-24CE1E8F3BD4}" dt="2020-11-18T15:33:48.866" v="18"/>
          <ac:spMkLst>
            <pc:docMk/>
            <pc:sldMk cId="746811984" sldId="267"/>
            <ac:spMk id="4" creationId="{A8D9C868-8B2A-4A52-BAF1-00D037BBCC26}"/>
          </ac:spMkLst>
        </pc:spChg>
        <pc:picChg chg="add mod ord modCrop">
          <ac:chgData name="Henriett Røed" userId="S::henriett.roeed@sv.no::5404bc1a-acd9-4a51-a66a-93c06a019899" providerId="AD" clId="Web-{4D116481-424F-3325-037A-24CE1E8F3BD4}" dt="2020-11-18T15:33:48.866" v="18"/>
          <ac:picMkLst>
            <pc:docMk/>
            <pc:sldMk cId="746811984" sldId="267"/>
            <ac:picMk id="5" creationId="{F67A6072-D8A4-4F9F-BDB2-C0F1AE618A6E}"/>
          </ac:picMkLst>
        </pc:picChg>
      </pc:sldChg>
      <pc:sldChg chg="addSp delSp modSp mod modClrScheme chgLayout">
        <pc:chgData name="Henriett Røed" userId="S::henriett.roeed@sv.no::5404bc1a-acd9-4a51-a66a-93c06a019899" providerId="AD" clId="Web-{4D116481-424F-3325-037A-24CE1E8F3BD4}" dt="2020-11-18T15:36:17.806" v="21"/>
        <pc:sldMkLst>
          <pc:docMk/>
          <pc:sldMk cId="3872146056" sldId="269"/>
        </pc:sldMkLst>
        <pc:spChg chg="mod ord">
          <ac:chgData name="Henriett Røed" userId="S::henriett.roeed@sv.no::5404bc1a-acd9-4a51-a66a-93c06a019899" providerId="AD" clId="Web-{4D116481-424F-3325-037A-24CE1E8F3BD4}" dt="2020-11-18T15:36:17.806" v="21"/>
          <ac:spMkLst>
            <pc:docMk/>
            <pc:sldMk cId="3872146056" sldId="269"/>
            <ac:spMk id="2" creationId="{FFC2A125-908C-AB4B-A8D3-46AF5E96D86D}"/>
          </ac:spMkLst>
        </pc:spChg>
        <pc:spChg chg="mod ord">
          <ac:chgData name="Henriett Røed" userId="S::henriett.roeed@sv.no::5404bc1a-acd9-4a51-a66a-93c06a019899" providerId="AD" clId="Web-{4D116481-424F-3325-037A-24CE1E8F3BD4}" dt="2020-11-18T15:36:17.806" v="21"/>
          <ac:spMkLst>
            <pc:docMk/>
            <pc:sldMk cId="3872146056" sldId="269"/>
            <ac:spMk id="3" creationId="{19B4B3A9-A59F-1843-950F-5C40BBB548D9}"/>
          </ac:spMkLst>
        </pc:spChg>
        <pc:spChg chg="add del mod ord">
          <ac:chgData name="Henriett Røed" userId="S::henriett.roeed@sv.no::5404bc1a-acd9-4a51-a66a-93c06a019899" providerId="AD" clId="Web-{4D116481-424F-3325-037A-24CE1E8F3BD4}" dt="2020-11-18T15:36:08.869" v="20"/>
          <ac:spMkLst>
            <pc:docMk/>
            <pc:sldMk cId="3872146056" sldId="269"/>
            <ac:spMk id="4" creationId="{38D2C4A0-946E-4B9E-884F-885B47ACA06D}"/>
          </ac:spMkLst>
        </pc:spChg>
        <pc:picChg chg="add mod ord modCrop">
          <ac:chgData name="Henriett Røed" userId="S::henriett.roeed@sv.no::5404bc1a-acd9-4a51-a66a-93c06a019899" providerId="AD" clId="Web-{4D116481-424F-3325-037A-24CE1E8F3BD4}" dt="2020-11-18T15:36:17.806" v="21"/>
          <ac:picMkLst>
            <pc:docMk/>
            <pc:sldMk cId="3872146056" sldId="269"/>
            <ac:picMk id="5" creationId="{C6E11B85-6432-4AAD-8ABC-0F487C18D2E0}"/>
          </ac:picMkLst>
        </pc:picChg>
      </pc:sldChg>
      <pc:sldChg chg="modSp mod modClrScheme chgLayout">
        <pc:chgData name="Henriett Røed" userId="S::henriett.roeed@sv.no::5404bc1a-acd9-4a51-a66a-93c06a019899" providerId="AD" clId="Web-{4D116481-424F-3325-037A-24CE1E8F3BD4}" dt="2020-11-18T15:40:15.170" v="24"/>
        <pc:sldMkLst>
          <pc:docMk/>
          <pc:sldMk cId="1737013568" sldId="271"/>
        </pc:sldMkLst>
        <pc:spChg chg="mod">
          <ac:chgData name="Henriett Røed" userId="S::henriett.roeed@sv.no::5404bc1a-acd9-4a51-a66a-93c06a019899" providerId="AD" clId="Web-{4D116481-424F-3325-037A-24CE1E8F3BD4}" dt="2020-11-18T15:40:15.170" v="24"/>
          <ac:spMkLst>
            <pc:docMk/>
            <pc:sldMk cId="1737013568" sldId="271"/>
            <ac:spMk id="2" creationId="{6EEAE956-50A7-9D4D-A6EA-83749B91C4B4}"/>
          </ac:spMkLst>
        </pc:spChg>
        <pc:spChg chg="mod">
          <ac:chgData name="Henriett Røed" userId="S::henriett.roeed@sv.no::5404bc1a-acd9-4a51-a66a-93c06a019899" providerId="AD" clId="Web-{4D116481-424F-3325-037A-24CE1E8F3BD4}" dt="2020-11-18T15:40:15.170" v="24"/>
          <ac:spMkLst>
            <pc:docMk/>
            <pc:sldMk cId="1737013568" sldId="271"/>
            <ac:spMk id="4" creationId="{1EC0A563-D2A3-D045-A62E-45A51DA63AAB}"/>
          </ac:spMkLst>
        </pc:spChg>
        <pc:picChg chg="mod ord">
          <ac:chgData name="Henriett Røed" userId="S::henriett.roeed@sv.no::5404bc1a-acd9-4a51-a66a-93c06a019899" providerId="AD" clId="Web-{4D116481-424F-3325-037A-24CE1E8F3BD4}" dt="2020-11-18T15:40:15.170" v="24"/>
          <ac:picMkLst>
            <pc:docMk/>
            <pc:sldMk cId="1737013568" sldId="271"/>
            <ac:picMk id="5" creationId="{06DE6868-5B19-D342-B700-F7440FD4B655}"/>
          </ac:picMkLst>
        </pc:picChg>
      </pc:sldChg>
    </pc:docChg>
  </pc:docChgLst>
  <pc:docChgLst>
    <pc:chgData name="Petter Dotterud Anthun" userId="6e8ae130-e8f0-466f-a80a-c11bf7724b22" providerId="ADAL" clId="{6A226963-D96E-344A-9E30-6A6F0895D7E4}"/>
    <pc:docChg chg="custSel modSld">
      <pc:chgData name="Petter Dotterud Anthun" userId="6e8ae130-e8f0-466f-a80a-c11bf7724b22" providerId="ADAL" clId="{6A226963-D96E-344A-9E30-6A6F0895D7E4}" dt="2022-02-21T09:29:27.277" v="18" actId="20577"/>
      <pc:docMkLst>
        <pc:docMk/>
      </pc:docMkLst>
      <pc:sldChg chg="addSp delSp modSp mod">
        <pc:chgData name="Petter Dotterud Anthun" userId="6e8ae130-e8f0-466f-a80a-c11bf7724b22" providerId="ADAL" clId="{6A226963-D96E-344A-9E30-6A6F0895D7E4}" dt="2022-02-21T09:13:09.663" v="7" actId="20577"/>
        <pc:sldMkLst>
          <pc:docMk/>
          <pc:sldMk cId="2485159131" sldId="261"/>
        </pc:sldMkLst>
        <pc:spChg chg="mod">
          <ac:chgData name="Petter Dotterud Anthun" userId="6e8ae130-e8f0-466f-a80a-c11bf7724b22" providerId="ADAL" clId="{6A226963-D96E-344A-9E30-6A6F0895D7E4}" dt="2022-02-21T09:13:09.663" v="7" actId="20577"/>
          <ac:spMkLst>
            <pc:docMk/>
            <pc:sldMk cId="2485159131" sldId="261"/>
            <ac:spMk id="2" creationId="{1563AF78-202E-7646-B626-CF7435E66364}"/>
          </ac:spMkLst>
        </pc:spChg>
        <pc:spChg chg="add del mod">
          <ac:chgData name="Petter Dotterud Anthun" userId="6e8ae130-e8f0-466f-a80a-c11bf7724b22" providerId="ADAL" clId="{6A226963-D96E-344A-9E30-6A6F0895D7E4}" dt="2022-02-21T09:11:54.917" v="1" actId="931"/>
          <ac:spMkLst>
            <pc:docMk/>
            <pc:sldMk cId="2485159131" sldId="261"/>
            <ac:spMk id="6" creationId="{A812E192-7F0E-DE41-A53E-994B56BB06C0}"/>
          </ac:spMkLst>
        </pc:spChg>
        <pc:picChg chg="del">
          <ac:chgData name="Petter Dotterud Anthun" userId="6e8ae130-e8f0-466f-a80a-c11bf7724b22" providerId="ADAL" clId="{6A226963-D96E-344A-9E30-6A6F0895D7E4}" dt="2022-02-21T09:09:16.122" v="0" actId="21"/>
          <ac:picMkLst>
            <pc:docMk/>
            <pc:sldMk cId="2485159131" sldId="261"/>
            <ac:picMk id="5" creationId="{2A299EC7-FB3F-4994-86F6-38FF3705A644}"/>
          </ac:picMkLst>
        </pc:picChg>
        <pc:picChg chg="add mod">
          <ac:chgData name="Petter Dotterud Anthun" userId="6e8ae130-e8f0-466f-a80a-c11bf7724b22" providerId="ADAL" clId="{6A226963-D96E-344A-9E30-6A6F0895D7E4}" dt="2022-02-21T09:11:58.368" v="2" actId="27614"/>
          <ac:picMkLst>
            <pc:docMk/>
            <pc:sldMk cId="2485159131" sldId="261"/>
            <ac:picMk id="8" creationId="{6228E686-5BE3-C149-9648-F39986100DA7}"/>
          </ac:picMkLst>
        </pc:picChg>
      </pc:sldChg>
      <pc:sldChg chg="addSp delSp modSp mod">
        <pc:chgData name="Petter Dotterud Anthun" userId="6e8ae130-e8f0-466f-a80a-c11bf7724b22" providerId="ADAL" clId="{6A226963-D96E-344A-9E30-6A6F0895D7E4}" dt="2022-02-21T09:27:17.269" v="15" actId="962"/>
        <pc:sldMkLst>
          <pc:docMk/>
          <pc:sldMk cId="778275229" sldId="266"/>
        </pc:sldMkLst>
        <pc:spChg chg="add del mod">
          <ac:chgData name="Petter Dotterud Anthun" userId="6e8ae130-e8f0-466f-a80a-c11bf7724b22" providerId="ADAL" clId="{6A226963-D96E-344A-9E30-6A6F0895D7E4}" dt="2022-02-21T09:23:23.556" v="9" actId="931"/>
          <ac:spMkLst>
            <pc:docMk/>
            <pc:sldMk cId="778275229" sldId="266"/>
            <ac:spMk id="5" creationId="{4ADAD7A4-059D-7B4A-A9FE-50184C403B60}"/>
          </ac:spMkLst>
        </pc:spChg>
        <pc:spChg chg="add del mod">
          <ac:chgData name="Petter Dotterud Anthun" userId="6e8ae130-e8f0-466f-a80a-c11bf7724b22" providerId="ADAL" clId="{6A226963-D96E-344A-9E30-6A6F0895D7E4}" dt="2022-02-21T09:27:13.570" v="13" actId="931"/>
          <ac:spMkLst>
            <pc:docMk/>
            <pc:sldMk cId="778275229" sldId="266"/>
            <ac:spMk id="10" creationId="{36F3C5CF-5A07-314C-A94C-DE91DA0CAAF2}"/>
          </ac:spMkLst>
        </pc:spChg>
        <pc:picChg chg="del">
          <ac:chgData name="Petter Dotterud Anthun" userId="6e8ae130-e8f0-466f-a80a-c11bf7724b22" providerId="ADAL" clId="{6A226963-D96E-344A-9E30-6A6F0895D7E4}" dt="2022-02-21T09:22:39.740" v="8" actId="21"/>
          <ac:picMkLst>
            <pc:docMk/>
            <pc:sldMk cId="778275229" sldId="266"/>
            <ac:picMk id="6" creationId="{FD0723D6-B07C-1642-B456-C16765E782B3}"/>
          </ac:picMkLst>
        </pc:picChg>
        <pc:picChg chg="add del mod">
          <ac:chgData name="Petter Dotterud Anthun" userId="6e8ae130-e8f0-466f-a80a-c11bf7724b22" providerId="ADAL" clId="{6A226963-D96E-344A-9E30-6A6F0895D7E4}" dt="2022-02-21T09:27:07.545" v="12" actId="21"/>
          <ac:picMkLst>
            <pc:docMk/>
            <pc:sldMk cId="778275229" sldId="266"/>
            <ac:picMk id="8" creationId="{1F2EC34A-FC40-3D4B-8E4F-A982A213170C}"/>
          </ac:picMkLst>
        </pc:picChg>
        <pc:picChg chg="add mod">
          <ac:chgData name="Petter Dotterud Anthun" userId="6e8ae130-e8f0-466f-a80a-c11bf7724b22" providerId="ADAL" clId="{6A226963-D96E-344A-9E30-6A6F0895D7E4}" dt="2022-02-21T09:27:17.269" v="15" actId="962"/>
          <ac:picMkLst>
            <pc:docMk/>
            <pc:sldMk cId="778275229" sldId="266"/>
            <ac:picMk id="12" creationId="{2DF4392B-6286-AC4E-80CD-61784B8D5844}"/>
          </ac:picMkLst>
        </pc:picChg>
      </pc:sldChg>
      <pc:sldChg chg="modSp mod">
        <pc:chgData name="Petter Dotterud Anthun" userId="6e8ae130-e8f0-466f-a80a-c11bf7724b22" providerId="ADAL" clId="{6A226963-D96E-344A-9E30-6A6F0895D7E4}" dt="2022-02-21T09:29:27.277" v="18" actId="20577"/>
        <pc:sldMkLst>
          <pc:docMk/>
          <pc:sldMk cId="221991010" sldId="276"/>
        </pc:sldMkLst>
        <pc:spChg chg="mod">
          <ac:chgData name="Petter Dotterud Anthun" userId="6e8ae130-e8f0-466f-a80a-c11bf7724b22" providerId="ADAL" clId="{6A226963-D96E-344A-9E30-6A6F0895D7E4}" dt="2022-02-21T09:29:27.277" v="18" actId="20577"/>
          <ac:spMkLst>
            <pc:docMk/>
            <pc:sldMk cId="221991010" sldId="276"/>
            <ac:spMk id="2" creationId="{78288063-6631-6644-B745-EC969A2AB84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6073DD-6818-D64A-8FF8-78824D7518BF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43C9A-43AD-7E47-899A-469EBDC47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987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0CA069-B4E1-354B-8302-E4F5B1843CA2}" type="datetimeFigureOut">
              <a:rPr lang="nb-NO" smtClean="0"/>
              <a:t>27.03.2023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A6777-0770-B24C-A92B-F9F5A0486F6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1655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A6777-0770-B24C-A92B-F9F5A0486F6D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0680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SzPct val="100000"/>
              <a:buFont typeface="Arial"/>
              <a:buChar char="•"/>
            </a:pPr>
            <a:r>
              <a:rPr lang="en-GB" dirty="0"/>
              <a:t>I </a:t>
            </a:r>
            <a:r>
              <a:rPr lang="en-GB" dirty="0" err="1"/>
              <a:t>forbindelse</a:t>
            </a:r>
            <a:r>
              <a:rPr lang="en-GB" dirty="0"/>
              <a:t> med </a:t>
            </a:r>
            <a:r>
              <a:rPr lang="en-GB" dirty="0" err="1"/>
              <a:t>aktiviteter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arrangementer</a:t>
            </a:r>
            <a:r>
              <a:rPr lang="en-GB" dirty="0"/>
              <a:t> </a:t>
            </a:r>
            <a:r>
              <a:rPr lang="en-GB" dirty="0" err="1"/>
              <a:t>vil</a:t>
            </a:r>
            <a:r>
              <a:rPr lang="en-GB" dirty="0"/>
              <a:t> det </a:t>
            </a:r>
            <a:r>
              <a:rPr lang="en-GB" dirty="0" err="1"/>
              <a:t>alltid</a:t>
            </a:r>
            <a:r>
              <a:rPr lang="en-GB" dirty="0"/>
              <a:t> </a:t>
            </a:r>
            <a:r>
              <a:rPr lang="en-GB" dirty="0" err="1"/>
              <a:t>være</a:t>
            </a:r>
            <a:r>
              <a:rPr lang="en-GB" dirty="0"/>
              <a:t> </a:t>
            </a:r>
            <a:r>
              <a:rPr lang="en-GB" dirty="0" err="1"/>
              <a:t>knyttet</a:t>
            </a:r>
            <a:r>
              <a:rPr lang="en-GB" dirty="0"/>
              <a:t> </a:t>
            </a:r>
            <a:r>
              <a:rPr lang="en-GB" dirty="0" err="1"/>
              <a:t>praktiske</a:t>
            </a:r>
            <a:r>
              <a:rPr lang="en-GB" dirty="0"/>
              <a:t> </a:t>
            </a:r>
            <a:r>
              <a:rPr lang="en-GB" dirty="0" err="1"/>
              <a:t>oppgaver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medlemmer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lokallaget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bidra</a:t>
            </a:r>
            <a:r>
              <a:rPr lang="en-GB" dirty="0"/>
              <a:t> med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få</a:t>
            </a:r>
            <a:r>
              <a:rPr lang="en-GB" dirty="0"/>
              <a:t> </a:t>
            </a:r>
            <a:r>
              <a:rPr lang="en-GB" dirty="0" err="1"/>
              <a:t>gjennomført</a:t>
            </a:r>
            <a:r>
              <a:rPr lang="en-GB" dirty="0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bidra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skape</a:t>
            </a:r>
            <a:r>
              <a:rPr lang="en-GB" dirty="0"/>
              <a:t> </a:t>
            </a:r>
            <a:r>
              <a:rPr lang="en-GB" dirty="0" err="1"/>
              <a:t>engasjement</a:t>
            </a:r>
            <a:r>
              <a:rPr lang="en-GB" dirty="0"/>
              <a:t> </a:t>
            </a:r>
            <a:r>
              <a:rPr lang="en-GB" dirty="0" err="1"/>
              <a:t>hos</a:t>
            </a:r>
            <a:r>
              <a:rPr lang="en-GB" dirty="0"/>
              <a:t> </a:t>
            </a:r>
            <a:r>
              <a:rPr lang="en-GB" dirty="0" err="1"/>
              <a:t>medlemmene</a:t>
            </a:r>
            <a:r>
              <a:rPr lang="en-GB" dirty="0"/>
              <a:t>, da de </a:t>
            </a:r>
            <a:r>
              <a:rPr lang="en-GB" dirty="0" err="1"/>
              <a:t>får</a:t>
            </a:r>
            <a:r>
              <a:rPr lang="en-GB" dirty="0"/>
              <a:t> </a:t>
            </a:r>
            <a:r>
              <a:rPr lang="en-GB" dirty="0" err="1"/>
              <a:t>bidra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skape</a:t>
            </a:r>
            <a:r>
              <a:rPr lang="en-GB" dirty="0"/>
              <a:t> et </a:t>
            </a:r>
            <a:r>
              <a:rPr lang="en-GB" dirty="0" err="1"/>
              <a:t>større</a:t>
            </a:r>
            <a:r>
              <a:rPr lang="en-GB" dirty="0"/>
              <a:t> </a:t>
            </a:r>
            <a:r>
              <a:rPr lang="en-GB" dirty="0" err="1"/>
              <a:t>eierskap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lokallagets</a:t>
            </a:r>
            <a:r>
              <a:rPr lang="en-GB" dirty="0"/>
              <a:t> </a:t>
            </a:r>
            <a:r>
              <a:rPr lang="en-GB" dirty="0" err="1"/>
              <a:t>arbeid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saker</a:t>
            </a:r>
            <a:r>
              <a:rPr lang="en-GB" dirty="0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 err="1"/>
              <a:t>F.eks</a:t>
            </a:r>
            <a:r>
              <a:rPr lang="en-GB" dirty="0"/>
              <a:t>.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flere</a:t>
            </a:r>
            <a:r>
              <a:rPr lang="en-GB" dirty="0"/>
              <a:t> </a:t>
            </a:r>
            <a:r>
              <a:rPr lang="en-GB" dirty="0" err="1"/>
              <a:t>få</a:t>
            </a:r>
            <a:r>
              <a:rPr lang="en-GB" dirty="0"/>
              <a:t> </a:t>
            </a:r>
            <a:r>
              <a:rPr lang="en-GB" dirty="0" err="1"/>
              <a:t>ansvar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lage</a:t>
            </a:r>
            <a:r>
              <a:rPr lang="en-GB" dirty="0"/>
              <a:t> Facebook-arrangement for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aktivitet</a:t>
            </a:r>
            <a:r>
              <a:rPr lang="en-GB" dirty="0"/>
              <a:t>, </a:t>
            </a:r>
            <a:r>
              <a:rPr lang="en-GB" dirty="0" err="1"/>
              <a:t>noen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ha </a:t>
            </a:r>
            <a:r>
              <a:rPr lang="en-GB" dirty="0" err="1"/>
              <a:t>ansvar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bake </a:t>
            </a:r>
            <a:r>
              <a:rPr lang="en-GB" dirty="0" err="1"/>
              <a:t>kake</a:t>
            </a:r>
            <a:r>
              <a:rPr lang="en-GB" dirty="0"/>
              <a:t>, </a:t>
            </a:r>
            <a:r>
              <a:rPr lang="en-GB" dirty="0" err="1"/>
              <a:t>steke</a:t>
            </a:r>
            <a:r>
              <a:rPr lang="en-GB" dirty="0"/>
              <a:t> </a:t>
            </a:r>
            <a:r>
              <a:rPr lang="en-GB" dirty="0" err="1"/>
              <a:t>vafler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koke</a:t>
            </a:r>
            <a:r>
              <a:rPr lang="en-GB" dirty="0"/>
              <a:t> </a:t>
            </a:r>
            <a:r>
              <a:rPr lang="en-GB" dirty="0" err="1"/>
              <a:t>kaffe</a:t>
            </a:r>
            <a:r>
              <a:rPr lang="en-GB" dirty="0"/>
              <a:t>, </a:t>
            </a:r>
            <a:r>
              <a:rPr lang="en-GB" dirty="0" err="1"/>
              <a:t>hvis</a:t>
            </a:r>
            <a:r>
              <a:rPr lang="en-GB" dirty="0"/>
              <a:t> </a:t>
            </a:r>
            <a:r>
              <a:rPr lang="en-GB" dirty="0" err="1"/>
              <a:t>noen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flinke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spille</a:t>
            </a:r>
            <a:r>
              <a:rPr lang="en-GB" dirty="0"/>
              <a:t> </a:t>
            </a:r>
            <a:r>
              <a:rPr lang="en-GB" dirty="0" err="1"/>
              <a:t>gitar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synge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de </a:t>
            </a:r>
            <a:r>
              <a:rPr lang="en-GB" dirty="0" err="1"/>
              <a:t>bidra</a:t>
            </a:r>
            <a:r>
              <a:rPr lang="en-GB" dirty="0"/>
              <a:t> med </a:t>
            </a:r>
            <a:r>
              <a:rPr lang="en-GB" dirty="0" err="1"/>
              <a:t>underholdning</a:t>
            </a:r>
            <a:r>
              <a:rPr lang="en-GB" dirty="0"/>
              <a:t>, </a:t>
            </a:r>
            <a:r>
              <a:rPr lang="en-GB" dirty="0" err="1"/>
              <a:t>andre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ta </a:t>
            </a:r>
            <a:r>
              <a:rPr lang="en-GB" dirty="0" err="1"/>
              <a:t>bilder</a:t>
            </a:r>
            <a:r>
              <a:rPr lang="en-GB" dirty="0"/>
              <a:t> </a:t>
            </a:r>
            <a:r>
              <a:rPr lang="en-GB" dirty="0" err="1"/>
              <a:t>fra</a:t>
            </a:r>
            <a:r>
              <a:rPr lang="en-GB" dirty="0"/>
              <a:t> </a:t>
            </a:r>
            <a:r>
              <a:rPr lang="en-GB" dirty="0" err="1"/>
              <a:t>aktiviteten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dokumentere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poste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sosiale</a:t>
            </a:r>
            <a:r>
              <a:rPr lang="en-GB" dirty="0"/>
              <a:t> </a:t>
            </a:r>
            <a:r>
              <a:rPr lang="en-GB" dirty="0" err="1"/>
              <a:t>medier</a:t>
            </a:r>
            <a:r>
              <a:rPr lang="en-GB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B894D-4453-974A-86BD-16F563A202D0}" type="slidenum">
              <a:rPr lang="en-NO" smtClean="0"/>
              <a:t>11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274880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SzPct val="100000"/>
              <a:buFont typeface="Arial"/>
              <a:buChar char="•"/>
            </a:pP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ønske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kapasitet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organisere</a:t>
            </a:r>
            <a:r>
              <a:rPr lang="en-GB" dirty="0"/>
              <a:t>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 err="1"/>
              <a:t>Entusiasme</a:t>
            </a:r>
            <a:r>
              <a:rPr lang="en-GB" dirty="0"/>
              <a:t> </a:t>
            </a:r>
            <a:r>
              <a:rPr lang="en-GB" dirty="0" err="1"/>
              <a:t>fra</a:t>
            </a:r>
            <a:r>
              <a:rPr lang="en-GB" dirty="0"/>
              <a:t> </a:t>
            </a:r>
            <a:r>
              <a:rPr lang="en-GB" dirty="0" err="1"/>
              <a:t>laget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lagene</a:t>
            </a:r>
            <a:r>
              <a:rPr lang="en-GB" dirty="0"/>
              <a:t> </a:t>
            </a:r>
            <a:r>
              <a:rPr lang="en-GB" dirty="0" err="1"/>
              <a:t>rundt</a:t>
            </a:r>
            <a:r>
              <a:rPr lang="en-GB" dirty="0"/>
              <a:t>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 err="1"/>
              <a:t>Tydelige</a:t>
            </a:r>
            <a:r>
              <a:rPr lang="en-GB" dirty="0"/>
              <a:t> </a:t>
            </a:r>
            <a:r>
              <a:rPr lang="en-GB" dirty="0" err="1"/>
              <a:t>kommunikasjonslinjer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hvem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følger</a:t>
            </a:r>
            <a:r>
              <a:rPr lang="en-GB" dirty="0"/>
              <a:t> </a:t>
            </a:r>
            <a:r>
              <a:rPr lang="en-GB" dirty="0" err="1"/>
              <a:t>opp</a:t>
            </a:r>
            <a:r>
              <a:rPr lang="en-GB" dirty="0"/>
              <a:t> </a:t>
            </a:r>
            <a:r>
              <a:rPr lang="en-GB" dirty="0" err="1"/>
              <a:t>hva</a:t>
            </a:r>
            <a:r>
              <a:rPr lang="en-GB" dirty="0"/>
              <a:t>?: </a:t>
            </a:r>
            <a:r>
              <a:rPr lang="en-GB" dirty="0" err="1"/>
              <a:t>Både</a:t>
            </a:r>
            <a:r>
              <a:rPr lang="en-GB" dirty="0"/>
              <a:t> </a:t>
            </a:r>
            <a:r>
              <a:rPr lang="en-GB" dirty="0" err="1"/>
              <a:t>fra</a:t>
            </a:r>
            <a:r>
              <a:rPr lang="en-GB" dirty="0"/>
              <a:t> </a:t>
            </a:r>
            <a:r>
              <a:rPr lang="en-GB" dirty="0" err="1"/>
              <a:t>fylkessekretær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hvem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lokallaget</a:t>
            </a:r>
            <a:r>
              <a:rPr lang="en-GB" dirty="0"/>
              <a:t> </a:t>
            </a:r>
            <a:r>
              <a:rPr lang="en-GB" dirty="0" err="1"/>
              <a:t>gjør</a:t>
            </a:r>
            <a:r>
              <a:rPr lang="en-GB" dirty="0"/>
              <a:t> </a:t>
            </a:r>
            <a:r>
              <a:rPr lang="en-GB" dirty="0" err="1"/>
              <a:t>hva</a:t>
            </a:r>
            <a:r>
              <a:rPr lang="en-GB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B894D-4453-974A-86BD-16F563A202D0}" type="slidenum">
              <a:rPr lang="en-NO" smtClean="0"/>
              <a:t>12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047435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Selv</a:t>
            </a:r>
            <a:r>
              <a:rPr lang="en-GB" dirty="0"/>
              <a:t> om </a:t>
            </a:r>
            <a:r>
              <a:rPr lang="en-GB" dirty="0" err="1"/>
              <a:t>møtet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ferdig</a:t>
            </a:r>
            <a:r>
              <a:rPr lang="en-GB" dirty="0"/>
              <a:t>, </a:t>
            </a:r>
            <a:r>
              <a:rPr lang="en-GB" dirty="0" err="1"/>
              <a:t>betyr</a:t>
            </a:r>
            <a:r>
              <a:rPr lang="en-GB" dirty="0"/>
              <a:t> </a:t>
            </a:r>
            <a:r>
              <a:rPr lang="en-GB" dirty="0" err="1"/>
              <a:t>ikke</a:t>
            </a:r>
            <a:r>
              <a:rPr lang="en-GB" dirty="0"/>
              <a:t> det at </a:t>
            </a:r>
            <a:r>
              <a:rPr lang="en-GB" dirty="0" err="1"/>
              <a:t>jobben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ferdig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/>
              <a:t>-De </a:t>
            </a:r>
            <a:r>
              <a:rPr lang="en-GB" dirty="0" err="1"/>
              <a:t>fleste</a:t>
            </a:r>
            <a:r>
              <a:rPr lang="en-GB" dirty="0"/>
              <a:t> </a:t>
            </a:r>
            <a:r>
              <a:rPr lang="en-GB" dirty="0" err="1"/>
              <a:t>møter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SV </a:t>
            </a:r>
            <a:r>
              <a:rPr lang="en-GB" dirty="0" err="1"/>
              <a:t>innebærer</a:t>
            </a:r>
            <a:r>
              <a:rPr lang="en-GB" dirty="0"/>
              <a:t> </a:t>
            </a:r>
            <a:r>
              <a:rPr lang="en-GB" dirty="0" err="1"/>
              <a:t>litt</a:t>
            </a:r>
            <a:r>
              <a:rPr lang="en-GB" dirty="0"/>
              <a:t> </a:t>
            </a:r>
            <a:r>
              <a:rPr lang="en-GB" dirty="0" err="1"/>
              <a:t>diskusjon</a:t>
            </a:r>
            <a:r>
              <a:rPr lang="en-GB" dirty="0"/>
              <a:t> </a:t>
            </a:r>
            <a:r>
              <a:rPr lang="en-GB" dirty="0" err="1"/>
              <a:t>etter</a:t>
            </a:r>
            <a:r>
              <a:rPr lang="en-GB" dirty="0"/>
              <a:t> </a:t>
            </a:r>
            <a:r>
              <a:rPr lang="en-GB" dirty="0" err="1"/>
              <a:t>innledningen</a:t>
            </a:r>
            <a:r>
              <a:rPr lang="en-GB" dirty="0"/>
              <a:t>, </a:t>
            </a:r>
            <a:r>
              <a:rPr lang="en-GB" dirty="0" err="1"/>
              <a:t>og</a:t>
            </a:r>
            <a:r>
              <a:rPr lang="en-GB" dirty="0"/>
              <a:t> her </a:t>
            </a:r>
            <a:r>
              <a:rPr lang="en-GB" dirty="0" err="1"/>
              <a:t>er</a:t>
            </a:r>
            <a:r>
              <a:rPr lang="en-GB" dirty="0"/>
              <a:t> det </a:t>
            </a:r>
            <a:r>
              <a:rPr lang="en-GB" dirty="0" err="1"/>
              <a:t>muligheter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hente</a:t>
            </a:r>
            <a:r>
              <a:rPr lang="en-GB" dirty="0"/>
              <a:t> </a:t>
            </a:r>
            <a:r>
              <a:rPr lang="en-GB" dirty="0" err="1"/>
              <a:t>inspirasjon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leserinnlegg</a:t>
            </a:r>
            <a:r>
              <a:rPr lang="en-GB" dirty="0"/>
              <a:t>,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uttalelse</a:t>
            </a:r>
            <a:r>
              <a:rPr lang="en-GB" dirty="0"/>
              <a:t>,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interpellasjon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sendes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kommunestyregruppa</a:t>
            </a:r>
            <a:r>
              <a:rPr lang="en-GB" dirty="0"/>
              <a:t>/</a:t>
            </a:r>
            <a:r>
              <a:rPr lang="en-GB" dirty="0" err="1"/>
              <a:t>fylkestingsgruppa</a:t>
            </a:r>
            <a:r>
              <a:rPr lang="en-GB" dirty="0"/>
              <a:t>, </a:t>
            </a:r>
            <a:r>
              <a:rPr lang="en-GB" dirty="0" err="1"/>
              <a:t>eller</a:t>
            </a:r>
            <a:r>
              <a:rPr lang="en-GB" dirty="0"/>
              <a:t> et </a:t>
            </a:r>
            <a:r>
              <a:rPr lang="en-GB" dirty="0" err="1"/>
              <a:t>spørsmål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skal</a:t>
            </a:r>
            <a:r>
              <a:rPr lang="en-GB" dirty="0"/>
              <a:t> </a:t>
            </a:r>
            <a:r>
              <a:rPr lang="en-GB" dirty="0" err="1"/>
              <a:t>stilles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posisjonen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kommunen</a:t>
            </a:r>
            <a:r>
              <a:rPr lang="en-GB" dirty="0"/>
              <a:t>/</a:t>
            </a:r>
            <a:r>
              <a:rPr lang="en-GB" dirty="0" err="1"/>
              <a:t>fylket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/>
              <a:t>-Det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flott</a:t>
            </a:r>
            <a:r>
              <a:rPr lang="en-GB" dirty="0"/>
              <a:t> om man sender </a:t>
            </a:r>
            <a:r>
              <a:rPr lang="en-GB" dirty="0" err="1"/>
              <a:t>ut</a:t>
            </a:r>
            <a:r>
              <a:rPr lang="en-GB" dirty="0"/>
              <a:t> et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referat</a:t>
            </a:r>
            <a:r>
              <a:rPr lang="en-GB" dirty="0"/>
              <a:t> om </a:t>
            </a:r>
            <a:r>
              <a:rPr lang="en-GB" dirty="0" err="1"/>
              <a:t>møtet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medlemmer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ikke</a:t>
            </a:r>
            <a:r>
              <a:rPr lang="en-GB" dirty="0"/>
              <a:t> var </a:t>
            </a:r>
            <a:r>
              <a:rPr lang="en-GB" dirty="0" err="1"/>
              <a:t>tilstede</a:t>
            </a:r>
            <a:r>
              <a:rPr lang="en-GB" dirty="0"/>
              <a:t>, </a:t>
            </a:r>
            <a:r>
              <a:rPr lang="en-GB" dirty="0" err="1"/>
              <a:t>slik</a:t>
            </a:r>
            <a:r>
              <a:rPr lang="en-GB" dirty="0"/>
              <a:t> at folk ser at de har </a:t>
            </a:r>
            <a:r>
              <a:rPr lang="en-GB" dirty="0" err="1"/>
              <a:t>gått</a:t>
            </a:r>
            <a:r>
              <a:rPr lang="en-GB" dirty="0"/>
              <a:t> </a:t>
            </a:r>
            <a:r>
              <a:rPr lang="en-GB" dirty="0" err="1"/>
              <a:t>glipp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noe</a:t>
            </a:r>
            <a:r>
              <a:rPr lang="en-GB" dirty="0"/>
              <a:t>. Da </a:t>
            </a:r>
            <a:r>
              <a:rPr lang="en-GB" dirty="0" err="1"/>
              <a:t>kan</a:t>
            </a:r>
            <a:r>
              <a:rPr lang="en-GB" dirty="0"/>
              <a:t> det </a:t>
            </a:r>
            <a:r>
              <a:rPr lang="en-GB" dirty="0" err="1"/>
              <a:t>hende</a:t>
            </a:r>
            <a:r>
              <a:rPr lang="en-GB" dirty="0"/>
              <a:t> de </a:t>
            </a:r>
            <a:r>
              <a:rPr lang="en-GB" dirty="0" err="1"/>
              <a:t>møter</a:t>
            </a:r>
            <a:r>
              <a:rPr lang="en-GB" dirty="0"/>
              <a:t> </a:t>
            </a:r>
            <a:r>
              <a:rPr lang="en-GB" dirty="0" err="1"/>
              <a:t>opp</a:t>
            </a:r>
            <a:r>
              <a:rPr lang="en-GB" dirty="0"/>
              <a:t> </a:t>
            </a:r>
            <a:r>
              <a:rPr lang="en-GB" dirty="0" err="1"/>
              <a:t>neste</a:t>
            </a:r>
            <a:r>
              <a:rPr lang="en-GB" dirty="0"/>
              <a:t> gang.</a:t>
            </a:r>
          </a:p>
          <a:p>
            <a:endParaRPr lang="en-GB" dirty="0"/>
          </a:p>
          <a:p>
            <a:r>
              <a:rPr lang="en-GB" dirty="0" err="1"/>
              <a:t>Kjekt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sende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e-post </a:t>
            </a:r>
            <a:r>
              <a:rPr lang="en-GB" dirty="0" err="1"/>
              <a:t>til</a:t>
            </a:r>
            <a:r>
              <a:rPr lang="en-GB" dirty="0"/>
              <a:t> de so var </a:t>
            </a:r>
            <a:r>
              <a:rPr lang="en-GB" dirty="0" err="1"/>
              <a:t>tilstede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møtet</a:t>
            </a:r>
            <a:r>
              <a:rPr lang="en-GB" dirty="0"/>
              <a:t>,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takk</a:t>
            </a:r>
            <a:r>
              <a:rPr lang="en-GB" dirty="0"/>
              <a:t> for </a:t>
            </a:r>
            <a:r>
              <a:rPr lang="en-GB" dirty="0" err="1"/>
              <a:t>oppmøtet</a:t>
            </a:r>
            <a:r>
              <a:rPr lang="en-GB" dirty="0"/>
              <a:t>, </a:t>
            </a:r>
            <a:r>
              <a:rPr lang="en-GB" dirty="0" err="1"/>
              <a:t>følge</a:t>
            </a:r>
            <a:r>
              <a:rPr lang="en-GB" dirty="0"/>
              <a:t> </a:t>
            </a:r>
            <a:r>
              <a:rPr lang="en-GB" dirty="0" err="1"/>
              <a:t>opp</a:t>
            </a:r>
            <a:r>
              <a:rPr lang="en-GB" dirty="0"/>
              <a:t> </a:t>
            </a:r>
            <a:r>
              <a:rPr lang="en-GB" dirty="0" err="1"/>
              <a:t>evt</a:t>
            </a:r>
            <a:r>
              <a:rPr lang="en-GB" dirty="0"/>
              <a:t>. </a:t>
            </a:r>
            <a:r>
              <a:rPr lang="en-GB" dirty="0" err="1"/>
              <a:t>spørsmål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kommentarer</a:t>
            </a:r>
            <a:r>
              <a:rPr lang="en-GB" dirty="0"/>
              <a:t> de </a:t>
            </a:r>
            <a:r>
              <a:rPr lang="en-GB" dirty="0" err="1"/>
              <a:t>hadde</a:t>
            </a:r>
            <a:r>
              <a:rPr lang="en-GB" dirty="0"/>
              <a:t>,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høre</a:t>
            </a:r>
            <a:r>
              <a:rPr lang="en-GB" dirty="0"/>
              <a:t> om de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tenke</a:t>
            </a:r>
            <a:r>
              <a:rPr lang="en-GB" dirty="0"/>
              <a:t> seg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involvere</a:t>
            </a:r>
            <a:r>
              <a:rPr lang="en-GB" dirty="0"/>
              <a:t> seg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lokallagets</a:t>
            </a:r>
            <a:r>
              <a:rPr lang="en-GB" dirty="0"/>
              <a:t> </a:t>
            </a:r>
            <a:r>
              <a:rPr lang="en-GB" dirty="0" err="1"/>
              <a:t>arbeid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Husk </a:t>
            </a:r>
            <a:r>
              <a:rPr lang="en-GB" dirty="0" err="1"/>
              <a:t>å</a:t>
            </a:r>
            <a:r>
              <a:rPr lang="en-GB" dirty="0"/>
              <a:t> ta </a:t>
            </a:r>
            <a:r>
              <a:rPr lang="en-GB" dirty="0" err="1"/>
              <a:t>bilder</a:t>
            </a:r>
            <a:r>
              <a:rPr lang="en-GB" dirty="0"/>
              <a:t> under </a:t>
            </a:r>
            <a:r>
              <a:rPr lang="en-GB" dirty="0" err="1"/>
              <a:t>arrangementet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dele </a:t>
            </a:r>
            <a:r>
              <a:rPr lang="en-GB" dirty="0" err="1"/>
              <a:t>disse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sosiale</a:t>
            </a:r>
            <a:r>
              <a:rPr lang="en-GB" dirty="0"/>
              <a:t> </a:t>
            </a:r>
            <a:r>
              <a:rPr lang="en-GB" dirty="0" err="1"/>
              <a:t>medier</a:t>
            </a:r>
            <a:r>
              <a:rPr lang="en-GB" dirty="0"/>
              <a:t>. PS! Husk </a:t>
            </a:r>
            <a:r>
              <a:rPr lang="en-GB" dirty="0" err="1"/>
              <a:t>personvern</a:t>
            </a:r>
            <a:r>
              <a:rPr lang="en-GB" dirty="0"/>
              <a:t>,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spør</a:t>
            </a:r>
            <a:r>
              <a:rPr lang="en-GB" dirty="0"/>
              <a:t> </a:t>
            </a:r>
            <a:r>
              <a:rPr lang="en-GB" dirty="0" err="1"/>
              <a:t>alltid</a:t>
            </a:r>
            <a:r>
              <a:rPr lang="en-GB" dirty="0"/>
              <a:t> </a:t>
            </a:r>
            <a:r>
              <a:rPr lang="en-GB" dirty="0" err="1"/>
              <a:t>før</a:t>
            </a:r>
            <a:r>
              <a:rPr lang="en-GB" dirty="0"/>
              <a:t> du </a:t>
            </a:r>
            <a:r>
              <a:rPr lang="en-GB" dirty="0" err="1"/>
              <a:t>deler</a:t>
            </a:r>
            <a:r>
              <a:rPr lang="en-GB" dirty="0"/>
              <a:t> </a:t>
            </a:r>
            <a:r>
              <a:rPr lang="en-GB" dirty="0" err="1"/>
              <a:t>bilder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folk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sosiale</a:t>
            </a:r>
            <a:r>
              <a:rPr lang="en-GB" dirty="0"/>
              <a:t> </a:t>
            </a:r>
            <a:r>
              <a:rPr lang="en-GB" dirty="0" err="1"/>
              <a:t>medier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B894D-4453-974A-86BD-16F563A202D0}" type="slidenum">
              <a:rPr lang="en-NO" smtClean="0"/>
              <a:t>13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867035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Årsmøtet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det </a:t>
            </a:r>
            <a:r>
              <a:rPr lang="en-GB" dirty="0" err="1"/>
              <a:t>viktigste</a:t>
            </a:r>
            <a:r>
              <a:rPr lang="en-GB" dirty="0"/>
              <a:t> </a:t>
            </a:r>
            <a:r>
              <a:rPr lang="en-GB" dirty="0" err="1"/>
              <a:t>beslutningsorganet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et </a:t>
            </a:r>
            <a:r>
              <a:rPr lang="en-GB" dirty="0" err="1"/>
              <a:t>lokallag</a:t>
            </a:r>
            <a:r>
              <a:rPr lang="en-GB" dirty="0"/>
              <a:t>, </a:t>
            </a:r>
            <a:r>
              <a:rPr lang="en-GB" dirty="0" err="1"/>
              <a:t>og</a:t>
            </a:r>
            <a:r>
              <a:rPr lang="en-GB" dirty="0"/>
              <a:t> de </a:t>
            </a:r>
            <a:r>
              <a:rPr lang="en-GB" dirty="0" err="1"/>
              <a:t>sentrale</a:t>
            </a:r>
            <a:r>
              <a:rPr lang="en-GB" dirty="0"/>
              <a:t> </a:t>
            </a:r>
            <a:r>
              <a:rPr lang="en-GB" dirty="0" err="1"/>
              <a:t>vedtektene</a:t>
            </a:r>
            <a:r>
              <a:rPr lang="en-GB" dirty="0"/>
              <a:t> </a:t>
            </a:r>
            <a:r>
              <a:rPr lang="en-GB" dirty="0" err="1"/>
              <a:t>slår</a:t>
            </a:r>
            <a:r>
              <a:rPr lang="en-GB" dirty="0"/>
              <a:t> fast at </a:t>
            </a:r>
            <a:r>
              <a:rPr lang="en-GB" dirty="0" err="1"/>
              <a:t>alle</a:t>
            </a:r>
            <a:r>
              <a:rPr lang="en-GB" dirty="0"/>
              <a:t> </a:t>
            </a:r>
            <a:r>
              <a:rPr lang="en-GB" dirty="0" err="1"/>
              <a:t>lokallag</a:t>
            </a:r>
            <a:r>
              <a:rPr lang="en-GB" dirty="0"/>
              <a:t> </a:t>
            </a:r>
            <a:r>
              <a:rPr lang="en-GB" dirty="0" err="1"/>
              <a:t>skal</a:t>
            </a:r>
            <a:r>
              <a:rPr lang="en-GB" dirty="0"/>
              <a:t> </a:t>
            </a:r>
            <a:r>
              <a:rPr lang="en-GB" dirty="0" err="1"/>
              <a:t>avholde</a:t>
            </a:r>
            <a:r>
              <a:rPr lang="en-GB" dirty="0"/>
              <a:t> </a:t>
            </a:r>
            <a:r>
              <a:rPr lang="en-GB" dirty="0" err="1"/>
              <a:t>årsmøter</a:t>
            </a:r>
            <a:r>
              <a:rPr lang="en-GB" dirty="0"/>
              <a:t> </a:t>
            </a:r>
            <a:r>
              <a:rPr lang="en-GB" dirty="0" err="1"/>
              <a:t>innen</a:t>
            </a:r>
            <a:r>
              <a:rPr lang="en-GB" dirty="0"/>
              <a:t> </a:t>
            </a:r>
            <a:r>
              <a:rPr lang="en-GB" dirty="0" err="1"/>
              <a:t>utgangen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januar</a:t>
            </a:r>
            <a:r>
              <a:rPr lang="en-GB" dirty="0"/>
              <a:t>. Da har </a:t>
            </a:r>
            <a:r>
              <a:rPr lang="en-GB" dirty="0" err="1"/>
              <a:t>lokallaget</a:t>
            </a:r>
            <a:r>
              <a:rPr lang="en-GB" dirty="0"/>
              <a:t> </a:t>
            </a:r>
            <a:r>
              <a:rPr lang="en-GB" dirty="0" err="1"/>
              <a:t>mulighet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forberede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behandle</a:t>
            </a:r>
            <a:r>
              <a:rPr lang="en-GB" dirty="0"/>
              <a:t> </a:t>
            </a:r>
            <a:r>
              <a:rPr lang="en-GB" dirty="0" err="1"/>
              <a:t>saker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skal</a:t>
            </a:r>
            <a:r>
              <a:rPr lang="en-GB" dirty="0"/>
              <a:t> </a:t>
            </a:r>
            <a:r>
              <a:rPr lang="en-GB" dirty="0" err="1"/>
              <a:t>tas</a:t>
            </a:r>
            <a:r>
              <a:rPr lang="en-GB" dirty="0"/>
              <a:t> </a:t>
            </a:r>
            <a:r>
              <a:rPr lang="en-GB" dirty="0" err="1"/>
              <a:t>opp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fylkesårsmøtet</a:t>
            </a:r>
            <a:r>
              <a:rPr lang="en-GB" dirty="0"/>
              <a:t>,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etter</a:t>
            </a:r>
            <a:r>
              <a:rPr lang="en-GB" dirty="0"/>
              <a:t> </a:t>
            </a:r>
            <a:r>
              <a:rPr lang="en-GB" dirty="0" err="1"/>
              <a:t>vedtektene</a:t>
            </a:r>
            <a:r>
              <a:rPr lang="en-GB" dirty="0"/>
              <a:t> </a:t>
            </a:r>
            <a:r>
              <a:rPr lang="en-GB" dirty="0" err="1"/>
              <a:t>skal</a:t>
            </a:r>
            <a:r>
              <a:rPr lang="en-GB" dirty="0"/>
              <a:t> </a:t>
            </a:r>
            <a:r>
              <a:rPr lang="en-GB" dirty="0" err="1"/>
              <a:t>avholdes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februar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Alle</a:t>
            </a:r>
            <a:r>
              <a:rPr lang="en-GB" dirty="0"/>
              <a:t> </a:t>
            </a:r>
            <a:r>
              <a:rPr lang="en-GB" dirty="0" err="1"/>
              <a:t>medlemmer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lokallaget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har </a:t>
            </a:r>
            <a:r>
              <a:rPr lang="en-GB" dirty="0" err="1"/>
              <a:t>betalt</a:t>
            </a:r>
            <a:r>
              <a:rPr lang="en-GB" dirty="0"/>
              <a:t> </a:t>
            </a:r>
            <a:r>
              <a:rPr lang="en-GB" dirty="0" err="1"/>
              <a:t>kontingent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møter</a:t>
            </a:r>
            <a:r>
              <a:rPr lang="en-GB" dirty="0"/>
              <a:t> </a:t>
            </a:r>
            <a:r>
              <a:rPr lang="en-GB" dirty="0" err="1"/>
              <a:t>opp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årsmøtet</a:t>
            </a:r>
            <a:r>
              <a:rPr lang="en-GB" dirty="0"/>
              <a:t> har </a:t>
            </a:r>
            <a:r>
              <a:rPr lang="en-GB" dirty="0" err="1"/>
              <a:t>stemmerett</a:t>
            </a:r>
            <a:r>
              <a:rPr lang="en-GB" dirty="0"/>
              <a:t>. </a:t>
            </a:r>
            <a:r>
              <a:rPr lang="en-GB" dirty="0" err="1"/>
              <a:t>Styrets</a:t>
            </a:r>
            <a:r>
              <a:rPr lang="en-GB" dirty="0"/>
              <a:t> </a:t>
            </a:r>
            <a:r>
              <a:rPr lang="en-GB" dirty="0" err="1"/>
              <a:t>medlemmer</a:t>
            </a:r>
            <a:r>
              <a:rPr lang="en-GB" dirty="0"/>
              <a:t> har </a:t>
            </a:r>
            <a:r>
              <a:rPr lang="en-GB" dirty="0" err="1"/>
              <a:t>ikke</a:t>
            </a:r>
            <a:r>
              <a:rPr lang="en-GB" dirty="0"/>
              <a:t> </a:t>
            </a:r>
            <a:r>
              <a:rPr lang="en-GB" dirty="0" err="1"/>
              <a:t>stemmerett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avstemminger</a:t>
            </a:r>
            <a:r>
              <a:rPr lang="en-GB" dirty="0"/>
              <a:t> om </a:t>
            </a:r>
            <a:r>
              <a:rPr lang="en-GB" dirty="0" err="1"/>
              <a:t>regnskap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beretning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/>
              <a:t>Dersom det er </a:t>
            </a:r>
            <a:r>
              <a:rPr lang="en-GB" dirty="0" err="1"/>
              <a:t>noen</a:t>
            </a:r>
            <a:r>
              <a:rPr lang="en-GB" dirty="0"/>
              <a:t> </a:t>
            </a:r>
            <a:r>
              <a:rPr lang="en-GB" dirty="0" err="1"/>
              <a:t>medlemmer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ikke</a:t>
            </a:r>
            <a:r>
              <a:rPr lang="en-GB" dirty="0"/>
              <a:t> har </a:t>
            </a:r>
            <a:r>
              <a:rPr lang="en-GB" dirty="0" err="1"/>
              <a:t>vært</a:t>
            </a:r>
            <a:r>
              <a:rPr lang="en-GB" dirty="0"/>
              <a:t> med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årsmøtet</a:t>
            </a:r>
            <a:r>
              <a:rPr lang="en-GB" dirty="0"/>
              <a:t> </a:t>
            </a:r>
            <a:r>
              <a:rPr lang="en-GB" dirty="0" err="1"/>
              <a:t>først</a:t>
            </a:r>
            <a:r>
              <a:rPr lang="en-GB" dirty="0"/>
              <a:t>, er det </a:t>
            </a:r>
            <a:r>
              <a:rPr lang="en-GB" dirty="0" err="1"/>
              <a:t>viktig</a:t>
            </a:r>
            <a:r>
              <a:rPr lang="en-GB" dirty="0"/>
              <a:t> at de </a:t>
            </a:r>
            <a:r>
              <a:rPr lang="en-GB" dirty="0" err="1"/>
              <a:t>føler</a:t>
            </a:r>
            <a:r>
              <a:rPr lang="en-GB" dirty="0"/>
              <a:t> seg </a:t>
            </a:r>
            <a:r>
              <a:rPr lang="en-GB" dirty="0" err="1"/>
              <a:t>velkommen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at det er </a:t>
            </a:r>
            <a:r>
              <a:rPr lang="en-GB" dirty="0" err="1"/>
              <a:t>helt</a:t>
            </a:r>
            <a:r>
              <a:rPr lang="en-GB" dirty="0"/>
              <a:t> </a:t>
            </a:r>
            <a:r>
              <a:rPr lang="en-GB" dirty="0" err="1"/>
              <a:t>åpent</a:t>
            </a:r>
            <a:r>
              <a:rPr lang="en-GB" dirty="0"/>
              <a:t> for </a:t>
            </a:r>
            <a:r>
              <a:rPr lang="en-GB" dirty="0" err="1"/>
              <a:t>dem</a:t>
            </a:r>
            <a:r>
              <a:rPr lang="en-GB" dirty="0"/>
              <a:t> om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stille</a:t>
            </a:r>
            <a:r>
              <a:rPr lang="en-GB" dirty="0"/>
              <a:t> </a:t>
            </a:r>
            <a:r>
              <a:rPr lang="en-GB" dirty="0" err="1"/>
              <a:t>spørsmål</a:t>
            </a:r>
            <a:r>
              <a:rPr lang="en-GB" dirty="0"/>
              <a:t> </a:t>
            </a:r>
            <a:r>
              <a:rPr lang="en-GB" dirty="0" err="1"/>
              <a:t>dersom</a:t>
            </a:r>
            <a:r>
              <a:rPr lang="en-GB" dirty="0"/>
              <a:t> de er </a:t>
            </a:r>
            <a:r>
              <a:rPr lang="en-GB" dirty="0" err="1"/>
              <a:t>usikre</a:t>
            </a:r>
            <a:r>
              <a:rPr lang="en-GB" dirty="0"/>
              <a:t>, </a:t>
            </a:r>
            <a:r>
              <a:rPr lang="en-GB" dirty="0" err="1"/>
              <a:t>så</a:t>
            </a:r>
            <a:r>
              <a:rPr lang="en-GB" dirty="0"/>
              <a:t> de </a:t>
            </a:r>
            <a:r>
              <a:rPr lang="en-GB" dirty="0" err="1"/>
              <a:t>skal</a:t>
            </a:r>
            <a:r>
              <a:rPr lang="en-GB" dirty="0"/>
              <a:t> </a:t>
            </a:r>
            <a:r>
              <a:rPr lang="en-GB" dirty="0" err="1"/>
              <a:t>føle</a:t>
            </a:r>
            <a:r>
              <a:rPr lang="en-GB" dirty="0"/>
              <a:t> seg </a:t>
            </a:r>
            <a:r>
              <a:rPr lang="en-GB" dirty="0" err="1"/>
              <a:t>trygg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 err="1"/>
              <a:t>Årsberetningen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regnskapet</a:t>
            </a:r>
            <a:r>
              <a:rPr lang="en-GB" dirty="0"/>
              <a:t> </a:t>
            </a:r>
            <a:r>
              <a:rPr lang="en-GB" dirty="0" err="1"/>
              <a:t>bør</a:t>
            </a:r>
            <a:r>
              <a:rPr lang="en-GB" dirty="0"/>
              <a:t> </a:t>
            </a:r>
            <a:r>
              <a:rPr lang="en-GB" dirty="0" err="1"/>
              <a:t>behandles</a:t>
            </a:r>
            <a:r>
              <a:rPr lang="en-GB" dirty="0"/>
              <a:t> </a:t>
            </a:r>
            <a:r>
              <a:rPr lang="en-GB" dirty="0" err="1"/>
              <a:t>først</a:t>
            </a:r>
            <a:r>
              <a:rPr lang="en-GB" dirty="0"/>
              <a:t>. </a:t>
            </a:r>
            <a:r>
              <a:rPr lang="en-GB" dirty="0" err="1"/>
              <a:t>Debatten</a:t>
            </a:r>
            <a:r>
              <a:rPr lang="en-GB" dirty="0"/>
              <a:t> om </a:t>
            </a:r>
            <a:r>
              <a:rPr lang="en-GB" dirty="0" err="1"/>
              <a:t>disse</a:t>
            </a:r>
            <a:r>
              <a:rPr lang="en-GB" dirty="0"/>
              <a:t> </a:t>
            </a:r>
            <a:r>
              <a:rPr lang="en-GB" dirty="0" err="1"/>
              <a:t>sakene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få</a:t>
            </a:r>
            <a:r>
              <a:rPr lang="en-GB" dirty="0"/>
              <a:t> </a:t>
            </a:r>
            <a:r>
              <a:rPr lang="en-GB" dirty="0" err="1"/>
              <a:t>konsekvenser</a:t>
            </a:r>
            <a:r>
              <a:rPr lang="en-GB" dirty="0"/>
              <a:t> for </a:t>
            </a:r>
            <a:r>
              <a:rPr lang="en-GB" dirty="0" err="1"/>
              <a:t>behandlingen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andre</a:t>
            </a:r>
            <a:r>
              <a:rPr lang="en-GB" dirty="0"/>
              <a:t> </a:t>
            </a:r>
            <a:r>
              <a:rPr lang="en-GB" dirty="0" err="1"/>
              <a:t>saker</a:t>
            </a:r>
            <a:r>
              <a:rPr lang="en-GB" dirty="0"/>
              <a:t>, </a:t>
            </a:r>
            <a:r>
              <a:rPr lang="en-GB" dirty="0" err="1"/>
              <a:t>som</a:t>
            </a:r>
            <a:r>
              <a:rPr lang="en-GB" dirty="0"/>
              <a:t> for </a:t>
            </a:r>
            <a:r>
              <a:rPr lang="en-GB" dirty="0" err="1"/>
              <a:t>eksempel</a:t>
            </a:r>
            <a:r>
              <a:rPr lang="en-GB" dirty="0"/>
              <a:t> </a:t>
            </a:r>
            <a:r>
              <a:rPr lang="en-GB" dirty="0" err="1"/>
              <a:t>vedtektene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valg</a:t>
            </a:r>
            <a:r>
              <a:rPr lang="en-GB" dirty="0"/>
              <a:t>. </a:t>
            </a:r>
            <a:r>
              <a:rPr lang="en-GB" dirty="0" err="1"/>
              <a:t>Budsjettet</a:t>
            </a:r>
            <a:r>
              <a:rPr lang="en-GB" dirty="0"/>
              <a:t> </a:t>
            </a:r>
            <a:r>
              <a:rPr lang="en-GB" dirty="0" err="1"/>
              <a:t>må</a:t>
            </a:r>
            <a:r>
              <a:rPr lang="en-GB" dirty="0"/>
              <a:t> sees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sammenheng</a:t>
            </a:r>
            <a:r>
              <a:rPr lang="en-GB" dirty="0"/>
              <a:t> med </a:t>
            </a:r>
            <a:r>
              <a:rPr lang="en-GB" dirty="0" err="1"/>
              <a:t>arbeidsog</a:t>
            </a:r>
            <a:r>
              <a:rPr lang="en-GB" dirty="0"/>
              <a:t> </a:t>
            </a:r>
            <a:r>
              <a:rPr lang="en-GB" dirty="0" err="1"/>
              <a:t>organisasjonsplanen</a:t>
            </a:r>
            <a:r>
              <a:rPr lang="en-GB" dirty="0"/>
              <a:t> </a:t>
            </a:r>
            <a:r>
              <a:rPr lang="en-GB" dirty="0" err="1"/>
              <a:t>fordi</a:t>
            </a:r>
            <a:r>
              <a:rPr lang="en-GB" dirty="0"/>
              <a:t> de </a:t>
            </a:r>
            <a:r>
              <a:rPr lang="en-GB" dirty="0" err="1"/>
              <a:t>organisatoriske</a:t>
            </a:r>
            <a:r>
              <a:rPr lang="en-GB" dirty="0"/>
              <a:t> </a:t>
            </a:r>
            <a:r>
              <a:rPr lang="en-GB" dirty="0" err="1"/>
              <a:t>prioriteringene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få</a:t>
            </a:r>
            <a:r>
              <a:rPr lang="en-GB" dirty="0"/>
              <a:t> </a:t>
            </a:r>
            <a:r>
              <a:rPr lang="en-GB" dirty="0" err="1"/>
              <a:t>økonomiske</a:t>
            </a:r>
            <a:r>
              <a:rPr lang="en-GB" dirty="0"/>
              <a:t> </a:t>
            </a:r>
            <a:r>
              <a:rPr lang="en-GB" dirty="0" err="1"/>
              <a:t>konsekvenser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Protokollen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alle</a:t>
            </a:r>
            <a:r>
              <a:rPr lang="en-GB" dirty="0"/>
              <a:t> </a:t>
            </a:r>
            <a:r>
              <a:rPr lang="en-GB" dirty="0" err="1"/>
              <a:t>sakspapirer</a:t>
            </a:r>
            <a:r>
              <a:rPr lang="en-GB" dirty="0"/>
              <a:t> </a:t>
            </a:r>
            <a:r>
              <a:rPr lang="en-GB" dirty="0" err="1"/>
              <a:t>må</a:t>
            </a:r>
            <a:r>
              <a:rPr lang="en-GB" dirty="0"/>
              <a:t> </a:t>
            </a:r>
            <a:r>
              <a:rPr lang="en-GB" dirty="0" err="1"/>
              <a:t>arkiveres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sendes</a:t>
            </a:r>
            <a:r>
              <a:rPr lang="en-GB" dirty="0"/>
              <a:t> inn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fylkeslaget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sentralt</a:t>
            </a:r>
            <a:r>
              <a:rPr lang="en-GB" dirty="0"/>
              <a:t>, </a:t>
            </a:r>
            <a:r>
              <a:rPr lang="en-GB" dirty="0" err="1"/>
              <a:t>slik</a:t>
            </a:r>
            <a:r>
              <a:rPr lang="en-GB" dirty="0"/>
              <a:t> at det </a:t>
            </a:r>
            <a:r>
              <a:rPr lang="en-GB" dirty="0" err="1"/>
              <a:t>også</a:t>
            </a:r>
            <a:r>
              <a:rPr lang="en-GB" dirty="0"/>
              <a:t> </a:t>
            </a:r>
            <a:r>
              <a:rPr lang="en-GB" dirty="0" err="1"/>
              <a:t>blir</a:t>
            </a:r>
            <a:r>
              <a:rPr lang="en-GB" dirty="0"/>
              <a:t> </a:t>
            </a:r>
            <a:r>
              <a:rPr lang="en-GB" dirty="0" err="1"/>
              <a:t>arkivert</a:t>
            </a:r>
            <a:r>
              <a:rPr lang="en-GB" dirty="0"/>
              <a:t> der. </a:t>
            </a:r>
            <a:r>
              <a:rPr lang="en-GB" dirty="0" err="1"/>
              <a:t>Både</a:t>
            </a:r>
            <a:r>
              <a:rPr lang="en-GB" dirty="0"/>
              <a:t> </a:t>
            </a:r>
            <a:r>
              <a:rPr lang="en-GB" dirty="0" err="1"/>
              <a:t>fylket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partikontoret</a:t>
            </a:r>
            <a:r>
              <a:rPr lang="en-GB" dirty="0"/>
              <a:t> </a:t>
            </a:r>
            <a:r>
              <a:rPr lang="en-GB" dirty="0" err="1"/>
              <a:t>må</a:t>
            </a:r>
            <a:r>
              <a:rPr lang="en-GB" dirty="0"/>
              <a:t> </a:t>
            </a:r>
            <a:r>
              <a:rPr lang="en-GB" dirty="0" err="1"/>
              <a:t>få</a:t>
            </a:r>
            <a:r>
              <a:rPr lang="en-GB" dirty="0"/>
              <a:t> </a:t>
            </a:r>
            <a:r>
              <a:rPr lang="en-GB" dirty="0" err="1"/>
              <a:t>beskjed</a:t>
            </a:r>
            <a:r>
              <a:rPr lang="en-GB" dirty="0"/>
              <a:t> om </a:t>
            </a:r>
            <a:r>
              <a:rPr lang="en-GB" dirty="0" err="1"/>
              <a:t>nye</a:t>
            </a:r>
            <a:r>
              <a:rPr lang="en-GB" dirty="0"/>
              <a:t> </a:t>
            </a:r>
            <a:r>
              <a:rPr lang="en-GB" dirty="0" err="1"/>
              <a:t>kontaktpersoner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styreverv</a:t>
            </a:r>
            <a:r>
              <a:rPr lang="en-GB" dirty="0"/>
              <a:t>. </a:t>
            </a:r>
            <a:r>
              <a:rPr lang="en-GB" dirty="0" err="1"/>
              <a:t>Avgått</a:t>
            </a:r>
            <a:r>
              <a:rPr lang="en-GB" dirty="0"/>
              <a:t> </a:t>
            </a:r>
            <a:r>
              <a:rPr lang="en-GB" dirty="0" err="1"/>
              <a:t>leder</a:t>
            </a:r>
            <a:r>
              <a:rPr lang="en-GB" dirty="0"/>
              <a:t> </a:t>
            </a:r>
            <a:r>
              <a:rPr lang="en-GB" dirty="0" err="1"/>
              <a:t>må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det </a:t>
            </a:r>
            <a:r>
              <a:rPr lang="en-GB" dirty="0" err="1"/>
              <a:t>nye</a:t>
            </a:r>
            <a:r>
              <a:rPr lang="en-GB" dirty="0"/>
              <a:t> </a:t>
            </a:r>
            <a:r>
              <a:rPr lang="en-GB" dirty="0" err="1"/>
              <a:t>styret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medlemsregisteret</a:t>
            </a:r>
            <a:r>
              <a:rPr lang="en-GB" dirty="0"/>
              <a:t>. </a:t>
            </a:r>
            <a:r>
              <a:rPr lang="en-GB" dirty="0" err="1"/>
              <a:t>Når</a:t>
            </a:r>
            <a:r>
              <a:rPr lang="en-GB" dirty="0"/>
              <a:t> </a:t>
            </a:r>
            <a:r>
              <a:rPr lang="en-GB" dirty="0" err="1"/>
              <a:t>kontaktinformasjonen</a:t>
            </a:r>
            <a:r>
              <a:rPr lang="en-GB" dirty="0"/>
              <a:t> </a:t>
            </a:r>
            <a:r>
              <a:rPr lang="en-GB" dirty="0" err="1"/>
              <a:t>blir</a:t>
            </a:r>
            <a:r>
              <a:rPr lang="en-GB" dirty="0"/>
              <a:t> </a:t>
            </a:r>
            <a:r>
              <a:rPr lang="en-GB" dirty="0" err="1"/>
              <a:t>oppdatert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partiets</a:t>
            </a:r>
            <a:r>
              <a:rPr lang="en-GB" dirty="0"/>
              <a:t> </a:t>
            </a:r>
            <a:r>
              <a:rPr lang="en-GB" dirty="0" err="1"/>
              <a:t>medlemsregister</a:t>
            </a:r>
            <a:r>
              <a:rPr lang="en-GB" dirty="0"/>
              <a:t>, </a:t>
            </a:r>
            <a:r>
              <a:rPr lang="en-GB" dirty="0" err="1"/>
              <a:t>vises</a:t>
            </a:r>
            <a:r>
              <a:rPr lang="en-GB" dirty="0"/>
              <a:t> </a:t>
            </a:r>
            <a:r>
              <a:rPr lang="en-GB" dirty="0" err="1"/>
              <a:t>denne</a:t>
            </a:r>
            <a:r>
              <a:rPr lang="en-GB" dirty="0"/>
              <a:t> </a:t>
            </a:r>
            <a:r>
              <a:rPr lang="en-GB" dirty="0" err="1"/>
              <a:t>informasjonen</a:t>
            </a:r>
            <a:r>
              <a:rPr lang="en-GB" dirty="0"/>
              <a:t> </a:t>
            </a:r>
            <a:r>
              <a:rPr lang="en-GB" dirty="0" err="1"/>
              <a:t>automatisk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oversikten</a:t>
            </a:r>
            <a:r>
              <a:rPr lang="en-GB" dirty="0"/>
              <a:t> med </a:t>
            </a:r>
            <a:r>
              <a:rPr lang="en-GB" dirty="0" err="1"/>
              <a:t>kontaktinformasjon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nettsidene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Protokollen</a:t>
            </a:r>
            <a:r>
              <a:rPr lang="en-GB" dirty="0"/>
              <a:t> </a:t>
            </a:r>
            <a:r>
              <a:rPr lang="en-GB" dirty="0" err="1"/>
              <a:t>bør</a:t>
            </a:r>
            <a:r>
              <a:rPr lang="en-GB" dirty="0"/>
              <a:t> </a:t>
            </a:r>
            <a:r>
              <a:rPr lang="en-GB" dirty="0" err="1"/>
              <a:t>inneholde</a:t>
            </a:r>
            <a:r>
              <a:rPr lang="en-GB" dirty="0"/>
              <a:t> </a:t>
            </a:r>
            <a:r>
              <a:rPr lang="en-GB" dirty="0" err="1"/>
              <a:t>tid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sted</a:t>
            </a:r>
            <a:r>
              <a:rPr lang="en-GB" dirty="0"/>
              <a:t> for </a:t>
            </a:r>
            <a:r>
              <a:rPr lang="en-GB" dirty="0" err="1"/>
              <a:t>møtet</a:t>
            </a:r>
            <a:r>
              <a:rPr lang="en-GB" dirty="0"/>
              <a:t>, </a:t>
            </a:r>
            <a:r>
              <a:rPr lang="en-GB" dirty="0" err="1"/>
              <a:t>hvem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var </a:t>
            </a:r>
            <a:r>
              <a:rPr lang="en-GB" dirty="0" err="1"/>
              <a:t>tilstede</a:t>
            </a:r>
            <a:r>
              <a:rPr lang="en-GB" dirty="0"/>
              <a:t>, </a:t>
            </a:r>
            <a:r>
              <a:rPr lang="en-GB" dirty="0" err="1"/>
              <a:t>hvilke</a:t>
            </a:r>
            <a:r>
              <a:rPr lang="en-GB" dirty="0"/>
              <a:t> </a:t>
            </a:r>
            <a:r>
              <a:rPr lang="en-GB" dirty="0" err="1"/>
              <a:t>saker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var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dagsorden</a:t>
            </a:r>
            <a:r>
              <a:rPr lang="en-GB" dirty="0"/>
              <a:t>, </a:t>
            </a:r>
            <a:r>
              <a:rPr lang="en-GB" dirty="0" err="1"/>
              <a:t>alle</a:t>
            </a:r>
            <a:r>
              <a:rPr lang="en-GB" dirty="0"/>
              <a:t> </a:t>
            </a:r>
            <a:r>
              <a:rPr lang="en-GB" dirty="0" err="1"/>
              <a:t>forslag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kom</a:t>
            </a:r>
            <a:r>
              <a:rPr lang="en-GB" dirty="0"/>
              <a:t> inn, </a:t>
            </a:r>
            <a:r>
              <a:rPr lang="en-GB" dirty="0" err="1"/>
              <a:t>alle</a:t>
            </a:r>
            <a:r>
              <a:rPr lang="en-GB" dirty="0"/>
              <a:t> </a:t>
            </a:r>
            <a:r>
              <a:rPr lang="en-GB" dirty="0" err="1"/>
              <a:t>vedtak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ble</a:t>
            </a:r>
            <a:r>
              <a:rPr lang="en-GB" dirty="0"/>
              <a:t> </a:t>
            </a:r>
            <a:r>
              <a:rPr lang="en-GB" dirty="0" err="1"/>
              <a:t>gjort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hvem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ble</a:t>
            </a:r>
            <a:r>
              <a:rPr lang="en-GB" dirty="0"/>
              <a:t> </a:t>
            </a:r>
            <a:r>
              <a:rPr lang="en-GB" dirty="0" err="1"/>
              <a:t>valgt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Det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mye</a:t>
            </a:r>
            <a:r>
              <a:rPr lang="en-GB" dirty="0"/>
              <a:t> </a:t>
            </a:r>
            <a:r>
              <a:rPr lang="en-GB" dirty="0" err="1"/>
              <a:t>formaliteter</a:t>
            </a:r>
            <a:r>
              <a:rPr lang="en-GB" dirty="0"/>
              <a:t> </a:t>
            </a:r>
            <a:r>
              <a:rPr lang="en-GB" dirty="0" err="1"/>
              <a:t>knyttet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årsmøtet</a:t>
            </a:r>
            <a:r>
              <a:rPr lang="en-GB" dirty="0"/>
              <a:t>, </a:t>
            </a:r>
            <a:r>
              <a:rPr lang="en-GB" dirty="0" err="1"/>
              <a:t>så</a:t>
            </a:r>
            <a:r>
              <a:rPr lang="en-GB" dirty="0"/>
              <a:t> det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fint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sette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tid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bli</a:t>
            </a:r>
            <a:r>
              <a:rPr lang="en-GB" dirty="0"/>
              <a:t> </a:t>
            </a:r>
            <a:r>
              <a:rPr lang="en-GB" dirty="0" err="1"/>
              <a:t>mer</a:t>
            </a:r>
            <a:r>
              <a:rPr lang="en-GB" dirty="0"/>
              <a:t> </a:t>
            </a:r>
            <a:r>
              <a:rPr lang="en-GB" dirty="0" err="1"/>
              <a:t>kjent</a:t>
            </a:r>
            <a:r>
              <a:rPr lang="en-GB" dirty="0"/>
              <a:t> </a:t>
            </a:r>
            <a:r>
              <a:rPr lang="en-GB" dirty="0" err="1"/>
              <a:t>også</a:t>
            </a:r>
            <a:r>
              <a:rPr lang="en-GB" dirty="0"/>
              <a:t>. Mange lag </a:t>
            </a:r>
            <a:r>
              <a:rPr lang="en-GB" dirty="0" err="1"/>
              <a:t>inviterer</a:t>
            </a:r>
            <a:r>
              <a:rPr lang="en-GB" dirty="0"/>
              <a:t> </a:t>
            </a:r>
            <a:r>
              <a:rPr lang="en-GB" dirty="0" err="1"/>
              <a:t>ofte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innleder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holde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politisk</a:t>
            </a:r>
            <a:r>
              <a:rPr lang="en-GB" dirty="0"/>
              <a:t> </a:t>
            </a:r>
            <a:r>
              <a:rPr lang="en-GB" dirty="0" err="1"/>
              <a:t>innledning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appell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egen</a:t>
            </a:r>
            <a:r>
              <a:rPr lang="en-GB" dirty="0"/>
              <a:t> </a:t>
            </a:r>
            <a:r>
              <a:rPr lang="en-GB" dirty="0" err="1"/>
              <a:t>diskusjon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årsmøtet</a:t>
            </a:r>
            <a:r>
              <a:rPr lang="en-GB" dirty="0"/>
              <a:t>. SV </a:t>
            </a:r>
            <a:r>
              <a:rPr lang="en-GB" dirty="0" err="1"/>
              <a:t>sentralt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fylkeskontoret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kontaktes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få</a:t>
            </a:r>
            <a:r>
              <a:rPr lang="en-GB" dirty="0"/>
              <a:t> </a:t>
            </a:r>
            <a:r>
              <a:rPr lang="en-GB" dirty="0" err="1"/>
              <a:t>besøk</a:t>
            </a:r>
            <a:r>
              <a:rPr lang="en-GB" dirty="0"/>
              <a:t>. Inviter </a:t>
            </a:r>
            <a:r>
              <a:rPr lang="en-GB" dirty="0" err="1"/>
              <a:t>gjerne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del to, der </a:t>
            </a:r>
            <a:r>
              <a:rPr lang="en-GB" dirty="0" err="1"/>
              <a:t>sosialt</a:t>
            </a:r>
            <a:r>
              <a:rPr lang="en-GB" dirty="0"/>
              <a:t> </a:t>
            </a:r>
            <a:r>
              <a:rPr lang="en-GB" dirty="0" err="1"/>
              <a:t>samvær</a:t>
            </a:r>
            <a:r>
              <a:rPr lang="en-GB" dirty="0"/>
              <a:t> </a:t>
            </a:r>
            <a:r>
              <a:rPr lang="en-GB" dirty="0" err="1"/>
              <a:t>blir</a:t>
            </a:r>
            <a:r>
              <a:rPr lang="en-GB" dirty="0"/>
              <a:t> </a:t>
            </a:r>
            <a:r>
              <a:rPr lang="en-GB" dirty="0" err="1"/>
              <a:t>satt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fokus</a:t>
            </a:r>
            <a:r>
              <a:rPr lang="en-GB" dirty="0"/>
              <a:t>, </a:t>
            </a:r>
            <a:r>
              <a:rPr lang="en-GB" dirty="0" err="1"/>
              <a:t>gjerne</a:t>
            </a:r>
            <a:r>
              <a:rPr lang="en-GB" dirty="0"/>
              <a:t> med </a:t>
            </a:r>
            <a:r>
              <a:rPr lang="en-GB" dirty="0" err="1"/>
              <a:t>enkel</a:t>
            </a:r>
            <a:r>
              <a:rPr lang="en-GB" dirty="0"/>
              <a:t> </a:t>
            </a:r>
            <a:r>
              <a:rPr lang="en-GB" dirty="0" err="1"/>
              <a:t>bevertning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Etterarbeid</a:t>
            </a:r>
            <a:r>
              <a:rPr lang="en-GB" dirty="0"/>
              <a:t>:</a:t>
            </a:r>
          </a:p>
          <a:p>
            <a:pPr marL="171450" indent="-171450">
              <a:buFontTx/>
              <a:buChar char="-"/>
            </a:pPr>
            <a:r>
              <a:rPr lang="en-GB" dirty="0"/>
              <a:t>Send </a:t>
            </a:r>
            <a:r>
              <a:rPr lang="en-GB" dirty="0" err="1"/>
              <a:t>protokoll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vedtak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fylkeslaget</a:t>
            </a:r>
            <a:endParaRPr lang="en-GB" dirty="0"/>
          </a:p>
          <a:p>
            <a:pPr marL="171450" indent="-171450">
              <a:buFontTx/>
              <a:buChar char="-"/>
            </a:pPr>
            <a:r>
              <a:rPr lang="en-GB" dirty="0" err="1"/>
              <a:t>Både</a:t>
            </a:r>
            <a:r>
              <a:rPr lang="en-GB" dirty="0"/>
              <a:t> </a:t>
            </a:r>
            <a:r>
              <a:rPr lang="en-GB" dirty="0" err="1"/>
              <a:t>fylkeslaget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partikontoret</a:t>
            </a:r>
            <a:r>
              <a:rPr lang="en-GB" dirty="0"/>
              <a:t> </a:t>
            </a:r>
            <a:r>
              <a:rPr lang="en-GB" dirty="0" err="1"/>
              <a:t>må</a:t>
            </a:r>
            <a:r>
              <a:rPr lang="en-GB" dirty="0"/>
              <a:t> </a:t>
            </a:r>
            <a:r>
              <a:rPr lang="en-GB" dirty="0" err="1"/>
              <a:t>få</a:t>
            </a:r>
            <a:r>
              <a:rPr lang="en-GB" dirty="0"/>
              <a:t> </a:t>
            </a:r>
            <a:r>
              <a:rPr lang="en-GB" dirty="0" err="1"/>
              <a:t>beskjed</a:t>
            </a:r>
            <a:r>
              <a:rPr lang="en-GB" dirty="0"/>
              <a:t> om om </a:t>
            </a:r>
            <a:r>
              <a:rPr lang="en-GB" dirty="0" err="1"/>
              <a:t>nye</a:t>
            </a:r>
            <a:r>
              <a:rPr lang="en-GB" dirty="0"/>
              <a:t> </a:t>
            </a:r>
            <a:r>
              <a:rPr lang="en-GB" dirty="0" err="1"/>
              <a:t>kontaktpersoner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styreverv</a:t>
            </a:r>
            <a:endParaRPr lang="en-GB" dirty="0"/>
          </a:p>
          <a:p>
            <a:pPr marL="171450" indent="-171450">
              <a:buFontTx/>
              <a:buChar char="-"/>
            </a:pPr>
            <a:r>
              <a:rPr lang="en-GB" dirty="0" err="1"/>
              <a:t>Avgått</a:t>
            </a:r>
            <a:r>
              <a:rPr lang="en-GB" dirty="0"/>
              <a:t> </a:t>
            </a:r>
            <a:r>
              <a:rPr lang="en-GB" dirty="0" err="1"/>
              <a:t>leder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sekretær</a:t>
            </a:r>
            <a:r>
              <a:rPr lang="en-GB" dirty="0"/>
              <a:t> </a:t>
            </a:r>
            <a:r>
              <a:rPr lang="en-GB" dirty="0" err="1"/>
              <a:t>oppdaterer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hypersys</a:t>
            </a:r>
            <a:endParaRPr lang="en-GB" dirty="0"/>
          </a:p>
          <a:p>
            <a:pPr marL="171450" indent="-171450">
              <a:buFontTx/>
              <a:buChar char="-"/>
            </a:pPr>
            <a:r>
              <a:rPr lang="en-GB" dirty="0"/>
              <a:t>Ta </a:t>
            </a:r>
            <a:r>
              <a:rPr lang="en-GB" dirty="0" err="1"/>
              <a:t>bilder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send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pressemelding</a:t>
            </a:r>
            <a:r>
              <a:rPr lang="en-GB" dirty="0"/>
              <a:t> om </a:t>
            </a:r>
            <a:r>
              <a:rPr lang="en-GB" dirty="0" err="1"/>
              <a:t>eventuelle</a:t>
            </a:r>
            <a:r>
              <a:rPr lang="en-GB" dirty="0"/>
              <a:t> </a:t>
            </a:r>
            <a:r>
              <a:rPr lang="en-GB" dirty="0" err="1"/>
              <a:t>politiske</a:t>
            </a:r>
            <a:r>
              <a:rPr lang="en-GB" dirty="0"/>
              <a:t> </a:t>
            </a:r>
            <a:r>
              <a:rPr lang="en-GB" dirty="0" err="1"/>
              <a:t>vedtak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nye</a:t>
            </a:r>
            <a:r>
              <a:rPr lang="en-GB" dirty="0"/>
              <a:t> </a:t>
            </a:r>
            <a:r>
              <a:rPr lang="en-GB" dirty="0" err="1"/>
              <a:t>verv</a:t>
            </a:r>
            <a:r>
              <a:rPr lang="en-GB" dirty="0"/>
              <a:t>. Legg </a:t>
            </a:r>
            <a:r>
              <a:rPr lang="en-GB" dirty="0" err="1"/>
              <a:t>gjerne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sosiale</a:t>
            </a:r>
            <a:r>
              <a:rPr lang="en-GB" dirty="0"/>
              <a:t> </a:t>
            </a:r>
            <a:r>
              <a:rPr lang="en-GB" dirty="0" err="1"/>
              <a:t>medier</a:t>
            </a:r>
            <a:r>
              <a:rPr lang="en-GB" dirty="0"/>
              <a:t>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B894D-4453-974A-86BD-16F563A202D0}" type="slidenum">
              <a:rPr lang="en-NO" smtClean="0"/>
              <a:t>14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8708799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SzPct val="100000"/>
              <a:buFont typeface="Arial"/>
              <a:buChar char="•"/>
            </a:pPr>
            <a:r>
              <a:rPr lang="en-GB" dirty="0"/>
              <a:t>I </a:t>
            </a:r>
            <a:r>
              <a:rPr lang="en-GB" dirty="0" err="1"/>
              <a:t>forkant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årsmøtet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lokallaget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det </a:t>
            </a:r>
            <a:r>
              <a:rPr lang="en-GB" dirty="0" err="1"/>
              <a:t>være</a:t>
            </a:r>
            <a:r>
              <a:rPr lang="en-GB" dirty="0"/>
              <a:t> </a:t>
            </a:r>
            <a:r>
              <a:rPr lang="en-GB" dirty="0" err="1"/>
              <a:t>lurt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gjøre</a:t>
            </a:r>
            <a:r>
              <a:rPr lang="en-GB" dirty="0"/>
              <a:t> </a:t>
            </a:r>
            <a:r>
              <a:rPr lang="en-GB" dirty="0" err="1"/>
              <a:t>klart</a:t>
            </a:r>
            <a:r>
              <a:rPr lang="en-GB" dirty="0"/>
              <a:t> et </a:t>
            </a:r>
            <a:r>
              <a:rPr lang="en-GB" dirty="0" err="1"/>
              <a:t>årshjul</a:t>
            </a:r>
            <a:r>
              <a:rPr lang="en-GB" dirty="0"/>
              <a:t> for </a:t>
            </a:r>
            <a:r>
              <a:rPr lang="en-GB" dirty="0" err="1"/>
              <a:t>aktiviteter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skal</a:t>
            </a:r>
            <a:r>
              <a:rPr lang="en-GB" dirty="0"/>
              <a:t> </a:t>
            </a:r>
            <a:r>
              <a:rPr lang="en-GB" dirty="0" err="1"/>
              <a:t>gjennomføres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løpet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det </a:t>
            </a:r>
            <a:r>
              <a:rPr lang="en-GB" dirty="0" err="1"/>
              <a:t>kommende</a:t>
            </a:r>
            <a:r>
              <a:rPr lang="en-GB" dirty="0"/>
              <a:t> </a:t>
            </a:r>
            <a:r>
              <a:rPr lang="en-GB" dirty="0" err="1"/>
              <a:t>året</a:t>
            </a:r>
            <a:r>
              <a:rPr lang="en-GB" dirty="0"/>
              <a:t>. Det </a:t>
            </a:r>
            <a:r>
              <a:rPr lang="en-GB" dirty="0" err="1"/>
              <a:t>godkjennes</a:t>
            </a:r>
            <a:r>
              <a:rPr lang="en-GB" dirty="0"/>
              <a:t> da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årsmøtet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deltakerne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ta </a:t>
            </a:r>
            <a:r>
              <a:rPr lang="en-GB" dirty="0" err="1"/>
              <a:t>i</a:t>
            </a:r>
            <a:r>
              <a:rPr lang="en-GB" dirty="0"/>
              <a:t> mot </a:t>
            </a:r>
            <a:r>
              <a:rPr lang="en-GB" dirty="0" err="1"/>
              <a:t>evt</a:t>
            </a:r>
            <a:r>
              <a:rPr lang="en-GB" dirty="0"/>
              <a:t>. </a:t>
            </a:r>
            <a:r>
              <a:rPr lang="en-GB" dirty="0" err="1"/>
              <a:t>innspill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andre</a:t>
            </a:r>
            <a:r>
              <a:rPr lang="en-GB" dirty="0"/>
              <a:t> </a:t>
            </a:r>
            <a:r>
              <a:rPr lang="en-GB" dirty="0" err="1"/>
              <a:t>aktiviteter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kanskje</a:t>
            </a:r>
            <a:r>
              <a:rPr lang="en-GB" dirty="0"/>
              <a:t> </a:t>
            </a:r>
            <a:r>
              <a:rPr lang="en-GB" dirty="0" err="1"/>
              <a:t>ikke</a:t>
            </a:r>
            <a:r>
              <a:rPr lang="en-GB" dirty="0"/>
              <a:t> </a:t>
            </a:r>
            <a:r>
              <a:rPr lang="en-GB" dirty="0" err="1"/>
              <a:t>allerede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med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årshjulet</a:t>
            </a:r>
            <a:r>
              <a:rPr lang="en-GB" dirty="0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 err="1"/>
              <a:t>Årshjulet</a:t>
            </a:r>
            <a:r>
              <a:rPr lang="en-GB" dirty="0"/>
              <a:t> </a:t>
            </a:r>
            <a:r>
              <a:rPr lang="en-GB" dirty="0" err="1"/>
              <a:t>burde</a:t>
            </a:r>
            <a:r>
              <a:rPr lang="en-GB" dirty="0"/>
              <a:t> </a:t>
            </a:r>
            <a:r>
              <a:rPr lang="en-GB" dirty="0" err="1"/>
              <a:t>bla</a:t>
            </a:r>
            <a:r>
              <a:rPr lang="en-GB" dirty="0"/>
              <a:t>. </a:t>
            </a:r>
            <a:r>
              <a:rPr lang="en-GB" dirty="0" err="1"/>
              <a:t>inneholde</a:t>
            </a:r>
            <a:r>
              <a:rPr lang="en-GB" dirty="0"/>
              <a:t> </a:t>
            </a:r>
            <a:r>
              <a:rPr lang="en-GB" dirty="0" err="1"/>
              <a:t>alle</a:t>
            </a:r>
            <a:r>
              <a:rPr lang="en-GB" dirty="0"/>
              <a:t> </a:t>
            </a:r>
            <a:r>
              <a:rPr lang="en-GB" dirty="0" err="1"/>
              <a:t>kampanjedager</a:t>
            </a:r>
            <a:r>
              <a:rPr lang="en-GB" dirty="0"/>
              <a:t>, </a:t>
            </a:r>
            <a:r>
              <a:rPr lang="en-GB" dirty="0" err="1"/>
              <a:t>lokale</a:t>
            </a:r>
            <a:r>
              <a:rPr lang="en-GB" dirty="0"/>
              <a:t> </a:t>
            </a:r>
            <a:r>
              <a:rPr lang="en-GB" dirty="0" err="1"/>
              <a:t>merkedager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begivenheter</a:t>
            </a:r>
            <a:r>
              <a:rPr lang="en-GB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B894D-4453-974A-86BD-16F563A202D0}" type="slidenum">
              <a:rPr lang="en-NO" smtClean="0"/>
              <a:t>15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7043668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SzPct val="100000"/>
              <a:buFont typeface="Arial"/>
              <a:buChar char="•"/>
            </a:pPr>
            <a:r>
              <a:rPr lang="en-GB" dirty="0" err="1"/>
              <a:t>Enkelte</a:t>
            </a:r>
            <a:r>
              <a:rPr lang="en-GB" dirty="0"/>
              <a:t> </a:t>
            </a:r>
            <a:r>
              <a:rPr lang="en-GB" dirty="0" err="1"/>
              <a:t>merkedager</a:t>
            </a:r>
            <a:r>
              <a:rPr lang="en-GB" dirty="0"/>
              <a:t> har SV </a:t>
            </a:r>
            <a:r>
              <a:rPr lang="en-GB" dirty="0" err="1"/>
              <a:t>tradisjon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markere</a:t>
            </a:r>
            <a:r>
              <a:rPr lang="en-GB" dirty="0"/>
              <a:t>, </a:t>
            </a:r>
            <a:r>
              <a:rPr lang="en-GB" dirty="0" err="1"/>
              <a:t>siden</a:t>
            </a:r>
            <a:r>
              <a:rPr lang="en-GB" dirty="0"/>
              <a:t> </a:t>
            </a:r>
            <a:r>
              <a:rPr lang="en-GB" dirty="0" err="1"/>
              <a:t>disse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gode</a:t>
            </a:r>
            <a:r>
              <a:rPr lang="en-GB" dirty="0"/>
              <a:t> </a:t>
            </a:r>
            <a:r>
              <a:rPr lang="en-GB" dirty="0" err="1"/>
              <a:t>anledninger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markere</a:t>
            </a:r>
            <a:r>
              <a:rPr lang="en-GB" dirty="0"/>
              <a:t> SVs </a:t>
            </a:r>
            <a:r>
              <a:rPr lang="en-GB" dirty="0" err="1"/>
              <a:t>politikk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skape</a:t>
            </a:r>
            <a:r>
              <a:rPr lang="en-GB" dirty="0"/>
              <a:t> </a:t>
            </a:r>
            <a:r>
              <a:rPr lang="en-GB" dirty="0" err="1"/>
              <a:t>aktivitet</a:t>
            </a:r>
            <a:r>
              <a:rPr lang="en-GB" dirty="0"/>
              <a:t> </a:t>
            </a:r>
            <a:r>
              <a:rPr lang="en-GB" dirty="0" err="1"/>
              <a:t>blant</a:t>
            </a:r>
            <a:r>
              <a:rPr lang="en-GB" dirty="0"/>
              <a:t> </a:t>
            </a:r>
            <a:r>
              <a:rPr lang="en-GB" dirty="0" err="1"/>
              <a:t>våre</a:t>
            </a:r>
            <a:r>
              <a:rPr lang="en-GB" dirty="0"/>
              <a:t> </a:t>
            </a:r>
            <a:r>
              <a:rPr lang="en-GB" dirty="0" err="1"/>
              <a:t>medlemmer</a:t>
            </a:r>
            <a:r>
              <a:rPr lang="en-GB" dirty="0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/>
              <a:t>Den </a:t>
            </a:r>
            <a:r>
              <a:rPr lang="en-GB" dirty="0" err="1"/>
              <a:t>internasjonale</a:t>
            </a:r>
            <a:r>
              <a:rPr lang="en-GB" dirty="0"/>
              <a:t> </a:t>
            </a:r>
            <a:r>
              <a:rPr lang="en-GB" dirty="0" err="1"/>
              <a:t>kvinnedagen</a:t>
            </a:r>
            <a:r>
              <a:rPr lang="en-GB" dirty="0"/>
              <a:t> 8. mars, 1. </a:t>
            </a:r>
            <a:r>
              <a:rPr lang="en-GB" dirty="0" err="1"/>
              <a:t>mai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Verdens</a:t>
            </a:r>
            <a:r>
              <a:rPr lang="en-GB" dirty="0"/>
              <a:t> </a:t>
            </a:r>
            <a:r>
              <a:rPr lang="en-GB" dirty="0" err="1"/>
              <a:t>miljødag</a:t>
            </a:r>
            <a:r>
              <a:rPr lang="en-GB" dirty="0"/>
              <a:t> 5. </a:t>
            </a:r>
            <a:r>
              <a:rPr lang="en-GB" dirty="0" err="1"/>
              <a:t>juni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blant</a:t>
            </a:r>
            <a:r>
              <a:rPr lang="en-GB" dirty="0"/>
              <a:t> </a:t>
            </a:r>
            <a:r>
              <a:rPr lang="en-GB" dirty="0" err="1"/>
              <a:t>disse</a:t>
            </a:r>
            <a:r>
              <a:rPr lang="en-GB" dirty="0"/>
              <a:t> </a:t>
            </a:r>
            <a:r>
              <a:rPr lang="en-GB" dirty="0" err="1"/>
              <a:t>dagene</a:t>
            </a:r>
            <a:r>
              <a:rPr lang="en-GB" dirty="0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/>
              <a:t>I </a:t>
            </a:r>
            <a:r>
              <a:rPr lang="en-GB" dirty="0" err="1"/>
              <a:t>tillegg</a:t>
            </a:r>
            <a:r>
              <a:rPr lang="en-GB" dirty="0"/>
              <a:t> </a:t>
            </a:r>
            <a:r>
              <a:rPr lang="en-GB" dirty="0" err="1"/>
              <a:t>arrangeres</a:t>
            </a:r>
            <a:r>
              <a:rPr lang="en-GB" dirty="0"/>
              <a:t> det </a:t>
            </a:r>
            <a:r>
              <a:rPr lang="en-GB" dirty="0" err="1"/>
              <a:t>nå</a:t>
            </a:r>
            <a:r>
              <a:rPr lang="en-GB" dirty="0"/>
              <a:t> Pride-</a:t>
            </a:r>
            <a:r>
              <a:rPr lang="en-GB" dirty="0" err="1"/>
              <a:t>festivaler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veldig</a:t>
            </a:r>
            <a:r>
              <a:rPr lang="en-GB" dirty="0"/>
              <a:t> mange </a:t>
            </a:r>
            <a:r>
              <a:rPr lang="en-GB" dirty="0" err="1"/>
              <a:t>steder</a:t>
            </a:r>
            <a:r>
              <a:rPr lang="en-GB" dirty="0"/>
              <a:t> </a:t>
            </a:r>
            <a:r>
              <a:rPr lang="en-GB" dirty="0" err="1"/>
              <a:t>rundt</a:t>
            </a:r>
            <a:r>
              <a:rPr lang="en-GB" dirty="0"/>
              <a:t> </a:t>
            </a:r>
            <a:r>
              <a:rPr lang="en-GB" dirty="0" err="1"/>
              <a:t>omkring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Norge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også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god </a:t>
            </a:r>
            <a:r>
              <a:rPr lang="en-GB" dirty="0" err="1"/>
              <a:t>anledning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markere</a:t>
            </a:r>
            <a:r>
              <a:rPr lang="en-GB" dirty="0"/>
              <a:t> seg </a:t>
            </a:r>
            <a:r>
              <a:rPr lang="en-GB" dirty="0" err="1"/>
              <a:t>gjennom</a:t>
            </a:r>
            <a:r>
              <a:rPr lang="en-GB" dirty="0"/>
              <a:t> </a:t>
            </a:r>
            <a:r>
              <a:rPr lang="en-GB" dirty="0" err="1"/>
              <a:t>aktivitet</a:t>
            </a:r>
            <a:r>
              <a:rPr lang="en-GB" dirty="0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/>
              <a:t>Under </a:t>
            </a:r>
            <a:r>
              <a:rPr lang="en-GB" dirty="0" err="1"/>
              <a:t>disse</a:t>
            </a:r>
            <a:r>
              <a:rPr lang="en-GB" dirty="0"/>
              <a:t> </a:t>
            </a:r>
            <a:r>
              <a:rPr lang="en-GB" dirty="0" err="1"/>
              <a:t>markeringene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man </a:t>
            </a:r>
            <a:r>
              <a:rPr lang="en-GB" dirty="0" err="1"/>
              <a:t>f.eks</a:t>
            </a:r>
            <a:r>
              <a:rPr lang="en-GB" dirty="0"/>
              <a:t>. </a:t>
            </a:r>
            <a:r>
              <a:rPr lang="en-GB" dirty="0" err="1"/>
              <a:t>arrangere</a:t>
            </a:r>
            <a:r>
              <a:rPr lang="en-GB" dirty="0"/>
              <a:t> </a:t>
            </a:r>
            <a:r>
              <a:rPr lang="en-GB" dirty="0" err="1"/>
              <a:t>åpne</a:t>
            </a:r>
            <a:r>
              <a:rPr lang="en-GB" dirty="0"/>
              <a:t> </a:t>
            </a:r>
            <a:r>
              <a:rPr lang="en-GB" dirty="0" err="1"/>
              <a:t>møter</a:t>
            </a:r>
            <a:r>
              <a:rPr lang="en-GB" dirty="0"/>
              <a:t>, ha stand, </a:t>
            </a:r>
            <a:r>
              <a:rPr lang="en-GB" dirty="0" err="1"/>
              <a:t>løpeseddelaksjon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invitere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sosiale</a:t>
            </a:r>
            <a:r>
              <a:rPr lang="en-GB" dirty="0"/>
              <a:t> </a:t>
            </a:r>
            <a:r>
              <a:rPr lang="en-GB" dirty="0" err="1"/>
              <a:t>treff</a:t>
            </a:r>
            <a:r>
              <a:rPr lang="en-GB" dirty="0"/>
              <a:t>. </a:t>
            </a:r>
            <a:r>
              <a:rPr lang="en-GB" dirty="0" err="1"/>
              <a:t>Eksempelvis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det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tradisjon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mange </a:t>
            </a:r>
            <a:r>
              <a:rPr lang="en-GB" dirty="0" err="1"/>
              <a:t>lokallag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arrangere</a:t>
            </a:r>
            <a:r>
              <a:rPr lang="en-GB" dirty="0"/>
              <a:t> 1. </a:t>
            </a:r>
            <a:r>
              <a:rPr lang="en-GB" dirty="0" err="1"/>
              <a:t>mai-frokost</a:t>
            </a:r>
            <a:r>
              <a:rPr lang="en-GB" dirty="0"/>
              <a:t>. Der </a:t>
            </a:r>
            <a:r>
              <a:rPr lang="en-GB" dirty="0" err="1"/>
              <a:t>inviteres</a:t>
            </a:r>
            <a:r>
              <a:rPr lang="en-GB" dirty="0"/>
              <a:t> det </a:t>
            </a:r>
            <a:r>
              <a:rPr lang="en-GB" dirty="0" err="1"/>
              <a:t>ofte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appellant </a:t>
            </a:r>
            <a:r>
              <a:rPr lang="en-GB" dirty="0" err="1"/>
              <a:t>samt</a:t>
            </a:r>
            <a:r>
              <a:rPr lang="en-GB" dirty="0"/>
              <a:t> at sang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sosialt</a:t>
            </a:r>
            <a:r>
              <a:rPr lang="en-GB" dirty="0"/>
              <a:t> </a:t>
            </a:r>
            <a:r>
              <a:rPr lang="en-GB" dirty="0" err="1"/>
              <a:t>samvær</a:t>
            </a:r>
            <a:r>
              <a:rPr lang="en-GB" dirty="0"/>
              <a:t> </a:t>
            </a:r>
            <a:r>
              <a:rPr lang="en-GB" dirty="0" err="1"/>
              <a:t>står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fokus</a:t>
            </a:r>
            <a:r>
              <a:rPr lang="en-GB" dirty="0"/>
              <a:t>.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samtlige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de </a:t>
            </a:r>
            <a:r>
              <a:rPr lang="en-GB" dirty="0" err="1"/>
              <a:t>overnevnte</a:t>
            </a:r>
            <a:r>
              <a:rPr lang="en-GB" dirty="0"/>
              <a:t> </a:t>
            </a:r>
            <a:r>
              <a:rPr lang="en-GB" dirty="0" err="1"/>
              <a:t>markeringene</a:t>
            </a:r>
            <a:r>
              <a:rPr lang="en-GB" dirty="0"/>
              <a:t> </a:t>
            </a:r>
            <a:r>
              <a:rPr lang="en-GB" dirty="0" err="1"/>
              <a:t>produseres</a:t>
            </a:r>
            <a:r>
              <a:rPr lang="en-GB" dirty="0"/>
              <a:t> det </a:t>
            </a:r>
            <a:r>
              <a:rPr lang="en-GB" dirty="0" err="1"/>
              <a:t>hvert</a:t>
            </a:r>
            <a:r>
              <a:rPr lang="en-GB" dirty="0"/>
              <a:t> </a:t>
            </a:r>
            <a:r>
              <a:rPr lang="en-GB" dirty="0" err="1"/>
              <a:t>år</a:t>
            </a:r>
            <a:r>
              <a:rPr lang="en-GB" dirty="0"/>
              <a:t> </a:t>
            </a:r>
            <a:r>
              <a:rPr lang="en-GB" dirty="0" err="1"/>
              <a:t>grafisk</a:t>
            </a:r>
            <a:r>
              <a:rPr lang="en-GB" dirty="0"/>
              <a:t> </a:t>
            </a:r>
            <a:r>
              <a:rPr lang="en-GB" dirty="0" err="1"/>
              <a:t>materiale</a:t>
            </a:r>
            <a:r>
              <a:rPr lang="en-GB" dirty="0"/>
              <a:t> (</a:t>
            </a:r>
            <a:r>
              <a:rPr lang="en-GB" dirty="0" err="1"/>
              <a:t>f.eks</a:t>
            </a:r>
            <a:r>
              <a:rPr lang="en-GB" dirty="0"/>
              <a:t>. </a:t>
            </a:r>
            <a:r>
              <a:rPr lang="en-GB" dirty="0" err="1"/>
              <a:t>løpesedler</a:t>
            </a:r>
            <a:r>
              <a:rPr lang="en-GB" dirty="0"/>
              <a:t>, </a:t>
            </a:r>
            <a:r>
              <a:rPr lang="en-GB" dirty="0" err="1"/>
              <a:t>bilder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sosiale</a:t>
            </a:r>
            <a:r>
              <a:rPr lang="en-GB" dirty="0"/>
              <a:t> </a:t>
            </a:r>
            <a:r>
              <a:rPr lang="en-GB" dirty="0" err="1"/>
              <a:t>medier</a:t>
            </a:r>
            <a:r>
              <a:rPr lang="en-GB" dirty="0"/>
              <a:t>, </a:t>
            </a:r>
            <a:r>
              <a:rPr lang="en-GB" dirty="0" err="1"/>
              <a:t>plakater</a:t>
            </a:r>
            <a:r>
              <a:rPr lang="en-GB" dirty="0"/>
              <a:t>)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legges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Ressursbanken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forkant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merkedagen</a:t>
            </a:r>
            <a:r>
              <a:rPr lang="en-GB" dirty="0"/>
              <a:t>/</a:t>
            </a:r>
            <a:r>
              <a:rPr lang="en-GB" dirty="0" err="1"/>
              <a:t>kampanjen</a:t>
            </a:r>
            <a:r>
              <a:rPr lang="en-GB" dirty="0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/>
              <a:t>I </a:t>
            </a:r>
            <a:r>
              <a:rPr lang="en-GB" dirty="0" err="1"/>
              <a:t>tillegg</a:t>
            </a:r>
            <a:r>
              <a:rPr lang="en-GB" dirty="0"/>
              <a:t> </a:t>
            </a:r>
            <a:r>
              <a:rPr lang="en-GB" dirty="0" err="1"/>
              <a:t>arrangeres</a:t>
            </a:r>
            <a:r>
              <a:rPr lang="en-GB" dirty="0"/>
              <a:t> det </a:t>
            </a:r>
            <a:r>
              <a:rPr lang="en-GB" dirty="0" err="1"/>
              <a:t>hver</a:t>
            </a:r>
            <a:r>
              <a:rPr lang="en-GB" dirty="0"/>
              <a:t> </a:t>
            </a:r>
            <a:r>
              <a:rPr lang="en-GB" dirty="0" err="1"/>
              <a:t>høst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høstkampanje</a:t>
            </a:r>
            <a:r>
              <a:rPr lang="en-GB" dirty="0"/>
              <a:t>,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varierer</a:t>
            </a:r>
            <a:r>
              <a:rPr lang="en-GB" dirty="0"/>
              <a:t> </a:t>
            </a:r>
            <a:r>
              <a:rPr lang="en-GB" dirty="0" err="1"/>
              <a:t>fra</a:t>
            </a:r>
            <a:r>
              <a:rPr lang="en-GB" dirty="0"/>
              <a:t> </a:t>
            </a:r>
            <a:r>
              <a:rPr lang="en-GB" dirty="0" err="1"/>
              <a:t>år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år</a:t>
            </a:r>
            <a:r>
              <a:rPr lang="en-GB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B894D-4453-974A-86BD-16F563A202D0}" type="slidenum">
              <a:rPr lang="en-NO" smtClean="0"/>
              <a:t>16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1693231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3" name="Shape 2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buSzPct val="100000"/>
              <a:buFont typeface="Arial"/>
              <a:buChar char="•"/>
            </a:pPr>
            <a:r>
              <a:rPr lang="en-GB" dirty="0" err="1"/>
              <a:t>Organisasjonsfondet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gi</a:t>
            </a:r>
            <a:r>
              <a:rPr lang="en-GB" dirty="0"/>
              <a:t> </a:t>
            </a:r>
            <a:r>
              <a:rPr lang="en-GB" dirty="0" err="1"/>
              <a:t>støtte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prosjekter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utvikler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styrker</a:t>
            </a:r>
            <a:r>
              <a:rPr lang="en-GB" dirty="0"/>
              <a:t> </a:t>
            </a:r>
            <a:r>
              <a:rPr lang="en-GB" dirty="0" err="1"/>
              <a:t>organisasjonen</a:t>
            </a:r>
            <a:r>
              <a:rPr lang="en-GB" dirty="0"/>
              <a:t>, </a:t>
            </a:r>
            <a:r>
              <a:rPr lang="en-GB" dirty="0" err="1"/>
              <a:t>øke</a:t>
            </a:r>
            <a:r>
              <a:rPr lang="en-GB" dirty="0"/>
              <a:t> </a:t>
            </a:r>
            <a:r>
              <a:rPr lang="en-GB" dirty="0" err="1"/>
              <a:t>aktivitetsnivået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bedre</a:t>
            </a:r>
            <a:r>
              <a:rPr lang="en-GB" dirty="0"/>
              <a:t> </a:t>
            </a:r>
            <a:r>
              <a:rPr lang="en-GB" dirty="0" err="1"/>
              <a:t>medlemstilbudet</a:t>
            </a:r>
            <a:r>
              <a:rPr lang="en-GB" dirty="0"/>
              <a:t>. </a:t>
            </a:r>
            <a:r>
              <a:rPr lang="en-GB" dirty="0" err="1"/>
              <a:t>Søknadsfrist</a:t>
            </a:r>
            <a:r>
              <a:rPr lang="en-GB" dirty="0"/>
              <a:t> hele </a:t>
            </a:r>
            <a:r>
              <a:rPr lang="en-GB" dirty="0" err="1"/>
              <a:t>året</a:t>
            </a:r>
            <a:r>
              <a:rPr lang="en-GB" dirty="0"/>
              <a:t>.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 err="1"/>
              <a:t>Fylkeslag</a:t>
            </a:r>
            <a:r>
              <a:rPr lang="en-GB" dirty="0"/>
              <a:t>, </a:t>
            </a:r>
            <a:r>
              <a:rPr lang="en-GB" dirty="0" err="1"/>
              <a:t>lokallag</a:t>
            </a:r>
            <a:r>
              <a:rPr lang="en-GB" dirty="0"/>
              <a:t>, </a:t>
            </a:r>
            <a:r>
              <a:rPr lang="en-GB" dirty="0" err="1"/>
              <a:t>utvalg</a:t>
            </a:r>
            <a:r>
              <a:rPr lang="en-GB" dirty="0"/>
              <a:t>, </a:t>
            </a:r>
            <a:r>
              <a:rPr lang="en-GB" dirty="0" err="1"/>
              <a:t>samt</a:t>
            </a:r>
            <a:r>
              <a:rPr lang="en-GB" dirty="0"/>
              <a:t> </a:t>
            </a:r>
            <a:r>
              <a:rPr lang="en-GB" dirty="0" err="1"/>
              <a:t>temanettverk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SV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søke</a:t>
            </a:r>
            <a:r>
              <a:rPr lang="en-GB" dirty="0"/>
              <a:t> </a:t>
            </a:r>
            <a:r>
              <a:rPr lang="en-GB" dirty="0" err="1"/>
              <a:t>støtte</a:t>
            </a:r>
            <a:r>
              <a:rPr lang="en-GB" dirty="0"/>
              <a:t> </a:t>
            </a:r>
            <a:r>
              <a:rPr lang="en-GB" dirty="0" err="1"/>
              <a:t>fra</a:t>
            </a:r>
            <a:r>
              <a:rPr lang="en-GB" dirty="0"/>
              <a:t> </a:t>
            </a:r>
            <a:r>
              <a:rPr lang="en-GB" dirty="0" err="1"/>
              <a:t>fondet</a:t>
            </a:r>
            <a:r>
              <a:rPr lang="en-GB" dirty="0"/>
              <a:t>.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/>
              <a:t>Det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søkes</a:t>
            </a:r>
            <a:r>
              <a:rPr lang="en-GB" dirty="0"/>
              <a:t> </a:t>
            </a:r>
            <a:r>
              <a:rPr lang="en-GB" dirty="0" err="1"/>
              <a:t>midler</a:t>
            </a:r>
            <a:r>
              <a:rPr lang="en-GB" dirty="0"/>
              <a:t> </a:t>
            </a:r>
            <a:r>
              <a:rPr lang="en-GB" dirty="0" err="1"/>
              <a:t>fra</a:t>
            </a:r>
            <a:r>
              <a:rPr lang="en-GB" dirty="0"/>
              <a:t> </a:t>
            </a:r>
            <a:r>
              <a:rPr lang="en-GB" dirty="0" err="1"/>
              <a:t>fondet</a:t>
            </a:r>
            <a:r>
              <a:rPr lang="en-GB" dirty="0"/>
              <a:t> hele </a:t>
            </a:r>
            <a:r>
              <a:rPr lang="en-GB" dirty="0" err="1"/>
              <a:t>året</a:t>
            </a:r>
            <a:r>
              <a:rPr lang="en-GB" dirty="0"/>
              <a:t>. </a:t>
            </a:r>
            <a:r>
              <a:rPr lang="en-GB" dirty="0" err="1"/>
              <a:t>Søknader</a:t>
            </a:r>
            <a:r>
              <a:rPr lang="en-GB" dirty="0"/>
              <a:t> </a:t>
            </a:r>
            <a:r>
              <a:rPr lang="en-GB" dirty="0" err="1"/>
              <a:t>må</a:t>
            </a:r>
            <a:r>
              <a:rPr lang="en-GB" dirty="0"/>
              <a:t> </a:t>
            </a:r>
            <a:r>
              <a:rPr lang="en-GB" dirty="0" err="1"/>
              <a:t>være</a:t>
            </a:r>
            <a:r>
              <a:rPr lang="en-GB" dirty="0"/>
              <a:t> </a:t>
            </a:r>
            <a:r>
              <a:rPr lang="en-GB" dirty="0" err="1"/>
              <a:t>partikontoret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hende</a:t>
            </a:r>
            <a:r>
              <a:rPr lang="en-GB" dirty="0"/>
              <a:t> </a:t>
            </a:r>
            <a:r>
              <a:rPr lang="en-GB" dirty="0" err="1"/>
              <a:t>senest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uke </a:t>
            </a:r>
            <a:r>
              <a:rPr lang="en-GB" dirty="0" err="1"/>
              <a:t>før</a:t>
            </a:r>
            <a:r>
              <a:rPr lang="en-GB" dirty="0"/>
              <a:t> </a:t>
            </a:r>
            <a:r>
              <a:rPr lang="en-GB" dirty="0" err="1"/>
              <a:t>gjennomføring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prosjektet</a:t>
            </a:r>
            <a:r>
              <a:rPr lang="en-GB" dirty="0"/>
              <a:t>.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 err="1"/>
              <a:t>Søknader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fondet</a:t>
            </a:r>
            <a:r>
              <a:rPr lang="en-GB" dirty="0"/>
              <a:t> </a:t>
            </a:r>
            <a:r>
              <a:rPr lang="en-GB" dirty="0" err="1"/>
              <a:t>skal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– </a:t>
            </a:r>
            <a:r>
              <a:rPr lang="en-GB" dirty="0" err="1"/>
              <a:t>oppfylle</a:t>
            </a:r>
            <a:r>
              <a:rPr lang="en-GB" dirty="0"/>
              <a:t> </a:t>
            </a:r>
            <a:r>
              <a:rPr lang="en-GB" dirty="0" err="1"/>
              <a:t>vilkårene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fondets</a:t>
            </a:r>
            <a:r>
              <a:rPr lang="en-GB" dirty="0"/>
              <a:t> </a:t>
            </a:r>
            <a:r>
              <a:rPr lang="en-GB" dirty="0" err="1"/>
              <a:t>formål</a:t>
            </a:r>
            <a:br>
              <a:rPr lang="en-GB" dirty="0"/>
            </a:br>
            <a:r>
              <a:rPr lang="en-GB" dirty="0"/>
              <a:t>– </a:t>
            </a:r>
            <a:r>
              <a:rPr lang="en-GB" dirty="0" err="1"/>
              <a:t>begrunnes</a:t>
            </a:r>
            <a:br>
              <a:rPr lang="en-GB" dirty="0"/>
            </a:br>
            <a:r>
              <a:rPr lang="en-GB" dirty="0"/>
              <a:t>– </a:t>
            </a:r>
            <a:r>
              <a:rPr lang="en-GB" dirty="0" err="1"/>
              <a:t>være</a:t>
            </a:r>
            <a:r>
              <a:rPr lang="en-GB" dirty="0"/>
              <a:t> </a:t>
            </a:r>
            <a:r>
              <a:rPr lang="en-GB" dirty="0" err="1"/>
              <a:t>konkrete</a:t>
            </a:r>
            <a:br>
              <a:rPr lang="en-GB" dirty="0"/>
            </a:br>
            <a:r>
              <a:rPr lang="en-GB" dirty="0"/>
              <a:t>– </a:t>
            </a:r>
            <a:r>
              <a:rPr lang="en-GB" dirty="0" err="1"/>
              <a:t>inneholde</a:t>
            </a:r>
            <a:r>
              <a:rPr lang="en-GB" dirty="0"/>
              <a:t> </a:t>
            </a:r>
            <a:r>
              <a:rPr lang="en-GB" dirty="0" err="1"/>
              <a:t>budsjett</a:t>
            </a:r>
            <a:r>
              <a:rPr lang="en-GB" dirty="0"/>
              <a:t> over </a:t>
            </a:r>
            <a:r>
              <a:rPr lang="en-GB" dirty="0" err="1"/>
              <a:t>prosjektet</a:t>
            </a:r>
            <a:br>
              <a:rPr lang="en-GB" dirty="0"/>
            </a:br>
            <a:r>
              <a:rPr lang="en-GB" dirty="0"/>
              <a:t>– </a:t>
            </a:r>
            <a:r>
              <a:rPr lang="en-GB" dirty="0" err="1"/>
              <a:t>synliggjøre</a:t>
            </a:r>
            <a:r>
              <a:rPr lang="en-GB" dirty="0"/>
              <a:t> </a:t>
            </a:r>
            <a:r>
              <a:rPr lang="en-GB" dirty="0" err="1"/>
              <a:t>eventuell</a:t>
            </a:r>
            <a:r>
              <a:rPr lang="en-GB" dirty="0"/>
              <a:t> </a:t>
            </a:r>
            <a:r>
              <a:rPr lang="en-GB" dirty="0" err="1"/>
              <a:t>støtte</a:t>
            </a:r>
            <a:r>
              <a:rPr lang="en-GB" dirty="0"/>
              <a:t> </a:t>
            </a:r>
            <a:r>
              <a:rPr lang="en-GB" dirty="0" err="1"/>
              <a:t>fra</a:t>
            </a:r>
            <a:r>
              <a:rPr lang="en-GB" dirty="0"/>
              <a:t> </a:t>
            </a:r>
            <a:r>
              <a:rPr lang="en-GB" dirty="0" err="1"/>
              <a:t>andre</a:t>
            </a:r>
            <a:r>
              <a:rPr lang="en-GB" dirty="0"/>
              <a:t> </a:t>
            </a:r>
            <a:r>
              <a:rPr lang="en-GB" dirty="0" err="1"/>
              <a:t>bidragsytere</a:t>
            </a:r>
            <a:br>
              <a:rPr lang="en-GB" dirty="0"/>
            </a:br>
            <a:r>
              <a:rPr lang="en-GB" dirty="0"/>
              <a:t>– </a:t>
            </a:r>
            <a:r>
              <a:rPr lang="en-GB" dirty="0" err="1"/>
              <a:t>inneholde</a:t>
            </a:r>
            <a:r>
              <a:rPr lang="en-GB" dirty="0"/>
              <a:t> </a:t>
            </a:r>
            <a:r>
              <a:rPr lang="en-GB" dirty="0" err="1"/>
              <a:t>lagets</a:t>
            </a:r>
            <a:r>
              <a:rPr lang="en-GB" dirty="0"/>
              <a:t> </a:t>
            </a:r>
            <a:r>
              <a:rPr lang="en-GB" dirty="0" err="1"/>
              <a:t>kontonummer</a:t>
            </a:r>
            <a:r>
              <a:rPr lang="en-GB" dirty="0"/>
              <a:t>, </a:t>
            </a:r>
            <a:r>
              <a:rPr lang="en-GB" dirty="0" err="1"/>
              <a:t>adresse</a:t>
            </a:r>
            <a:r>
              <a:rPr lang="en-GB" dirty="0"/>
              <a:t>, </a:t>
            </a:r>
            <a:r>
              <a:rPr lang="en-GB" dirty="0" err="1"/>
              <a:t>kontaktperson</a:t>
            </a:r>
            <a:r>
              <a:rPr lang="en-GB" dirty="0"/>
              <a:t> etc.</a:t>
            </a:r>
          </a:p>
          <a:p>
            <a:pPr marL="171450" indent="-171450">
              <a:buSzPct val="100000"/>
              <a:buFont typeface="Arial"/>
              <a:buChar char="•"/>
            </a:pPr>
            <a:endParaRPr lang="en-GB" dirty="0"/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 err="1"/>
              <a:t>Søkere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får</a:t>
            </a:r>
            <a:r>
              <a:rPr lang="en-GB" dirty="0"/>
              <a:t> </a:t>
            </a:r>
            <a:r>
              <a:rPr lang="en-GB" dirty="0" err="1"/>
              <a:t>økonomisk</a:t>
            </a:r>
            <a:r>
              <a:rPr lang="en-GB" dirty="0"/>
              <a:t> </a:t>
            </a:r>
            <a:r>
              <a:rPr lang="en-GB" dirty="0" err="1"/>
              <a:t>støtte</a:t>
            </a:r>
            <a:r>
              <a:rPr lang="en-GB" dirty="0"/>
              <a:t> </a:t>
            </a:r>
            <a:r>
              <a:rPr lang="en-GB" dirty="0" err="1"/>
              <a:t>må</a:t>
            </a:r>
            <a:r>
              <a:rPr lang="en-GB" dirty="0"/>
              <a:t> </a:t>
            </a:r>
            <a:r>
              <a:rPr lang="en-GB" dirty="0" err="1"/>
              <a:t>sende</a:t>
            </a:r>
            <a:r>
              <a:rPr lang="en-GB" dirty="0"/>
              <a:t> </a:t>
            </a:r>
            <a:r>
              <a:rPr lang="en-GB" dirty="0" err="1"/>
              <a:t>partikontoret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rapport for </a:t>
            </a:r>
            <a:r>
              <a:rPr lang="en-GB" dirty="0" err="1"/>
              <a:t>prosjektet</a:t>
            </a:r>
            <a:r>
              <a:rPr lang="en-GB" dirty="0"/>
              <a:t>, </a:t>
            </a:r>
            <a:r>
              <a:rPr lang="en-GB" dirty="0" err="1"/>
              <a:t>samt</a:t>
            </a:r>
            <a:r>
              <a:rPr lang="en-GB" dirty="0"/>
              <a:t> </a:t>
            </a:r>
            <a:r>
              <a:rPr lang="en-GB" dirty="0" err="1"/>
              <a:t>regnskap</a:t>
            </a:r>
            <a:r>
              <a:rPr lang="en-GB" dirty="0"/>
              <a:t> over </a:t>
            </a:r>
            <a:r>
              <a:rPr lang="en-GB" dirty="0" err="1"/>
              <a:t>aktiviteten</a:t>
            </a:r>
            <a:r>
              <a:rPr lang="en-GB" dirty="0"/>
              <a:t> </a:t>
            </a:r>
            <a:r>
              <a:rPr lang="en-GB" dirty="0" err="1"/>
              <a:t>senest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måned</a:t>
            </a:r>
            <a:r>
              <a:rPr lang="en-GB" dirty="0"/>
              <a:t> </a:t>
            </a:r>
            <a:r>
              <a:rPr lang="en-GB" dirty="0" err="1"/>
              <a:t>etter</a:t>
            </a:r>
            <a:r>
              <a:rPr lang="en-GB" dirty="0"/>
              <a:t> at </a:t>
            </a:r>
            <a:r>
              <a:rPr lang="en-GB" dirty="0" err="1"/>
              <a:t>prosjektet</a:t>
            </a:r>
            <a:r>
              <a:rPr lang="en-GB" dirty="0"/>
              <a:t> er </a:t>
            </a:r>
            <a:r>
              <a:rPr lang="en-GB" dirty="0" err="1"/>
              <a:t>gjennomført</a:t>
            </a:r>
            <a:r>
              <a:rPr lang="en-GB" dirty="0"/>
              <a:t>. </a:t>
            </a:r>
            <a:r>
              <a:rPr lang="en-GB" dirty="0" err="1"/>
              <a:t>Støtte</a:t>
            </a:r>
            <a:r>
              <a:rPr lang="en-GB" dirty="0"/>
              <a:t> </a:t>
            </a:r>
            <a:r>
              <a:rPr lang="en-GB" dirty="0" err="1"/>
              <a:t>utbetales</a:t>
            </a:r>
            <a:r>
              <a:rPr lang="en-GB" dirty="0"/>
              <a:t> </a:t>
            </a:r>
            <a:r>
              <a:rPr lang="en-GB" dirty="0" err="1"/>
              <a:t>etter</a:t>
            </a:r>
            <a:r>
              <a:rPr lang="en-GB" dirty="0"/>
              <a:t> </a:t>
            </a:r>
            <a:r>
              <a:rPr lang="en-GB" dirty="0" err="1"/>
              <a:t>levert</a:t>
            </a:r>
            <a:r>
              <a:rPr lang="en-GB" dirty="0"/>
              <a:t> </a:t>
            </a:r>
            <a:r>
              <a:rPr lang="en-GB" dirty="0" err="1"/>
              <a:t>regnskap</a:t>
            </a:r>
            <a:r>
              <a:rPr lang="en-GB" dirty="0"/>
              <a:t> med kopi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bilag</a:t>
            </a:r>
            <a:r>
              <a:rPr lang="en-GB" dirty="0"/>
              <a:t>.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forutsetning</a:t>
            </a:r>
            <a:r>
              <a:rPr lang="en-GB" dirty="0"/>
              <a:t> for at man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få</a:t>
            </a:r>
            <a:r>
              <a:rPr lang="en-GB" dirty="0"/>
              <a:t> </a:t>
            </a:r>
            <a:r>
              <a:rPr lang="en-GB" dirty="0" err="1"/>
              <a:t>støtte</a:t>
            </a:r>
            <a:r>
              <a:rPr lang="en-GB" dirty="0"/>
              <a:t> </a:t>
            </a:r>
            <a:r>
              <a:rPr lang="en-GB" dirty="0" err="1"/>
              <a:t>fra</a:t>
            </a:r>
            <a:r>
              <a:rPr lang="en-GB" dirty="0"/>
              <a:t> </a:t>
            </a:r>
            <a:r>
              <a:rPr lang="en-GB" dirty="0" err="1"/>
              <a:t>fondet</a:t>
            </a:r>
            <a:r>
              <a:rPr lang="en-GB" dirty="0"/>
              <a:t> </a:t>
            </a:r>
            <a:r>
              <a:rPr lang="en-GB" dirty="0" err="1"/>
              <a:t>flere</a:t>
            </a:r>
            <a:r>
              <a:rPr lang="en-GB" dirty="0"/>
              <a:t> ganger er at man har </a:t>
            </a:r>
            <a:r>
              <a:rPr lang="en-GB" dirty="0" err="1"/>
              <a:t>avgitt</a:t>
            </a:r>
            <a:r>
              <a:rPr lang="en-GB" dirty="0"/>
              <a:t> </a:t>
            </a:r>
            <a:r>
              <a:rPr lang="en-GB" dirty="0" err="1"/>
              <a:t>regnskap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rapport </a:t>
            </a:r>
            <a:r>
              <a:rPr lang="en-GB" dirty="0" err="1"/>
              <a:t>fra</a:t>
            </a:r>
            <a:r>
              <a:rPr lang="en-GB" dirty="0"/>
              <a:t> det </a:t>
            </a:r>
            <a:r>
              <a:rPr lang="en-GB" dirty="0" err="1"/>
              <a:t>forrige</a:t>
            </a:r>
            <a:r>
              <a:rPr lang="en-GB" dirty="0"/>
              <a:t> </a:t>
            </a:r>
            <a:r>
              <a:rPr lang="en-GB" dirty="0" err="1"/>
              <a:t>prosjektet</a:t>
            </a:r>
            <a:r>
              <a:rPr lang="en-GB" dirty="0"/>
              <a:t>.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/>
              <a:t>Alle </a:t>
            </a:r>
            <a:r>
              <a:rPr lang="en-GB" dirty="0" err="1"/>
              <a:t>søknader</a:t>
            </a:r>
            <a:r>
              <a:rPr lang="en-GB" dirty="0"/>
              <a:t> </a:t>
            </a:r>
            <a:r>
              <a:rPr lang="en-GB" dirty="0" err="1"/>
              <a:t>besvares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løpet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2 </a:t>
            </a:r>
            <a:r>
              <a:rPr lang="en-GB" dirty="0" err="1"/>
              <a:t>uker</a:t>
            </a:r>
            <a:r>
              <a:rPr lang="en-GB" dirty="0"/>
              <a:t> </a:t>
            </a:r>
            <a:r>
              <a:rPr lang="en-GB" dirty="0" err="1"/>
              <a:t>etter</a:t>
            </a:r>
            <a:r>
              <a:rPr lang="en-GB" dirty="0"/>
              <a:t> at de er </a:t>
            </a:r>
            <a:r>
              <a:rPr lang="en-GB" dirty="0" err="1"/>
              <a:t>mottatt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partikontoret</a:t>
            </a:r>
            <a:r>
              <a:rPr lang="en-GB" dirty="0"/>
              <a:t> med </a:t>
            </a:r>
            <a:r>
              <a:rPr lang="en-GB" dirty="0" err="1"/>
              <a:t>mindre</a:t>
            </a:r>
            <a:r>
              <a:rPr lang="en-GB" dirty="0"/>
              <a:t> det </a:t>
            </a:r>
            <a:r>
              <a:rPr lang="en-GB" dirty="0" err="1"/>
              <a:t>foreligger</a:t>
            </a:r>
            <a:r>
              <a:rPr lang="en-GB" dirty="0"/>
              <a:t> </a:t>
            </a:r>
            <a:r>
              <a:rPr lang="en-GB" dirty="0" err="1"/>
              <a:t>særlige</a:t>
            </a:r>
            <a:r>
              <a:rPr lang="en-GB" dirty="0"/>
              <a:t> </a:t>
            </a:r>
            <a:r>
              <a:rPr lang="en-GB" dirty="0" err="1"/>
              <a:t>årsaker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gjør</a:t>
            </a:r>
            <a:r>
              <a:rPr lang="en-GB" dirty="0"/>
              <a:t> at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ikke</a:t>
            </a:r>
            <a:r>
              <a:rPr lang="en-GB" dirty="0"/>
              <a:t> lar seg </a:t>
            </a:r>
            <a:r>
              <a:rPr lang="en-GB" dirty="0" err="1"/>
              <a:t>gjøre</a:t>
            </a:r>
            <a:r>
              <a:rPr lang="en-GB" dirty="0"/>
              <a:t>, </a:t>
            </a:r>
            <a:r>
              <a:rPr lang="en-GB" dirty="0" err="1"/>
              <a:t>f.eks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ferietiden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3212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SzPct val="100000"/>
              <a:buFont typeface="Arial"/>
              <a:buChar char="•"/>
            </a:pPr>
            <a:r>
              <a:rPr lang="en-GB" dirty="0" err="1"/>
              <a:t>Alle</a:t>
            </a:r>
            <a:r>
              <a:rPr lang="en-GB" dirty="0"/>
              <a:t> </a:t>
            </a:r>
            <a:r>
              <a:rPr lang="en-GB" dirty="0" err="1"/>
              <a:t>lokallag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invitere</a:t>
            </a:r>
            <a:r>
              <a:rPr lang="en-GB" dirty="0"/>
              <a:t> </a:t>
            </a:r>
            <a:r>
              <a:rPr lang="en-GB" dirty="0" err="1"/>
              <a:t>både</a:t>
            </a:r>
            <a:r>
              <a:rPr lang="en-GB" dirty="0"/>
              <a:t> SVs </a:t>
            </a:r>
            <a:r>
              <a:rPr lang="en-GB" dirty="0" err="1"/>
              <a:t>stortingsrepresentanter</a:t>
            </a:r>
            <a:r>
              <a:rPr lang="en-GB" dirty="0"/>
              <a:t>, </a:t>
            </a:r>
            <a:r>
              <a:rPr lang="en-GB" dirty="0" err="1"/>
              <a:t>partiledelsen</a:t>
            </a:r>
            <a:r>
              <a:rPr lang="en-GB" dirty="0"/>
              <a:t>, </a:t>
            </a:r>
            <a:r>
              <a:rPr lang="en-GB" dirty="0" err="1"/>
              <a:t>sentralstyremedlemmer</a:t>
            </a:r>
            <a:r>
              <a:rPr lang="en-GB" dirty="0"/>
              <a:t>, </a:t>
            </a:r>
            <a:r>
              <a:rPr lang="en-GB" dirty="0" err="1"/>
              <a:t>utvalgsledere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andre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bidra</a:t>
            </a:r>
            <a:r>
              <a:rPr lang="en-GB" dirty="0"/>
              <a:t> under </a:t>
            </a:r>
            <a:r>
              <a:rPr lang="en-GB" dirty="0" err="1"/>
              <a:t>aktiviteter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lokallaget</a:t>
            </a:r>
            <a:r>
              <a:rPr lang="en-GB" dirty="0"/>
              <a:t>. </a:t>
            </a:r>
            <a:r>
              <a:rPr lang="en-GB" dirty="0" err="1"/>
              <a:t>F.eks</a:t>
            </a:r>
            <a:r>
              <a:rPr lang="en-GB" dirty="0"/>
              <a:t>. </a:t>
            </a:r>
            <a:r>
              <a:rPr lang="en-GB" dirty="0" err="1"/>
              <a:t>Markeringer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demonstrasjoner</a:t>
            </a:r>
            <a:r>
              <a:rPr lang="en-GB" dirty="0"/>
              <a:t>, </a:t>
            </a:r>
            <a:r>
              <a:rPr lang="en-GB" dirty="0" err="1"/>
              <a:t>folkemøter</a:t>
            </a:r>
            <a:r>
              <a:rPr lang="en-GB" dirty="0"/>
              <a:t>, </a:t>
            </a:r>
            <a:r>
              <a:rPr lang="en-GB" dirty="0" err="1"/>
              <a:t>årsmøter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andre</a:t>
            </a:r>
            <a:r>
              <a:rPr lang="en-GB" dirty="0"/>
              <a:t> </a:t>
            </a:r>
            <a:r>
              <a:rPr lang="en-GB" dirty="0" err="1"/>
              <a:t>valgkamp-arrangementer</a:t>
            </a:r>
            <a:r>
              <a:rPr lang="en-GB" dirty="0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/>
              <a:t>De </a:t>
            </a:r>
            <a:r>
              <a:rPr lang="en-GB" dirty="0" err="1"/>
              <a:t>sentrale</a:t>
            </a:r>
            <a:r>
              <a:rPr lang="en-GB" dirty="0"/>
              <a:t> </a:t>
            </a:r>
            <a:r>
              <a:rPr lang="en-GB" dirty="0" err="1"/>
              <a:t>politikerne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bidra</a:t>
            </a:r>
            <a:r>
              <a:rPr lang="en-GB" dirty="0"/>
              <a:t> med </a:t>
            </a:r>
            <a:r>
              <a:rPr lang="en-GB" dirty="0" err="1"/>
              <a:t>innledninger</a:t>
            </a:r>
            <a:r>
              <a:rPr lang="en-GB" dirty="0"/>
              <a:t>, </a:t>
            </a:r>
            <a:r>
              <a:rPr lang="en-GB" dirty="0" err="1"/>
              <a:t>debatter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appeller</a:t>
            </a:r>
            <a:r>
              <a:rPr lang="en-GB" dirty="0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 err="1"/>
              <a:t>Fordi</a:t>
            </a:r>
            <a:r>
              <a:rPr lang="en-GB" dirty="0"/>
              <a:t> SV har </a:t>
            </a:r>
            <a:r>
              <a:rPr lang="en-GB" dirty="0" err="1"/>
              <a:t>relativt</a:t>
            </a:r>
            <a:r>
              <a:rPr lang="en-GB" dirty="0"/>
              <a:t> </a:t>
            </a:r>
            <a:r>
              <a:rPr lang="en-GB" dirty="0" err="1"/>
              <a:t>få</a:t>
            </a:r>
            <a:r>
              <a:rPr lang="en-GB" dirty="0"/>
              <a:t> </a:t>
            </a:r>
            <a:r>
              <a:rPr lang="en-GB" dirty="0" err="1"/>
              <a:t>stortingsrepresentanter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et </a:t>
            </a:r>
            <a:r>
              <a:rPr lang="en-GB" dirty="0" err="1"/>
              <a:t>begrenset</a:t>
            </a:r>
            <a:r>
              <a:rPr lang="en-GB" dirty="0"/>
              <a:t> </a:t>
            </a:r>
            <a:r>
              <a:rPr lang="en-GB" dirty="0" err="1"/>
              <a:t>sentralt</a:t>
            </a:r>
            <a:r>
              <a:rPr lang="en-GB" dirty="0"/>
              <a:t> apparat,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dessverre</a:t>
            </a:r>
            <a:r>
              <a:rPr lang="en-GB" dirty="0"/>
              <a:t> </a:t>
            </a:r>
            <a:r>
              <a:rPr lang="en-GB" dirty="0" err="1"/>
              <a:t>ikke</a:t>
            </a:r>
            <a:r>
              <a:rPr lang="en-GB" dirty="0"/>
              <a:t> </a:t>
            </a:r>
            <a:r>
              <a:rPr lang="en-GB" dirty="0" err="1"/>
              <a:t>kapasiteten</a:t>
            </a:r>
            <a:r>
              <a:rPr lang="en-GB" dirty="0"/>
              <a:t> for </a:t>
            </a:r>
            <a:r>
              <a:rPr lang="en-GB" dirty="0" err="1"/>
              <a:t>alle</a:t>
            </a:r>
            <a:r>
              <a:rPr lang="en-GB" dirty="0"/>
              <a:t> </a:t>
            </a:r>
            <a:r>
              <a:rPr lang="en-GB" dirty="0" err="1"/>
              <a:t>besøk</a:t>
            </a:r>
            <a:r>
              <a:rPr lang="en-GB" dirty="0"/>
              <a:t> </a:t>
            </a:r>
            <a:r>
              <a:rPr lang="en-GB" dirty="0" err="1"/>
              <a:t>tilstrekkelig</a:t>
            </a:r>
            <a:r>
              <a:rPr lang="en-GB" dirty="0"/>
              <a:t>. </a:t>
            </a:r>
            <a:r>
              <a:rPr lang="en-GB" dirty="0" err="1"/>
              <a:t>Hvis</a:t>
            </a:r>
            <a:r>
              <a:rPr lang="en-GB" dirty="0"/>
              <a:t> </a:t>
            </a:r>
            <a:r>
              <a:rPr lang="en-GB" dirty="0" err="1"/>
              <a:t>f.eks</a:t>
            </a:r>
            <a:r>
              <a:rPr lang="en-GB" dirty="0"/>
              <a:t>. </a:t>
            </a:r>
            <a:r>
              <a:rPr lang="en-GB" dirty="0" err="1"/>
              <a:t>sentrale</a:t>
            </a:r>
            <a:r>
              <a:rPr lang="en-GB" dirty="0"/>
              <a:t> </a:t>
            </a:r>
            <a:r>
              <a:rPr lang="en-GB" dirty="0" err="1"/>
              <a:t>politikere</a:t>
            </a:r>
            <a:r>
              <a:rPr lang="en-GB" dirty="0"/>
              <a:t> </a:t>
            </a:r>
            <a:r>
              <a:rPr lang="en-GB" dirty="0" err="1"/>
              <a:t>ikke</a:t>
            </a:r>
            <a:r>
              <a:rPr lang="en-GB" dirty="0"/>
              <a:t> har </a:t>
            </a:r>
            <a:r>
              <a:rPr lang="en-GB" dirty="0" err="1"/>
              <a:t>anledning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komme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man </a:t>
            </a:r>
            <a:r>
              <a:rPr lang="en-GB" dirty="0" err="1"/>
              <a:t>invitere</a:t>
            </a:r>
            <a:r>
              <a:rPr lang="en-GB" dirty="0"/>
              <a:t> folk </a:t>
            </a:r>
            <a:r>
              <a:rPr lang="en-GB" dirty="0" err="1"/>
              <a:t>fra</a:t>
            </a:r>
            <a:r>
              <a:rPr lang="en-GB" dirty="0"/>
              <a:t> </a:t>
            </a:r>
            <a:r>
              <a:rPr lang="en-GB" dirty="0" err="1"/>
              <a:t>fylket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andre</a:t>
            </a:r>
            <a:r>
              <a:rPr lang="en-GB" dirty="0"/>
              <a:t> </a:t>
            </a:r>
            <a:r>
              <a:rPr lang="en-GB" dirty="0" err="1"/>
              <a:t>organisasjoner</a:t>
            </a:r>
            <a:r>
              <a:rPr lang="en-GB" dirty="0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 err="1"/>
              <a:t>Dersom</a:t>
            </a:r>
            <a:r>
              <a:rPr lang="en-GB" dirty="0"/>
              <a:t> </a:t>
            </a:r>
            <a:r>
              <a:rPr lang="en-GB" dirty="0" err="1"/>
              <a:t>dere</a:t>
            </a:r>
            <a:r>
              <a:rPr lang="en-GB" dirty="0"/>
              <a:t> </a:t>
            </a:r>
            <a:r>
              <a:rPr lang="en-GB" dirty="0" err="1"/>
              <a:t>får</a:t>
            </a:r>
            <a:r>
              <a:rPr lang="en-GB" dirty="0"/>
              <a:t> </a:t>
            </a:r>
            <a:r>
              <a:rPr lang="en-GB" dirty="0" err="1"/>
              <a:t>besøk</a:t>
            </a:r>
            <a:r>
              <a:rPr lang="en-GB" dirty="0"/>
              <a:t>, </a:t>
            </a:r>
            <a:r>
              <a:rPr lang="en-GB" dirty="0" err="1"/>
              <a:t>er</a:t>
            </a:r>
            <a:r>
              <a:rPr lang="en-GB" dirty="0"/>
              <a:t> god </a:t>
            </a:r>
            <a:r>
              <a:rPr lang="en-GB" dirty="0" err="1"/>
              <a:t>planlegging</a:t>
            </a:r>
            <a:r>
              <a:rPr lang="en-GB" dirty="0"/>
              <a:t> </a:t>
            </a:r>
            <a:r>
              <a:rPr lang="en-GB" dirty="0" err="1"/>
              <a:t>nøkkelen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at det </a:t>
            </a:r>
            <a:r>
              <a:rPr lang="en-GB" dirty="0" err="1"/>
              <a:t>blir</a:t>
            </a:r>
            <a:r>
              <a:rPr lang="en-GB" dirty="0"/>
              <a:t> </a:t>
            </a:r>
            <a:r>
              <a:rPr lang="en-GB" dirty="0" err="1"/>
              <a:t>vellykket</a:t>
            </a:r>
            <a:r>
              <a:rPr lang="en-GB" dirty="0"/>
              <a:t>. </a:t>
            </a:r>
            <a:r>
              <a:rPr lang="en-GB" dirty="0" err="1"/>
              <a:t>Mye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gjøres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forhånd</a:t>
            </a:r>
            <a:r>
              <a:rPr lang="en-GB" dirty="0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/>
              <a:t>Ta </a:t>
            </a:r>
            <a:r>
              <a:rPr lang="en-GB" dirty="0" err="1"/>
              <a:t>kontakt</a:t>
            </a:r>
            <a:r>
              <a:rPr lang="en-GB" dirty="0"/>
              <a:t> med </a:t>
            </a:r>
            <a:r>
              <a:rPr lang="en-GB" dirty="0" err="1"/>
              <a:t>Anniken</a:t>
            </a:r>
            <a:r>
              <a:rPr lang="en-GB" dirty="0"/>
              <a:t> </a:t>
            </a:r>
            <a:r>
              <a:rPr lang="en-GB" dirty="0" err="1"/>
              <a:t>Gurijordet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partikontoret</a:t>
            </a:r>
            <a:r>
              <a:rPr lang="en-GB" dirty="0"/>
              <a:t>/</a:t>
            </a:r>
            <a:r>
              <a:rPr lang="en-GB" dirty="0" err="1"/>
              <a:t>Stortinget</a:t>
            </a:r>
            <a:r>
              <a:rPr lang="en-GB" dirty="0"/>
              <a:t> </a:t>
            </a:r>
            <a:r>
              <a:rPr lang="en-GB" dirty="0" err="1"/>
              <a:t>hvis</a:t>
            </a:r>
            <a:r>
              <a:rPr lang="en-GB" dirty="0"/>
              <a:t> </a:t>
            </a:r>
            <a:r>
              <a:rPr lang="en-GB" dirty="0" err="1"/>
              <a:t>dere</a:t>
            </a:r>
            <a:r>
              <a:rPr lang="en-GB" dirty="0"/>
              <a:t> </a:t>
            </a:r>
            <a:r>
              <a:rPr lang="en-GB" dirty="0" err="1"/>
              <a:t>vil</a:t>
            </a:r>
            <a:r>
              <a:rPr lang="en-GB" dirty="0"/>
              <a:t> ha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sentralt</a:t>
            </a:r>
            <a:r>
              <a:rPr lang="en-GB" dirty="0"/>
              <a:t> </a:t>
            </a:r>
            <a:r>
              <a:rPr lang="en-GB" dirty="0" err="1"/>
              <a:t>politiker</a:t>
            </a:r>
            <a:r>
              <a:rPr lang="en-GB" dirty="0"/>
              <a:t>: </a:t>
            </a:r>
            <a:r>
              <a:rPr lang="en-GB" dirty="0" err="1"/>
              <a:t>agu@stortinget.no</a:t>
            </a:r>
            <a:r>
              <a:rPr lang="en-GB" dirty="0"/>
              <a:t>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/>
              <a:t>Det ligger </a:t>
            </a:r>
            <a:r>
              <a:rPr lang="en-GB" dirty="0" err="1"/>
              <a:t>en</a:t>
            </a:r>
            <a:r>
              <a:rPr lang="en-GB" dirty="0"/>
              <a:t> mal med </a:t>
            </a:r>
            <a:r>
              <a:rPr lang="en-GB" dirty="0" err="1"/>
              <a:t>bla</a:t>
            </a:r>
            <a:r>
              <a:rPr lang="en-GB" dirty="0"/>
              <a:t> </a:t>
            </a:r>
            <a:r>
              <a:rPr lang="en-GB" dirty="0" err="1"/>
              <a:t>sjekkliste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tips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forberedelser</a:t>
            </a:r>
            <a:r>
              <a:rPr lang="en-GB" dirty="0"/>
              <a:t> for </a:t>
            </a:r>
            <a:r>
              <a:rPr lang="en-GB" dirty="0" err="1"/>
              <a:t>politikerbesøk</a:t>
            </a:r>
            <a:r>
              <a:rPr lang="en-GB" dirty="0"/>
              <a:t>.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 err="1"/>
              <a:t>Utadrettet</a:t>
            </a:r>
            <a:r>
              <a:rPr lang="en-GB" dirty="0"/>
              <a:t> </a:t>
            </a:r>
            <a:r>
              <a:rPr lang="en-GB" dirty="0" err="1"/>
              <a:t>aktivitet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møter</a:t>
            </a:r>
            <a:r>
              <a:rPr lang="en-GB" dirty="0"/>
              <a:t> med folk </a:t>
            </a:r>
            <a:r>
              <a:rPr lang="en-GB" dirty="0" err="1"/>
              <a:t>vil</a:t>
            </a:r>
            <a:r>
              <a:rPr lang="en-GB" dirty="0"/>
              <a:t> </a:t>
            </a:r>
            <a:r>
              <a:rPr lang="en-GB" dirty="0" err="1"/>
              <a:t>bli</a:t>
            </a:r>
            <a:r>
              <a:rPr lang="en-GB" dirty="0"/>
              <a:t> </a:t>
            </a:r>
            <a:r>
              <a:rPr lang="en-GB" dirty="0" err="1"/>
              <a:t>prioritert</a:t>
            </a:r>
            <a:r>
              <a:rPr lang="en-GB" dirty="0"/>
              <a:t> </a:t>
            </a:r>
            <a:r>
              <a:rPr lang="en-GB" dirty="0" err="1"/>
              <a:t>framfor</a:t>
            </a:r>
            <a:r>
              <a:rPr lang="en-GB" dirty="0"/>
              <a:t> interne </a:t>
            </a:r>
            <a:r>
              <a:rPr lang="en-GB" dirty="0" err="1"/>
              <a:t>møter</a:t>
            </a:r>
            <a:r>
              <a:rPr lang="en-GB" dirty="0"/>
              <a:t>. Det </a:t>
            </a:r>
            <a:r>
              <a:rPr lang="en-GB" dirty="0" err="1"/>
              <a:t>viktigste</a:t>
            </a:r>
            <a:r>
              <a:rPr lang="en-GB" dirty="0"/>
              <a:t> vi </a:t>
            </a:r>
            <a:r>
              <a:rPr lang="en-GB" dirty="0" err="1"/>
              <a:t>gjør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lokallaga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komme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kontakt</a:t>
            </a:r>
            <a:r>
              <a:rPr lang="en-GB" dirty="0"/>
              <a:t> med </a:t>
            </a:r>
            <a:r>
              <a:rPr lang="en-GB" dirty="0" err="1"/>
              <a:t>flest</a:t>
            </a:r>
            <a:r>
              <a:rPr lang="en-GB" dirty="0"/>
              <a:t> </a:t>
            </a:r>
            <a:r>
              <a:rPr lang="en-GB" dirty="0" err="1"/>
              <a:t>mulig</a:t>
            </a:r>
            <a:r>
              <a:rPr lang="en-GB" dirty="0"/>
              <a:t> </a:t>
            </a:r>
            <a:r>
              <a:rPr lang="en-GB" dirty="0" err="1"/>
              <a:t>velgere</a:t>
            </a:r>
            <a:r>
              <a:rPr lang="en-GB" dirty="0"/>
              <a:t>, for </a:t>
            </a:r>
            <a:r>
              <a:rPr lang="en-GB" dirty="0" err="1"/>
              <a:t>eksempel</a:t>
            </a:r>
            <a:r>
              <a:rPr lang="en-GB" dirty="0"/>
              <a:t> </a:t>
            </a:r>
            <a:r>
              <a:rPr lang="en-GB" dirty="0" err="1"/>
              <a:t>åpne</a:t>
            </a:r>
            <a:r>
              <a:rPr lang="en-GB" dirty="0"/>
              <a:t> </a:t>
            </a:r>
            <a:r>
              <a:rPr lang="en-GB" dirty="0" err="1"/>
              <a:t>møter</a:t>
            </a:r>
            <a:r>
              <a:rPr lang="en-GB" dirty="0"/>
              <a:t>, </a:t>
            </a:r>
            <a:r>
              <a:rPr lang="en-GB" dirty="0" err="1"/>
              <a:t>ved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besøke</a:t>
            </a:r>
            <a:r>
              <a:rPr lang="en-GB" dirty="0"/>
              <a:t> store </a:t>
            </a:r>
            <a:r>
              <a:rPr lang="en-GB" dirty="0" err="1"/>
              <a:t>arbeidsplasser</a:t>
            </a:r>
            <a:r>
              <a:rPr lang="en-GB" dirty="0"/>
              <a:t>, </a:t>
            </a:r>
            <a:r>
              <a:rPr lang="en-GB" dirty="0" err="1"/>
              <a:t>skoler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kulturarrangementer</a:t>
            </a:r>
            <a:r>
              <a:rPr lang="en-GB" dirty="0"/>
              <a:t>. </a:t>
            </a:r>
            <a:r>
              <a:rPr lang="en-GB" dirty="0" err="1"/>
              <a:t>Gjerne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tillegg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stå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stand </a:t>
            </a:r>
            <a:r>
              <a:rPr lang="en-GB" dirty="0" err="1"/>
              <a:t>eller</a:t>
            </a:r>
            <a:r>
              <a:rPr lang="en-GB" dirty="0"/>
              <a:t> dele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løpesedler</a:t>
            </a:r>
            <a:r>
              <a:rPr lang="en-GB" dirty="0"/>
              <a:t>. </a:t>
            </a:r>
            <a:r>
              <a:rPr lang="en-GB" dirty="0" err="1"/>
              <a:t>Tenk</a:t>
            </a:r>
            <a:r>
              <a:rPr lang="en-GB" dirty="0"/>
              <a:t> </a:t>
            </a:r>
            <a:r>
              <a:rPr lang="en-GB" dirty="0" err="1"/>
              <a:t>gjerne</a:t>
            </a:r>
            <a:r>
              <a:rPr lang="en-GB" dirty="0"/>
              <a:t> </a:t>
            </a:r>
            <a:r>
              <a:rPr lang="en-GB" dirty="0" err="1"/>
              <a:t>gjennom</a:t>
            </a:r>
            <a:r>
              <a:rPr lang="en-GB" dirty="0"/>
              <a:t> om </a:t>
            </a:r>
            <a:r>
              <a:rPr lang="en-GB" dirty="0" err="1"/>
              <a:t>dere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få</a:t>
            </a:r>
            <a:r>
              <a:rPr lang="en-GB" dirty="0"/>
              <a:t> </a:t>
            </a:r>
            <a:r>
              <a:rPr lang="en-GB" dirty="0" err="1"/>
              <a:t>drahjelp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sentrale</a:t>
            </a:r>
            <a:r>
              <a:rPr lang="en-GB" dirty="0"/>
              <a:t>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 err="1"/>
              <a:t>Vær</a:t>
            </a:r>
            <a:r>
              <a:rPr lang="en-GB" dirty="0"/>
              <a:t> </a:t>
            </a:r>
            <a:r>
              <a:rPr lang="en-GB" dirty="0" err="1"/>
              <a:t>så</a:t>
            </a:r>
            <a:r>
              <a:rPr lang="en-GB" dirty="0"/>
              <a:t> </a:t>
            </a:r>
            <a:r>
              <a:rPr lang="en-GB" dirty="0" err="1"/>
              <a:t>konkret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mulig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hvem</a:t>
            </a:r>
            <a:r>
              <a:rPr lang="en-GB" dirty="0"/>
              <a:t> </a:t>
            </a:r>
            <a:r>
              <a:rPr lang="en-GB" dirty="0" err="1"/>
              <a:t>dere</a:t>
            </a:r>
            <a:r>
              <a:rPr lang="en-GB" dirty="0"/>
              <a:t> </a:t>
            </a:r>
            <a:r>
              <a:rPr lang="en-GB" dirty="0" err="1"/>
              <a:t>vil</a:t>
            </a:r>
            <a:r>
              <a:rPr lang="en-GB" dirty="0"/>
              <a:t> ha </a:t>
            </a:r>
            <a:r>
              <a:rPr lang="en-GB" dirty="0" err="1"/>
              <a:t>besøk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, </a:t>
            </a:r>
            <a:r>
              <a:rPr lang="en-GB" dirty="0" err="1"/>
              <a:t>hva</a:t>
            </a:r>
            <a:r>
              <a:rPr lang="en-GB" dirty="0"/>
              <a:t> </a:t>
            </a:r>
            <a:r>
              <a:rPr lang="en-GB" dirty="0" err="1"/>
              <a:t>dere</a:t>
            </a:r>
            <a:r>
              <a:rPr lang="en-GB" dirty="0"/>
              <a:t> </a:t>
            </a:r>
            <a:r>
              <a:rPr lang="en-GB" dirty="0" err="1"/>
              <a:t>vil</a:t>
            </a:r>
            <a:r>
              <a:rPr lang="en-GB" dirty="0"/>
              <a:t> ha </a:t>
            </a:r>
            <a:r>
              <a:rPr lang="en-GB" dirty="0" err="1"/>
              <a:t>politikeren</a:t>
            </a:r>
            <a:r>
              <a:rPr lang="en-GB" dirty="0"/>
              <a:t> med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hvilken</a:t>
            </a:r>
            <a:r>
              <a:rPr lang="en-GB" dirty="0"/>
              <a:t> </a:t>
            </a:r>
            <a:r>
              <a:rPr lang="en-GB" dirty="0" err="1"/>
              <a:t>dato</a:t>
            </a:r>
            <a:r>
              <a:rPr lang="en-GB" dirty="0"/>
              <a:t> det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snakk</a:t>
            </a:r>
            <a:r>
              <a:rPr lang="en-GB" dirty="0"/>
              <a:t> </a:t>
            </a:r>
            <a:r>
              <a:rPr lang="en-GB" dirty="0" err="1"/>
              <a:t>om.</a:t>
            </a:r>
            <a:r>
              <a:rPr lang="en-GB" dirty="0"/>
              <a:t> </a:t>
            </a:r>
            <a:r>
              <a:rPr lang="en-GB" dirty="0" err="1"/>
              <a:t>Foreslå</a:t>
            </a:r>
            <a:r>
              <a:rPr lang="en-GB" dirty="0"/>
              <a:t> </a:t>
            </a:r>
            <a:r>
              <a:rPr lang="en-GB" dirty="0" err="1"/>
              <a:t>gjerne</a:t>
            </a:r>
            <a:r>
              <a:rPr lang="en-GB" dirty="0"/>
              <a:t> alternative </a:t>
            </a:r>
            <a:r>
              <a:rPr lang="en-GB" dirty="0" err="1"/>
              <a:t>datoer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forlag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andre</a:t>
            </a:r>
            <a:r>
              <a:rPr lang="en-GB" dirty="0"/>
              <a:t> </a:t>
            </a:r>
            <a:r>
              <a:rPr lang="en-GB" dirty="0" err="1"/>
              <a:t>navn</a:t>
            </a:r>
            <a:r>
              <a:rPr lang="en-GB" dirty="0"/>
              <a:t> </a:t>
            </a:r>
            <a:r>
              <a:rPr lang="en-GB" dirty="0" err="1"/>
              <a:t>dersom</a:t>
            </a:r>
            <a:r>
              <a:rPr lang="en-GB" dirty="0"/>
              <a:t> </a:t>
            </a:r>
            <a:r>
              <a:rPr lang="en-GB" dirty="0" err="1"/>
              <a:t>førstevalget</a:t>
            </a:r>
            <a:r>
              <a:rPr lang="en-GB" dirty="0"/>
              <a:t> </a:t>
            </a:r>
            <a:r>
              <a:rPr lang="en-GB" dirty="0" err="1"/>
              <a:t>deres</a:t>
            </a:r>
            <a:r>
              <a:rPr lang="en-GB" dirty="0"/>
              <a:t> </a:t>
            </a:r>
            <a:r>
              <a:rPr lang="en-GB" dirty="0" err="1"/>
              <a:t>ikke</a:t>
            </a:r>
            <a:r>
              <a:rPr lang="en-GB" dirty="0"/>
              <a:t> har </a:t>
            </a:r>
            <a:r>
              <a:rPr lang="en-GB" dirty="0" err="1"/>
              <a:t>anledning</a:t>
            </a:r>
            <a:r>
              <a:rPr lang="en-GB" dirty="0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/>
              <a:t>Involver </a:t>
            </a:r>
            <a:r>
              <a:rPr lang="en-GB" dirty="0" err="1"/>
              <a:t>fylkesstyret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fylkessekretæren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planleggingen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besøket</a:t>
            </a:r>
            <a:r>
              <a:rPr lang="en-GB" dirty="0"/>
              <a:t>, </a:t>
            </a:r>
            <a:r>
              <a:rPr lang="en-GB" dirty="0" err="1"/>
              <a:t>slik</a:t>
            </a:r>
            <a:r>
              <a:rPr lang="en-GB" dirty="0"/>
              <a:t> at man har </a:t>
            </a:r>
            <a:r>
              <a:rPr lang="en-GB" dirty="0" err="1"/>
              <a:t>muligheten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se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hvordan</a:t>
            </a:r>
            <a:r>
              <a:rPr lang="en-GB" dirty="0"/>
              <a:t> </a:t>
            </a:r>
            <a:r>
              <a:rPr lang="en-GB" dirty="0" err="1"/>
              <a:t>fylket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bidra</a:t>
            </a:r>
            <a:r>
              <a:rPr lang="en-GB" dirty="0"/>
              <a:t>,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hvordan</a:t>
            </a:r>
            <a:r>
              <a:rPr lang="en-GB" dirty="0"/>
              <a:t> man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få</a:t>
            </a:r>
            <a:r>
              <a:rPr lang="en-GB" dirty="0"/>
              <a:t> </a:t>
            </a:r>
            <a:r>
              <a:rPr lang="en-GB" dirty="0" err="1"/>
              <a:t>mest</a:t>
            </a:r>
            <a:r>
              <a:rPr lang="en-GB" dirty="0"/>
              <a:t> </a:t>
            </a:r>
            <a:r>
              <a:rPr lang="en-GB" dirty="0" err="1"/>
              <a:t>mulig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besøket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B894D-4453-974A-86BD-16F563A202D0}" type="slidenum">
              <a:rPr lang="en-NO" smtClean="0"/>
              <a:t>18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2420733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SzPct val="100000"/>
              <a:buFont typeface="Arial"/>
              <a:buChar char="•"/>
            </a:pPr>
            <a:r>
              <a:rPr lang="en-GB" dirty="0" err="1"/>
              <a:t>Ikke</a:t>
            </a:r>
            <a:r>
              <a:rPr lang="en-GB" dirty="0"/>
              <a:t> </a:t>
            </a:r>
            <a:r>
              <a:rPr lang="en-GB" dirty="0" err="1"/>
              <a:t>alle</a:t>
            </a:r>
            <a:r>
              <a:rPr lang="en-GB" dirty="0"/>
              <a:t> </a:t>
            </a:r>
            <a:r>
              <a:rPr lang="en-GB" dirty="0" err="1"/>
              <a:t>aktiviteter</a:t>
            </a:r>
            <a:r>
              <a:rPr lang="en-GB" dirty="0"/>
              <a:t> </a:t>
            </a:r>
            <a:r>
              <a:rPr lang="en-GB" dirty="0" err="1"/>
              <a:t>må</a:t>
            </a:r>
            <a:r>
              <a:rPr lang="en-GB" dirty="0"/>
              <a:t> </a:t>
            </a:r>
            <a:r>
              <a:rPr lang="en-GB" dirty="0" err="1"/>
              <a:t>holdes</a:t>
            </a:r>
            <a:r>
              <a:rPr lang="en-GB" dirty="0"/>
              <a:t> </a:t>
            </a:r>
            <a:r>
              <a:rPr lang="en-GB" dirty="0" err="1"/>
              <a:t>fysisk</a:t>
            </a:r>
            <a:r>
              <a:rPr lang="en-GB" dirty="0"/>
              <a:t>. </a:t>
            </a:r>
            <a:r>
              <a:rPr lang="en-GB" dirty="0" err="1"/>
              <a:t>Dersom</a:t>
            </a:r>
            <a:r>
              <a:rPr lang="en-GB" dirty="0"/>
              <a:t> det </a:t>
            </a:r>
            <a:r>
              <a:rPr lang="en-GB" dirty="0" err="1"/>
              <a:t>ikke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mulig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gjennomføre</a:t>
            </a:r>
            <a:r>
              <a:rPr lang="en-GB" dirty="0"/>
              <a:t> </a:t>
            </a:r>
            <a:r>
              <a:rPr lang="en-GB" dirty="0" err="1"/>
              <a:t>aktiviteter</a:t>
            </a:r>
            <a:r>
              <a:rPr lang="en-GB" dirty="0"/>
              <a:t> </a:t>
            </a:r>
            <a:r>
              <a:rPr lang="en-GB" dirty="0" err="1"/>
              <a:t>pga</a:t>
            </a:r>
            <a:r>
              <a:rPr lang="en-GB" dirty="0"/>
              <a:t>. </a:t>
            </a:r>
            <a:r>
              <a:rPr lang="en-GB" dirty="0" err="1"/>
              <a:t>restriksjoner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lengre</a:t>
            </a:r>
            <a:r>
              <a:rPr lang="en-GB" dirty="0"/>
              <a:t> </a:t>
            </a:r>
            <a:r>
              <a:rPr lang="en-GB" dirty="0" err="1"/>
              <a:t>distanser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man </a:t>
            </a:r>
            <a:r>
              <a:rPr lang="en-GB" dirty="0" err="1"/>
              <a:t>avholde</a:t>
            </a:r>
            <a:r>
              <a:rPr lang="en-GB" dirty="0"/>
              <a:t> </a:t>
            </a:r>
            <a:r>
              <a:rPr lang="en-GB" dirty="0" err="1"/>
              <a:t>digitale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nettaktiviteter</a:t>
            </a:r>
            <a:r>
              <a:rPr lang="en-GB" dirty="0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/>
              <a:t>Det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mulig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f.eks</a:t>
            </a:r>
            <a:r>
              <a:rPr lang="en-GB" dirty="0"/>
              <a:t>. ha </a:t>
            </a:r>
            <a:r>
              <a:rPr lang="en-GB" dirty="0" err="1"/>
              <a:t>møter</a:t>
            </a:r>
            <a:r>
              <a:rPr lang="en-GB" dirty="0"/>
              <a:t> med </a:t>
            </a:r>
            <a:r>
              <a:rPr lang="en-GB" dirty="0" err="1"/>
              <a:t>lokallag</a:t>
            </a:r>
            <a:r>
              <a:rPr lang="en-GB" dirty="0"/>
              <a:t> via Zoom. </a:t>
            </a:r>
            <a:r>
              <a:rPr lang="en-GB" dirty="0" err="1"/>
              <a:t>Dersom</a:t>
            </a:r>
            <a:r>
              <a:rPr lang="en-GB" dirty="0"/>
              <a:t> </a:t>
            </a:r>
            <a:r>
              <a:rPr lang="en-GB" dirty="0" err="1"/>
              <a:t>dere</a:t>
            </a:r>
            <a:r>
              <a:rPr lang="en-GB" dirty="0"/>
              <a:t> </a:t>
            </a:r>
            <a:r>
              <a:rPr lang="en-GB" dirty="0" err="1"/>
              <a:t>ønsker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booke</a:t>
            </a:r>
            <a:r>
              <a:rPr lang="en-GB" dirty="0"/>
              <a:t> et </a:t>
            </a:r>
            <a:r>
              <a:rPr lang="en-GB" dirty="0" err="1"/>
              <a:t>digitalt</a:t>
            </a:r>
            <a:r>
              <a:rPr lang="en-GB" dirty="0"/>
              <a:t> rom </a:t>
            </a:r>
            <a:r>
              <a:rPr lang="en-GB" dirty="0" err="1"/>
              <a:t>på</a:t>
            </a:r>
            <a:r>
              <a:rPr lang="en-GB" dirty="0"/>
              <a:t> Zoom, </a:t>
            </a:r>
            <a:r>
              <a:rPr lang="en-GB" dirty="0" err="1"/>
              <a:t>kontakt</a:t>
            </a:r>
            <a:r>
              <a:rPr lang="en-GB" dirty="0"/>
              <a:t> </a:t>
            </a:r>
            <a:r>
              <a:rPr lang="en-GB" dirty="0" err="1"/>
              <a:t>fylkessekretær</a:t>
            </a:r>
            <a:r>
              <a:rPr lang="en-GB" dirty="0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/>
              <a:t>Det </a:t>
            </a:r>
            <a:r>
              <a:rPr lang="en-GB" dirty="0" err="1"/>
              <a:t>går</a:t>
            </a:r>
            <a:r>
              <a:rPr lang="en-GB" dirty="0"/>
              <a:t> an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bestille</a:t>
            </a:r>
            <a:r>
              <a:rPr lang="en-GB" dirty="0"/>
              <a:t> gratis </a:t>
            </a:r>
            <a:r>
              <a:rPr lang="en-GB" dirty="0" err="1"/>
              <a:t>foredragsholdere</a:t>
            </a:r>
            <a:r>
              <a:rPr lang="en-GB" dirty="0"/>
              <a:t>,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f.eks</a:t>
            </a:r>
            <a:r>
              <a:rPr lang="en-GB" dirty="0"/>
              <a:t>.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snakke</a:t>
            </a:r>
            <a:r>
              <a:rPr lang="en-GB" dirty="0"/>
              <a:t> om </a:t>
            </a:r>
            <a:r>
              <a:rPr lang="en-GB" dirty="0" err="1"/>
              <a:t>politikk</a:t>
            </a:r>
            <a:r>
              <a:rPr lang="en-GB" dirty="0"/>
              <a:t>, </a:t>
            </a:r>
            <a:r>
              <a:rPr lang="en-GB" dirty="0" err="1"/>
              <a:t>organisasjons</a:t>
            </a:r>
            <a:r>
              <a:rPr lang="en-GB" dirty="0"/>
              <a:t>-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styrearbeid</a:t>
            </a:r>
            <a:r>
              <a:rPr lang="en-GB" dirty="0"/>
              <a:t>. Det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tilgengelig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sv.no</a:t>
            </a:r>
            <a:r>
              <a:rPr lang="en-GB" dirty="0"/>
              <a:t>/</a:t>
            </a:r>
            <a:r>
              <a:rPr lang="en-GB" dirty="0" err="1"/>
              <a:t>bestillenforedragsholder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B894D-4453-974A-86BD-16F563A202D0}" type="slidenum">
              <a:rPr lang="en-NO" smtClean="0"/>
              <a:t>19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3274857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B894D-4453-974A-86BD-16F563A202D0}" type="slidenum">
              <a:rPr lang="en-NO" smtClean="0"/>
              <a:t>20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774540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SzPct val="100000"/>
              <a:buFont typeface="Arial"/>
              <a:buChar char="•"/>
            </a:pPr>
            <a:r>
              <a:rPr lang="en-GB" dirty="0"/>
              <a:t>Et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formålene</a:t>
            </a:r>
            <a:r>
              <a:rPr lang="en-GB" dirty="0"/>
              <a:t> med </a:t>
            </a:r>
            <a:r>
              <a:rPr lang="en-GB" dirty="0" err="1"/>
              <a:t>å</a:t>
            </a:r>
            <a:r>
              <a:rPr lang="en-GB" dirty="0"/>
              <a:t> ha </a:t>
            </a:r>
            <a:r>
              <a:rPr lang="en-GB" dirty="0" err="1"/>
              <a:t>aktiviteter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lokallag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, </a:t>
            </a:r>
            <a:r>
              <a:rPr lang="en-GB" dirty="0" err="1"/>
              <a:t>både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kunne</a:t>
            </a:r>
            <a:r>
              <a:rPr lang="en-GB" dirty="0"/>
              <a:t> </a:t>
            </a:r>
            <a:r>
              <a:rPr lang="en-GB" dirty="0" err="1"/>
              <a:t>tilby</a:t>
            </a:r>
            <a:r>
              <a:rPr lang="en-GB" dirty="0"/>
              <a:t> </a:t>
            </a:r>
            <a:r>
              <a:rPr lang="en-GB" dirty="0" err="1"/>
              <a:t>medlemmer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lokallaget</a:t>
            </a:r>
            <a:r>
              <a:rPr lang="en-GB" dirty="0"/>
              <a:t> et </a:t>
            </a:r>
            <a:r>
              <a:rPr lang="en-GB" dirty="0" err="1"/>
              <a:t>tilbud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bli</a:t>
            </a:r>
            <a:r>
              <a:rPr lang="en-GB" dirty="0"/>
              <a:t> </a:t>
            </a:r>
            <a:r>
              <a:rPr lang="en-GB" dirty="0" err="1"/>
              <a:t>kjent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holde</a:t>
            </a:r>
            <a:r>
              <a:rPr lang="en-GB" dirty="0"/>
              <a:t> seg </a:t>
            </a:r>
            <a:r>
              <a:rPr lang="en-GB" dirty="0" err="1"/>
              <a:t>orientert</a:t>
            </a:r>
            <a:r>
              <a:rPr lang="en-GB" dirty="0"/>
              <a:t> om </a:t>
            </a:r>
            <a:r>
              <a:rPr lang="en-GB" dirty="0" err="1"/>
              <a:t>hva</a:t>
            </a:r>
            <a:r>
              <a:rPr lang="en-GB" dirty="0"/>
              <a:t> </a:t>
            </a:r>
            <a:r>
              <a:rPr lang="en-GB" dirty="0" err="1"/>
              <a:t>lokallaget</a:t>
            </a:r>
            <a:r>
              <a:rPr lang="en-GB" dirty="0"/>
              <a:t> jobber med,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nå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potensielle</a:t>
            </a:r>
            <a:r>
              <a:rPr lang="en-GB" dirty="0"/>
              <a:t> </a:t>
            </a:r>
            <a:r>
              <a:rPr lang="en-GB" dirty="0" err="1"/>
              <a:t>medlemmer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sympatisører</a:t>
            </a:r>
            <a:r>
              <a:rPr lang="en-GB" dirty="0"/>
              <a:t>.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/>
              <a:t>Det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anledning</a:t>
            </a:r>
            <a:r>
              <a:rPr lang="en-GB" dirty="0"/>
              <a:t> for </a:t>
            </a:r>
            <a:r>
              <a:rPr lang="en-GB" dirty="0" err="1"/>
              <a:t>medlemmer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kunne</a:t>
            </a:r>
            <a:r>
              <a:rPr lang="en-GB" dirty="0"/>
              <a:t> </a:t>
            </a:r>
            <a:r>
              <a:rPr lang="en-GB" dirty="0" err="1"/>
              <a:t>bidra</a:t>
            </a:r>
            <a:r>
              <a:rPr lang="en-GB" dirty="0"/>
              <a:t> med </a:t>
            </a:r>
            <a:r>
              <a:rPr lang="en-GB" dirty="0" err="1"/>
              <a:t>noe</a:t>
            </a:r>
            <a:r>
              <a:rPr lang="en-GB" dirty="0"/>
              <a:t> (</a:t>
            </a:r>
            <a:r>
              <a:rPr lang="en-GB" dirty="0" err="1"/>
              <a:t>f.eks</a:t>
            </a:r>
            <a:r>
              <a:rPr lang="en-GB" dirty="0"/>
              <a:t>. </a:t>
            </a:r>
            <a:r>
              <a:rPr lang="en-GB" dirty="0" err="1"/>
              <a:t>koke</a:t>
            </a:r>
            <a:r>
              <a:rPr lang="en-GB" dirty="0"/>
              <a:t> </a:t>
            </a:r>
            <a:r>
              <a:rPr lang="en-GB" dirty="0" err="1"/>
              <a:t>kaffe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bake </a:t>
            </a:r>
            <a:r>
              <a:rPr lang="en-GB" dirty="0" err="1"/>
              <a:t>kake</a:t>
            </a:r>
            <a:r>
              <a:rPr lang="en-GB" dirty="0"/>
              <a:t>)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 err="1"/>
              <a:t>Samtidig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det </a:t>
            </a:r>
            <a:r>
              <a:rPr lang="en-GB" dirty="0" err="1"/>
              <a:t>også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mulighet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anledning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skape</a:t>
            </a:r>
            <a:r>
              <a:rPr lang="en-GB" dirty="0"/>
              <a:t> </a:t>
            </a:r>
            <a:r>
              <a:rPr lang="en-GB" dirty="0" err="1"/>
              <a:t>engasjement</a:t>
            </a:r>
            <a:r>
              <a:rPr lang="en-GB" dirty="0"/>
              <a:t> om </a:t>
            </a:r>
            <a:r>
              <a:rPr lang="en-GB" dirty="0" err="1"/>
              <a:t>saker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viktig</a:t>
            </a:r>
            <a:r>
              <a:rPr lang="en-GB" dirty="0"/>
              <a:t> for SV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markere</a:t>
            </a:r>
            <a:r>
              <a:rPr lang="en-GB" dirty="0"/>
              <a:t> </a:t>
            </a:r>
            <a:r>
              <a:rPr lang="en-GB" dirty="0" err="1"/>
              <a:t>hvordan</a:t>
            </a:r>
            <a:r>
              <a:rPr lang="en-GB" dirty="0"/>
              <a:t> SV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være</a:t>
            </a:r>
            <a:r>
              <a:rPr lang="en-GB" dirty="0"/>
              <a:t> med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gjøre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forskjell</a:t>
            </a:r>
            <a:r>
              <a:rPr lang="en-GB" dirty="0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 err="1"/>
              <a:t>Aktiviteter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arrangementer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også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god </a:t>
            </a:r>
            <a:r>
              <a:rPr lang="en-GB" dirty="0" err="1"/>
              <a:t>anledning</a:t>
            </a:r>
            <a:r>
              <a:rPr lang="en-GB" dirty="0"/>
              <a:t> for </a:t>
            </a:r>
            <a:r>
              <a:rPr lang="en-GB" dirty="0" err="1"/>
              <a:t>folkevalgte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/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tillitsvalgte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profilere</a:t>
            </a:r>
            <a:r>
              <a:rPr lang="en-GB" dirty="0"/>
              <a:t> seg </a:t>
            </a:r>
            <a:r>
              <a:rPr lang="en-GB" dirty="0" err="1"/>
              <a:t>overfor</a:t>
            </a:r>
            <a:r>
              <a:rPr lang="en-GB" dirty="0"/>
              <a:t> </a:t>
            </a:r>
            <a:r>
              <a:rPr lang="en-GB" dirty="0" err="1"/>
              <a:t>lokalmiljøet</a:t>
            </a:r>
            <a:r>
              <a:rPr lang="en-GB" dirty="0"/>
              <a:t>, </a:t>
            </a:r>
            <a:r>
              <a:rPr lang="en-GB" dirty="0" err="1"/>
              <a:t>og</a:t>
            </a:r>
            <a:r>
              <a:rPr lang="en-GB" dirty="0"/>
              <a:t> for de </a:t>
            </a:r>
            <a:r>
              <a:rPr lang="en-GB" dirty="0" err="1"/>
              <a:t>tillitsvalgte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folkevalgte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bli</a:t>
            </a:r>
            <a:r>
              <a:rPr lang="en-GB" dirty="0"/>
              <a:t> </a:t>
            </a:r>
            <a:r>
              <a:rPr lang="en-GB" dirty="0" err="1"/>
              <a:t>bedre</a:t>
            </a:r>
            <a:r>
              <a:rPr lang="en-GB" dirty="0"/>
              <a:t> </a:t>
            </a:r>
            <a:r>
              <a:rPr lang="en-GB" dirty="0" err="1"/>
              <a:t>kjent</a:t>
            </a:r>
            <a:r>
              <a:rPr lang="en-GB" dirty="0"/>
              <a:t> med folk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sitt</a:t>
            </a:r>
            <a:r>
              <a:rPr lang="en-GB" dirty="0"/>
              <a:t> </a:t>
            </a:r>
            <a:r>
              <a:rPr lang="en-GB" dirty="0" err="1"/>
              <a:t>lokalmiljø</a:t>
            </a:r>
            <a:r>
              <a:rPr lang="en-GB" dirty="0"/>
              <a:t>.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gjelder</a:t>
            </a:r>
            <a:r>
              <a:rPr lang="en-GB" dirty="0"/>
              <a:t> </a:t>
            </a:r>
            <a:r>
              <a:rPr lang="en-GB" dirty="0" err="1"/>
              <a:t>både</a:t>
            </a:r>
            <a:r>
              <a:rPr lang="en-GB" dirty="0"/>
              <a:t> </a:t>
            </a:r>
            <a:r>
              <a:rPr lang="en-GB" dirty="0" err="1"/>
              <a:t>lokalt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nasjonalt</a:t>
            </a:r>
            <a:r>
              <a:rPr lang="en-GB" dirty="0"/>
              <a:t> </a:t>
            </a:r>
            <a:r>
              <a:rPr lang="en-GB" dirty="0" err="1"/>
              <a:t>folkevalgte</a:t>
            </a:r>
            <a:r>
              <a:rPr lang="en-GB" dirty="0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/>
              <a:t>Det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anledning</a:t>
            </a:r>
            <a:r>
              <a:rPr lang="en-GB" dirty="0"/>
              <a:t> for </a:t>
            </a:r>
            <a:r>
              <a:rPr lang="en-GB" dirty="0" err="1"/>
              <a:t>medlemmer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kunne</a:t>
            </a:r>
            <a:r>
              <a:rPr lang="en-GB" dirty="0"/>
              <a:t> </a:t>
            </a:r>
            <a:r>
              <a:rPr lang="en-GB" dirty="0" err="1"/>
              <a:t>introdusere</a:t>
            </a:r>
            <a:r>
              <a:rPr lang="en-GB" dirty="0"/>
              <a:t> </a:t>
            </a:r>
            <a:r>
              <a:rPr lang="en-GB" dirty="0" err="1"/>
              <a:t>venne</a:t>
            </a:r>
            <a:r>
              <a:rPr lang="en-GB" dirty="0"/>
              <a:t>, </a:t>
            </a:r>
            <a:r>
              <a:rPr lang="en-GB" dirty="0" err="1"/>
              <a:t>familie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sympatisører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SVs </a:t>
            </a:r>
            <a:r>
              <a:rPr lang="en-GB" dirty="0" err="1"/>
              <a:t>politikk</a:t>
            </a:r>
            <a:r>
              <a:rPr lang="en-GB" dirty="0"/>
              <a:t>,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få</a:t>
            </a:r>
            <a:r>
              <a:rPr lang="en-GB" dirty="0"/>
              <a:t> </a:t>
            </a:r>
            <a:r>
              <a:rPr lang="en-GB" dirty="0" err="1"/>
              <a:t>hjelp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verve </a:t>
            </a:r>
            <a:r>
              <a:rPr lang="en-GB" dirty="0" err="1"/>
              <a:t>nye</a:t>
            </a:r>
            <a:r>
              <a:rPr lang="en-GB" dirty="0"/>
              <a:t> </a:t>
            </a:r>
            <a:r>
              <a:rPr lang="en-GB" dirty="0" err="1"/>
              <a:t>medlemmer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B894D-4453-974A-86BD-16F563A202D0}" type="slidenum">
              <a:rPr lang="en-NO" smtClean="0"/>
              <a:t>2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9218136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A6777-0770-B24C-A92B-F9F5A0486F6D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8298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A6777-0770-B24C-A92B-F9F5A0486F6D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4326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Når</a:t>
            </a:r>
            <a:r>
              <a:rPr lang="en-GB" dirty="0"/>
              <a:t> det </a:t>
            </a:r>
            <a:r>
              <a:rPr lang="en-GB" dirty="0" err="1"/>
              <a:t>skal</a:t>
            </a:r>
            <a:r>
              <a:rPr lang="en-GB" dirty="0"/>
              <a:t> </a:t>
            </a:r>
            <a:r>
              <a:rPr lang="en-GB" dirty="0" err="1"/>
              <a:t>organiseres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hvilken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helst</a:t>
            </a:r>
            <a:r>
              <a:rPr lang="en-GB" dirty="0"/>
              <a:t> type </a:t>
            </a:r>
            <a:r>
              <a:rPr lang="en-GB" dirty="0" err="1"/>
              <a:t>aktivitet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det </a:t>
            </a:r>
            <a:r>
              <a:rPr lang="en-GB" dirty="0" err="1"/>
              <a:t>visse</a:t>
            </a:r>
            <a:r>
              <a:rPr lang="en-GB" dirty="0"/>
              <a:t> </a:t>
            </a:r>
            <a:r>
              <a:rPr lang="en-GB" dirty="0" err="1"/>
              <a:t>saker</a:t>
            </a:r>
            <a:r>
              <a:rPr lang="en-GB" dirty="0"/>
              <a:t> det </a:t>
            </a:r>
            <a:r>
              <a:rPr lang="en-GB" dirty="0" err="1"/>
              <a:t>forventes</a:t>
            </a:r>
            <a:r>
              <a:rPr lang="en-GB" dirty="0"/>
              <a:t> at </a:t>
            </a:r>
            <a:r>
              <a:rPr lang="en-GB" dirty="0" err="1"/>
              <a:t>lokallaget</a:t>
            </a:r>
            <a:r>
              <a:rPr lang="en-GB" dirty="0"/>
              <a:t> </a:t>
            </a:r>
            <a:r>
              <a:rPr lang="en-GB" dirty="0" err="1"/>
              <a:t>gjør</a:t>
            </a:r>
            <a:r>
              <a:rPr lang="en-GB" dirty="0"/>
              <a:t> </a:t>
            </a:r>
            <a:r>
              <a:rPr lang="en-GB" dirty="0" err="1"/>
              <a:t>selv</a:t>
            </a:r>
            <a:r>
              <a:rPr lang="en-GB" dirty="0"/>
              <a:t>. </a:t>
            </a:r>
            <a:r>
              <a:rPr lang="en-GB" dirty="0" err="1"/>
              <a:t>Samtidig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det </a:t>
            </a:r>
            <a:r>
              <a:rPr lang="en-GB" dirty="0" err="1"/>
              <a:t>en</a:t>
            </a:r>
            <a:r>
              <a:rPr lang="en-GB" dirty="0"/>
              <a:t> del </a:t>
            </a:r>
            <a:r>
              <a:rPr lang="en-GB" dirty="0" err="1"/>
              <a:t>oppgaver</a:t>
            </a:r>
            <a:r>
              <a:rPr lang="en-GB" dirty="0"/>
              <a:t> </a:t>
            </a:r>
            <a:r>
              <a:rPr lang="en-GB" dirty="0" err="1"/>
              <a:t>fylkessekretærene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bistå</a:t>
            </a:r>
            <a:r>
              <a:rPr lang="en-GB" dirty="0"/>
              <a:t> med.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B894D-4453-974A-86BD-16F563A202D0}" type="slidenum">
              <a:rPr lang="en-NO" smtClean="0"/>
              <a:t>3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239734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SzPct val="100000"/>
              <a:buFont typeface="Arial"/>
              <a:buChar char="•"/>
            </a:pP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ressursbanken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sv.no</a:t>
            </a:r>
            <a:r>
              <a:rPr lang="en-GB" dirty="0"/>
              <a:t> </a:t>
            </a:r>
            <a:r>
              <a:rPr lang="en-GB" dirty="0" err="1"/>
              <a:t>finnes</a:t>
            </a:r>
            <a:r>
              <a:rPr lang="en-GB" dirty="0"/>
              <a:t> det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rekke</a:t>
            </a:r>
            <a:r>
              <a:rPr lang="en-GB" dirty="0"/>
              <a:t> </a:t>
            </a:r>
            <a:r>
              <a:rPr lang="en-GB" dirty="0" err="1"/>
              <a:t>maler</a:t>
            </a:r>
            <a:r>
              <a:rPr lang="en-GB" dirty="0"/>
              <a:t> for </a:t>
            </a:r>
            <a:r>
              <a:rPr lang="en-GB" dirty="0" err="1"/>
              <a:t>ulike</a:t>
            </a:r>
            <a:r>
              <a:rPr lang="en-GB" dirty="0"/>
              <a:t> </a:t>
            </a:r>
            <a:r>
              <a:rPr lang="en-GB" dirty="0" err="1"/>
              <a:t>aktiviteter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arrangementer</a:t>
            </a:r>
            <a:endParaRPr lang="en-GB" dirty="0"/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 err="1"/>
              <a:t>Malene</a:t>
            </a:r>
            <a:r>
              <a:rPr lang="en-GB" dirty="0"/>
              <a:t> </a:t>
            </a:r>
            <a:r>
              <a:rPr lang="en-GB" dirty="0" err="1"/>
              <a:t>inneholder</a:t>
            </a:r>
            <a:r>
              <a:rPr lang="en-GB" dirty="0"/>
              <a:t> </a:t>
            </a:r>
            <a:r>
              <a:rPr lang="en-GB" dirty="0" err="1"/>
              <a:t>bla</a:t>
            </a:r>
            <a:r>
              <a:rPr lang="en-GB" dirty="0"/>
              <a:t>. </a:t>
            </a:r>
            <a:r>
              <a:rPr lang="en-GB" dirty="0" err="1"/>
              <a:t>Informasjon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hvilken</a:t>
            </a:r>
            <a:r>
              <a:rPr lang="en-GB" dirty="0"/>
              <a:t> type arrangement det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snakk</a:t>
            </a:r>
            <a:r>
              <a:rPr lang="en-GB" dirty="0"/>
              <a:t> om, </a:t>
            </a:r>
            <a:r>
              <a:rPr lang="en-GB" dirty="0" err="1"/>
              <a:t>hvem</a:t>
            </a:r>
            <a:r>
              <a:rPr lang="en-GB" dirty="0"/>
              <a:t> det </a:t>
            </a:r>
            <a:r>
              <a:rPr lang="en-GB" dirty="0" err="1"/>
              <a:t>retter</a:t>
            </a:r>
            <a:r>
              <a:rPr lang="en-GB" dirty="0"/>
              <a:t> seg mot, </a:t>
            </a:r>
            <a:r>
              <a:rPr lang="en-GB" dirty="0" err="1"/>
              <a:t>hvor</a:t>
            </a:r>
            <a:r>
              <a:rPr lang="en-GB" dirty="0"/>
              <a:t> </a:t>
            </a:r>
            <a:r>
              <a:rPr lang="en-GB" dirty="0" err="1"/>
              <a:t>aktiviteten</a:t>
            </a:r>
            <a:r>
              <a:rPr lang="en-GB" dirty="0"/>
              <a:t> </a:t>
            </a:r>
            <a:r>
              <a:rPr lang="en-GB" dirty="0" err="1"/>
              <a:t>burde</a:t>
            </a:r>
            <a:r>
              <a:rPr lang="en-GB" dirty="0"/>
              <a:t> </a:t>
            </a:r>
            <a:r>
              <a:rPr lang="en-GB" dirty="0" err="1"/>
              <a:t>avholdes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hvor</a:t>
            </a:r>
            <a:r>
              <a:rPr lang="en-GB" dirty="0"/>
              <a:t> </a:t>
            </a:r>
            <a:r>
              <a:rPr lang="en-GB" dirty="0" err="1"/>
              <a:t>lenge</a:t>
            </a:r>
            <a:r>
              <a:rPr lang="en-GB" dirty="0"/>
              <a:t> det </a:t>
            </a:r>
            <a:r>
              <a:rPr lang="en-GB" dirty="0" err="1"/>
              <a:t>burde</a:t>
            </a:r>
            <a:r>
              <a:rPr lang="en-GB" dirty="0"/>
              <a:t> </a:t>
            </a:r>
            <a:r>
              <a:rPr lang="en-GB" dirty="0" err="1"/>
              <a:t>vare</a:t>
            </a:r>
            <a:r>
              <a:rPr lang="en-GB" dirty="0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/>
              <a:t>Den </a:t>
            </a:r>
            <a:r>
              <a:rPr lang="en-GB" dirty="0" err="1"/>
              <a:t>inneholder</a:t>
            </a:r>
            <a:r>
              <a:rPr lang="en-GB" dirty="0"/>
              <a:t> </a:t>
            </a:r>
            <a:r>
              <a:rPr lang="en-GB" dirty="0" err="1"/>
              <a:t>også</a:t>
            </a:r>
            <a:r>
              <a:rPr lang="en-GB" dirty="0"/>
              <a:t> </a:t>
            </a:r>
            <a:r>
              <a:rPr lang="en-GB" dirty="0" err="1"/>
              <a:t>retningslinjer</a:t>
            </a:r>
            <a:r>
              <a:rPr lang="en-GB" dirty="0"/>
              <a:t> for </a:t>
            </a:r>
            <a:r>
              <a:rPr lang="en-GB" dirty="0" err="1"/>
              <a:t>lokale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generelle</a:t>
            </a:r>
            <a:r>
              <a:rPr lang="en-GB" dirty="0"/>
              <a:t> </a:t>
            </a:r>
            <a:r>
              <a:rPr lang="en-GB" dirty="0" err="1"/>
              <a:t>tipds</a:t>
            </a:r>
            <a:r>
              <a:rPr lang="en-GB" dirty="0"/>
              <a:t> for </a:t>
            </a:r>
            <a:r>
              <a:rPr lang="en-GB" dirty="0" err="1"/>
              <a:t>bla</a:t>
            </a:r>
            <a:r>
              <a:rPr lang="en-GB" dirty="0"/>
              <a:t>. </a:t>
            </a:r>
            <a:r>
              <a:rPr lang="en-GB" dirty="0" err="1"/>
              <a:t>ansvarfordeling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mobilisering</a:t>
            </a:r>
            <a:r>
              <a:rPr lang="en-GB" dirty="0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 err="1"/>
              <a:t>Oversikten</a:t>
            </a:r>
            <a:r>
              <a:rPr lang="en-GB" dirty="0"/>
              <a:t> over </a:t>
            </a:r>
            <a:r>
              <a:rPr lang="en-GB" dirty="0" err="1"/>
              <a:t>maler</a:t>
            </a:r>
            <a:r>
              <a:rPr lang="en-GB" dirty="0"/>
              <a:t> </a:t>
            </a:r>
            <a:r>
              <a:rPr lang="en-GB" dirty="0" err="1"/>
              <a:t>oppdateres</a:t>
            </a:r>
            <a:r>
              <a:rPr lang="en-GB" dirty="0"/>
              <a:t> </a:t>
            </a:r>
            <a:r>
              <a:rPr lang="en-GB" dirty="0" err="1"/>
              <a:t>jevnlig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dersom</a:t>
            </a:r>
            <a:r>
              <a:rPr lang="en-GB" dirty="0"/>
              <a:t> </a:t>
            </a:r>
            <a:r>
              <a:rPr lang="en-GB" dirty="0" err="1"/>
              <a:t>dere</a:t>
            </a:r>
            <a:r>
              <a:rPr lang="en-GB" dirty="0"/>
              <a:t> har </a:t>
            </a:r>
            <a:r>
              <a:rPr lang="en-GB" dirty="0" err="1"/>
              <a:t>ønsker</a:t>
            </a:r>
            <a:r>
              <a:rPr lang="en-GB" dirty="0"/>
              <a:t>, </a:t>
            </a:r>
            <a:r>
              <a:rPr lang="en-GB" dirty="0" err="1"/>
              <a:t>ideer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forslag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nye</a:t>
            </a:r>
            <a:r>
              <a:rPr lang="en-GB" dirty="0"/>
              <a:t> </a:t>
            </a:r>
            <a:r>
              <a:rPr lang="en-GB" dirty="0" err="1"/>
              <a:t>maler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burde</a:t>
            </a:r>
            <a:r>
              <a:rPr lang="en-GB" dirty="0"/>
              <a:t> </a:t>
            </a:r>
            <a:r>
              <a:rPr lang="en-GB" dirty="0" err="1"/>
              <a:t>utvikles</a:t>
            </a:r>
            <a:r>
              <a:rPr lang="en-GB" dirty="0"/>
              <a:t>, send </a:t>
            </a:r>
            <a:r>
              <a:rPr lang="en-GB" dirty="0" err="1"/>
              <a:t>en</a:t>
            </a:r>
            <a:r>
              <a:rPr lang="en-GB" dirty="0"/>
              <a:t> e-post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Anniken</a:t>
            </a:r>
            <a:r>
              <a:rPr lang="en-GB" dirty="0"/>
              <a:t> </a:t>
            </a:r>
            <a:r>
              <a:rPr lang="en-GB" dirty="0" err="1"/>
              <a:t>Gurijordet</a:t>
            </a:r>
            <a:r>
              <a:rPr lang="en-NO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B894D-4453-974A-86BD-16F563A202D0}" type="slidenum">
              <a:rPr lang="en-NO" smtClean="0"/>
              <a:t>4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267748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44"/>
            <a:r>
              <a:rPr lang="en-GB" dirty="0"/>
              <a:t>På </a:t>
            </a:r>
            <a:r>
              <a:rPr lang="en-GB" dirty="0" err="1"/>
              <a:t>alle</a:t>
            </a:r>
            <a:r>
              <a:rPr lang="en-GB" dirty="0"/>
              <a:t> </a:t>
            </a:r>
            <a:r>
              <a:rPr lang="en-GB" dirty="0" err="1"/>
              <a:t>arrangementer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regi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SV </a:t>
            </a:r>
            <a:r>
              <a:rPr lang="en-GB" dirty="0" err="1"/>
              <a:t>skal</a:t>
            </a:r>
            <a:r>
              <a:rPr lang="en-GB" dirty="0"/>
              <a:t> det </a:t>
            </a:r>
            <a:r>
              <a:rPr lang="en-GB" dirty="0" err="1"/>
              <a:t>kontinuerlig</a:t>
            </a:r>
            <a:r>
              <a:rPr lang="en-GB" dirty="0"/>
              <a:t> </a:t>
            </a:r>
            <a:r>
              <a:rPr lang="en-GB" dirty="0" err="1"/>
              <a:t>være</a:t>
            </a:r>
            <a:r>
              <a:rPr lang="en-GB" dirty="0"/>
              <a:t> </a:t>
            </a:r>
            <a:r>
              <a:rPr lang="en-GB" dirty="0" err="1"/>
              <a:t>edru</a:t>
            </a:r>
            <a:r>
              <a:rPr lang="en-GB" dirty="0"/>
              <a:t> </a:t>
            </a:r>
            <a:r>
              <a:rPr lang="en-GB" dirty="0" err="1"/>
              <a:t>ledelse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stede</a:t>
            </a:r>
            <a:r>
              <a:rPr lang="en-GB" dirty="0"/>
              <a:t> med </a:t>
            </a:r>
            <a:r>
              <a:rPr lang="en-GB" dirty="0" err="1"/>
              <a:t>særlig</a:t>
            </a:r>
            <a:r>
              <a:rPr lang="en-GB" dirty="0"/>
              <a:t> </a:t>
            </a:r>
            <a:r>
              <a:rPr lang="en-GB" dirty="0" err="1"/>
              <a:t>ansvar</a:t>
            </a:r>
            <a:r>
              <a:rPr lang="en-GB" dirty="0"/>
              <a:t> for å </a:t>
            </a:r>
            <a:r>
              <a:rPr lang="en-GB" dirty="0" err="1"/>
              <a:t>følge</a:t>
            </a:r>
            <a:r>
              <a:rPr lang="en-GB" dirty="0"/>
              <a:t> </a:t>
            </a:r>
            <a:r>
              <a:rPr lang="en-GB" dirty="0" err="1"/>
              <a:t>opp</a:t>
            </a:r>
            <a:r>
              <a:rPr lang="en-GB" dirty="0"/>
              <a:t> </a:t>
            </a:r>
            <a:r>
              <a:rPr lang="en-GB" dirty="0" err="1"/>
              <a:t>unge</a:t>
            </a:r>
            <a:r>
              <a:rPr lang="en-GB" dirty="0"/>
              <a:t> SV-</a:t>
            </a:r>
            <a:r>
              <a:rPr lang="en-GB" dirty="0" err="1"/>
              <a:t>medlemmer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SU-ere. </a:t>
            </a:r>
            <a:r>
              <a:rPr lang="en-GB" dirty="0" err="1"/>
              <a:t>Senest</a:t>
            </a:r>
            <a:r>
              <a:rPr lang="en-GB" dirty="0"/>
              <a:t> </a:t>
            </a:r>
            <a:r>
              <a:rPr lang="en-GB" dirty="0" err="1"/>
              <a:t>ved</a:t>
            </a:r>
            <a:r>
              <a:rPr lang="en-GB" dirty="0"/>
              <a:t> </a:t>
            </a:r>
            <a:r>
              <a:rPr lang="en-GB" dirty="0" err="1"/>
              <a:t>møtestart</a:t>
            </a:r>
            <a:r>
              <a:rPr lang="en-GB" dirty="0"/>
              <a:t> </a:t>
            </a:r>
            <a:r>
              <a:rPr lang="en-GB" dirty="0" err="1"/>
              <a:t>skal</a:t>
            </a:r>
            <a:r>
              <a:rPr lang="en-GB" dirty="0"/>
              <a:t> det </a:t>
            </a:r>
            <a:r>
              <a:rPr lang="en-GB" dirty="0" err="1"/>
              <a:t>opplyses</a:t>
            </a:r>
            <a:r>
              <a:rPr lang="en-GB" dirty="0"/>
              <a:t> om </a:t>
            </a:r>
            <a:r>
              <a:rPr lang="en-GB" dirty="0" err="1"/>
              <a:t>hvem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.  Det </a:t>
            </a:r>
            <a:r>
              <a:rPr lang="en-GB" dirty="0" err="1"/>
              <a:t>er</a:t>
            </a:r>
            <a:r>
              <a:rPr lang="en-GB" dirty="0"/>
              <a:t> et </a:t>
            </a:r>
            <a:r>
              <a:rPr lang="en-GB" dirty="0" err="1"/>
              <a:t>ledelsesansvar</a:t>
            </a:r>
            <a:r>
              <a:rPr lang="en-GB" dirty="0"/>
              <a:t> å </a:t>
            </a:r>
            <a:r>
              <a:rPr lang="en-GB" dirty="0" err="1"/>
              <a:t>unnga</a:t>
            </a:r>
            <a:r>
              <a:rPr lang="en-GB" dirty="0"/>
              <a:t>̊ at </a:t>
            </a:r>
            <a:r>
              <a:rPr lang="en-GB" dirty="0" err="1"/>
              <a:t>personer</a:t>
            </a:r>
            <a:r>
              <a:rPr lang="en-GB" dirty="0"/>
              <a:t> under 18 </a:t>
            </a:r>
            <a:r>
              <a:rPr lang="en-GB" dirty="0" err="1"/>
              <a:t>år</a:t>
            </a:r>
            <a:r>
              <a:rPr lang="en-GB" dirty="0"/>
              <a:t> </a:t>
            </a:r>
            <a:r>
              <a:rPr lang="en-GB" dirty="0" err="1"/>
              <a:t>tilbys</a:t>
            </a:r>
            <a:r>
              <a:rPr lang="en-GB" dirty="0"/>
              <a:t> </a:t>
            </a:r>
            <a:r>
              <a:rPr lang="en-GB" dirty="0" err="1"/>
              <a:t>alkohol</a:t>
            </a:r>
            <a:r>
              <a:rPr lang="en-GB" dirty="0"/>
              <a:t>, </a:t>
            </a:r>
            <a:r>
              <a:rPr lang="en-GB" dirty="0" err="1"/>
              <a:t>og</a:t>
            </a:r>
            <a:r>
              <a:rPr lang="en-GB" dirty="0"/>
              <a:t> det </a:t>
            </a:r>
            <a:r>
              <a:rPr lang="en-GB" dirty="0" err="1"/>
              <a:t>er</a:t>
            </a:r>
            <a:r>
              <a:rPr lang="en-GB" dirty="0"/>
              <a:t> et </a:t>
            </a:r>
            <a:r>
              <a:rPr lang="en-GB" dirty="0" err="1"/>
              <a:t>ledelsesansvar</a:t>
            </a:r>
            <a:r>
              <a:rPr lang="en-GB" dirty="0"/>
              <a:t> å </a:t>
            </a:r>
            <a:r>
              <a:rPr lang="en-GB" dirty="0" err="1"/>
              <a:t>unnga</a:t>
            </a:r>
            <a:r>
              <a:rPr lang="en-GB" dirty="0"/>
              <a:t>̊ at SV-</a:t>
            </a:r>
            <a:r>
              <a:rPr lang="en-GB" dirty="0" err="1"/>
              <a:t>medlemmer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SU-ere </a:t>
            </a:r>
            <a:r>
              <a:rPr lang="en-GB" dirty="0" err="1"/>
              <a:t>opplever</a:t>
            </a:r>
            <a:r>
              <a:rPr lang="en-GB" dirty="0"/>
              <a:t> </a:t>
            </a:r>
            <a:r>
              <a:rPr lang="en-GB" dirty="0" err="1"/>
              <a:t>ubehagelige</a:t>
            </a:r>
            <a:r>
              <a:rPr lang="en-GB" dirty="0"/>
              <a:t> </a:t>
            </a:r>
            <a:r>
              <a:rPr lang="en-GB" dirty="0" err="1"/>
              <a:t>situasjoner</a:t>
            </a:r>
            <a:r>
              <a:rPr lang="en-GB" dirty="0"/>
              <a:t> på </a:t>
            </a:r>
            <a:r>
              <a:rPr lang="en-GB" dirty="0" err="1"/>
              <a:t>våre</a:t>
            </a:r>
            <a:r>
              <a:rPr lang="en-GB" dirty="0"/>
              <a:t> </a:t>
            </a:r>
            <a:r>
              <a:rPr lang="en-GB" dirty="0" err="1"/>
              <a:t>arrangementer</a:t>
            </a:r>
            <a:r>
              <a:rPr lang="en-GB" dirty="0"/>
              <a:t>. </a:t>
            </a:r>
          </a:p>
          <a:p>
            <a:pPr defTabSz="914444"/>
            <a:endParaRPr lang="en-GB" dirty="0"/>
          </a:p>
          <a:p>
            <a:pPr defTabSz="914444"/>
            <a:r>
              <a:rPr lang="en-GB" dirty="0"/>
              <a:t>Det </a:t>
            </a:r>
            <a:r>
              <a:rPr lang="en-GB" dirty="0" err="1"/>
              <a:t>sosiale</a:t>
            </a:r>
            <a:r>
              <a:rPr lang="en-GB" dirty="0"/>
              <a:t> </a:t>
            </a:r>
            <a:r>
              <a:rPr lang="en-GB" dirty="0" err="1"/>
              <a:t>fellesskapet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viktig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SV,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ofte</a:t>
            </a:r>
            <a:r>
              <a:rPr lang="en-GB" dirty="0"/>
              <a:t> </a:t>
            </a:r>
            <a:r>
              <a:rPr lang="en-GB" dirty="0" err="1"/>
              <a:t>inkluderer</a:t>
            </a:r>
            <a:r>
              <a:rPr lang="en-GB" dirty="0"/>
              <a:t> </a:t>
            </a:r>
            <a:r>
              <a:rPr lang="en-GB" dirty="0" err="1"/>
              <a:t>arrangementer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sammenkomster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partiet</a:t>
            </a:r>
            <a:r>
              <a:rPr lang="en-GB" dirty="0"/>
              <a:t> </a:t>
            </a:r>
            <a:r>
              <a:rPr lang="en-GB" dirty="0" err="1"/>
              <a:t>alkohol</a:t>
            </a:r>
            <a:r>
              <a:rPr lang="en-GB" dirty="0"/>
              <a:t>. </a:t>
            </a:r>
            <a:r>
              <a:rPr lang="en-GB" dirty="0" err="1"/>
              <a:t>Ledelsen</a:t>
            </a:r>
            <a:r>
              <a:rPr lang="en-GB" dirty="0"/>
              <a:t> </a:t>
            </a:r>
            <a:r>
              <a:rPr lang="en-GB" dirty="0" err="1"/>
              <a:t>skal</a:t>
            </a:r>
            <a:r>
              <a:rPr lang="en-GB" dirty="0"/>
              <a:t> ha et </a:t>
            </a:r>
            <a:r>
              <a:rPr lang="en-GB" dirty="0" err="1"/>
              <a:t>bevisst</a:t>
            </a:r>
            <a:r>
              <a:rPr lang="en-GB" dirty="0"/>
              <a:t> forhold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alkoholbruken</a:t>
            </a:r>
            <a:r>
              <a:rPr lang="en-GB" dirty="0"/>
              <a:t> på SV- arrangement,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oppfordres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å </a:t>
            </a:r>
            <a:r>
              <a:rPr lang="en-GB" dirty="0" err="1"/>
              <a:t>invitere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arrangement </a:t>
            </a:r>
            <a:r>
              <a:rPr lang="en-GB" dirty="0" err="1"/>
              <a:t>hvor</a:t>
            </a:r>
            <a:r>
              <a:rPr lang="en-GB" dirty="0"/>
              <a:t> </a:t>
            </a:r>
            <a:r>
              <a:rPr lang="en-GB" dirty="0" err="1"/>
              <a:t>alkohol</a:t>
            </a:r>
            <a:r>
              <a:rPr lang="en-GB" dirty="0"/>
              <a:t> </a:t>
            </a:r>
            <a:r>
              <a:rPr lang="en-GB" dirty="0" err="1"/>
              <a:t>ikke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naturlig</a:t>
            </a:r>
            <a:r>
              <a:rPr lang="en-GB" dirty="0"/>
              <a:t> del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opplegget</a:t>
            </a:r>
            <a:r>
              <a:rPr lang="en-GB" dirty="0"/>
              <a:t>. </a:t>
            </a:r>
          </a:p>
          <a:p>
            <a:pPr defTabSz="914444"/>
            <a:endParaRPr lang="en-GB" dirty="0"/>
          </a:p>
          <a:p>
            <a:pPr defTabSz="914444"/>
            <a:r>
              <a:rPr lang="en-GB" dirty="0"/>
              <a:t>I </a:t>
            </a:r>
            <a:r>
              <a:rPr lang="en-GB" dirty="0" err="1"/>
              <a:t>ressursbanken</a:t>
            </a:r>
            <a:r>
              <a:rPr lang="en-GB" dirty="0"/>
              <a:t> </a:t>
            </a:r>
            <a:r>
              <a:rPr lang="en-GB" dirty="0" err="1"/>
              <a:t>finner</a:t>
            </a:r>
            <a:r>
              <a:rPr lang="en-GB" dirty="0"/>
              <a:t> </a:t>
            </a:r>
            <a:r>
              <a:rPr lang="en-GB" dirty="0" err="1"/>
              <a:t>dere</a:t>
            </a:r>
            <a:r>
              <a:rPr lang="en-GB" dirty="0"/>
              <a:t> </a:t>
            </a:r>
            <a:r>
              <a:rPr lang="en-GB" dirty="0" err="1"/>
              <a:t>retningslinjer</a:t>
            </a:r>
            <a:r>
              <a:rPr lang="en-GB" dirty="0"/>
              <a:t> for </a:t>
            </a:r>
            <a:r>
              <a:rPr lang="en-GB" dirty="0" err="1"/>
              <a:t>trygge</a:t>
            </a:r>
            <a:r>
              <a:rPr lang="en-GB" dirty="0"/>
              <a:t> </a:t>
            </a:r>
            <a:r>
              <a:rPr lang="en-GB" dirty="0" err="1"/>
              <a:t>møteplasser</a:t>
            </a:r>
            <a:r>
              <a:rPr lang="en-GB" dirty="0"/>
              <a:t> </a:t>
            </a:r>
            <a:r>
              <a:rPr lang="en-GB" dirty="0" err="1"/>
              <a:t>samt</a:t>
            </a:r>
            <a:r>
              <a:rPr lang="en-GB" dirty="0"/>
              <a:t> </a:t>
            </a:r>
            <a:r>
              <a:rPr lang="en-GB" dirty="0" err="1"/>
              <a:t>våre</a:t>
            </a:r>
            <a:r>
              <a:rPr lang="en-GB" dirty="0"/>
              <a:t> </a:t>
            </a:r>
            <a:r>
              <a:rPr lang="en-GB" dirty="0" err="1"/>
              <a:t>varslingsrutiner</a:t>
            </a:r>
            <a:r>
              <a:rPr lang="en-GB" dirty="0"/>
              <a:t>. </a:t>
            </a:r>
          </a:p>
          <a:p>
            <a:pPr defTabSz="914444"/>
            <a:endParaRPr lang="en-GB" dirty="0"/>
          </a:p>
          <a:p>
            <a:pPr defTabSz="914444"/>
            <a:r>
              <a:rPr lang="en-GB" dirty="0"/>
              <a:t>I </a:t>
            </a:r>
            <a:r>
              <a:rPr lang="en-GB" dirty="0" err="1"/>
              <a:t>forbindelse</a:t>
            </a:r>
            <a:r>
              <a:rPr lang="en-GB" dirty="0"/>
              <a:t> med </a:t>
            </a:r>
            <a:r>
              <a:rPr lang="en-GB" dirty="0" err="1"/>
              <a:t>større</a:t>
            </a:r>
            <a:r>
              <a:rPr lang="en-GB" dirty="0"/>
              <a:t> </a:t>
            </a:r>
            <a:r>
              <a:rPr lang="en-GB" dirty="0" err="1"/>
              <a:t>arrangementer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årsmøte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konferanser</a:t>
            </a:r>
            <a:r>
              <a:rPr lang="en-GB" dirty="0"/>
              <a:t> </a:t>
            </a:r>
            <a:r>
              <a:rPr lang="en-GB" dirty="0" err="1"/>
              <a:t>skal</a:t>
            </a:r>
            <a:r>
              <a:rPr lang="en-GB" dirty="0"/>
              <a:t> det </a:t>
            </a:r>
            <a:r>
              <a:rPr lang="en-GB" dirty="0" err="1"/>
              <a:t>gjennomføres</a:t>
            </a:r>
            <a:r>
              <a:rPr lang="en-GB" dirty="0"/>
              <a:t> </a:t>
            </a:r>
            <a:r>
              <a:rPr lang="en-GB" dirty="0" err="1"/>
              <a:t>kjønnsdelte</a:t>
            </a:r>
            <a:r>
              <a:rPr lang="en-GB" dirty="0"/>
              <a:t> </a:t>
            </a:r>
            <a:r>
              <a:rPr lang="en-GB" dirty="0" err="1"/>
              <a:t>formøter</a:t>
            </a:r>
            <a:r>
              <a:rPr lang="en-GB" dirty="0"/>
              <a:t> </a:t>
            </a:r>
            <a:r>
              <a:rPr lang="en-GB" dirty="0" err="1"/>
              <a:t>både</a:t>
            </a:r>
            <a:r>
              <a:rPr lang="en-GB" dirty="0"/>
              <a:t> for </a:t>
            </a:r>
            <a:r>
              <a:rPr lang="en-GB" dirty="0" err="1"/>
              <a:t>kvinner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menn</a:t>
            </a:r>
            <a:r>
              <a:rPr lang="en-GB" dirty="0"/>
              <a:t>.</a:t>
            </a:r>
          </a:p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B894D-4453-974A-86BD-16F563A202D0}" type="slidenum">
              <a:rPr lang="en-NO" smtClean="0"/>
              <a:t>6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186408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SzPct val="100000"/>
              <a:buFont typeface="Arial"/>
              <a:buChar char="•"/>
            </a:pPr>
            <a:r>
              <a:rPr lang="en-GB" dirty="0"/>
              <a:t>Det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være</a:t>
            </a:r>
            <a:r>
              <a:rPr lang="en-GB" dirty="0"/>
              <a:t> </a:t>
            </a:r>
            <a:r>
              <a:rPr lang="en-GB" dirty="0" err="1"/>
              <a:t>lurt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alliere</a:t>
            </a:r>
            <a:r>
              <a:rPr lang="en-GB" dirty="0"/>
              <a:t> seg med </a:t>
            </a:r>
            <a:r>
              <a:rPr lang="en-GB" dirty="0" err="1"/>
              <a:t>andre</a:t>
            </a:r>
            <a:r>
              <a:rPr lang="en-GB" dirty="0"/>
              <a:t> </a:t>
            </a:r>
            <a:r>
              <a:rPr lang="en-GB" dirty="0" err="1"/>
              <a:t>organisasjoner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gjennomføring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ulike</a:t>
            </a:r>
            <a:r>
              <a:rPr lang="en-GB" dirty="0"/>
              <a:t> </a:t>
            </a:r>
            <a:r>
              <a:rPr lang="en-GB" dirty="0" err="1"/>
              <a:t>aktiviteter</a:t>
            </a:r>
            <a:r>
              <a:rPr lang="en-GB" dirty="0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organisasjoner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folk med </a:t>
            </a:r>
            <a:r>
              <a:rPr lang="en-GB" dirty="0" err="1"/>
              <a:t>felles</a:t>
            </a:r>
            <a:r>
              <a:rPr lang="en-GB" dirty="0"/>
              <a:t> </a:t>
            </a:r>
            <a:r>
              <a:rPr lang="en-GB" dirty="0" err="1"/>
              <a:t>standpunkt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evt</a:t>
            </a:r>
            <a:r>
              <a:rPr lang="en-GB" dirty="0"/>
              <a:t>. </a:t>
            </a:r>
            <a:r>
              <a:rPr lang="en-GB" dirty="0" err="1"/>
              <a:t>andre</a:t>
            </a:r>
            <a:r>
              <a:rPr lang="en-GB" dirty="0"/>
              <a:t> partier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 err="1"/>
              <a:t>Samarbeid</a:t>
            </a:r>
            <a:r>
              <a:rPr lang="en-GB" dirty="0"/>
              <a:t> med </a:t>
            </a:r>
            <a:r>
              <a:rPr lang="en-GB" dirty="0" err="1"/>
              <a:t>andre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bidra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større</a:t>
            </a:r>
            <a:r>
              <a:rPr lang="en-GB" dirty="0"/>
              <a:t> </a:t>
            </a:r>
            <a:r>
              <a:rPr lang="en-GB" dirty="0" err="1"/>
              <a:t>sjanse</a:t>
            </a:r>
            <a:r>
              <a:rPr lang="en-GB" dirty="0"/>
              <a:t> for </a:t>
            </a:r>
            <a:r>
              <a:rPr lang="en-GB" dirty="0" err="1"/>
              <a:t>gjennomslag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større</a:t>
            </a:r>
            <a:r>
              <a:rPr lang="en-GB" dirty="0"/>
              <a:t> </a:t>
            </a:r>
            <a:r>
              <a:rPr lang="en-GB" dirty="0" err="1"/>
              <a:t>oppslutning</a:t>
            </a:r>
            <a:r>
              <a:rPr lang="en-GB" dirty="0"/>
              <a:t> om </a:t>
            </a:r>
            <a:r>
              <a:rPr lang="en-GB" dirty="0" err="1"/>
              <a:t>saker</a:t>
            </a:r>
            <a:endParaRPr lang="en-GB" dirty="0"/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/>
              <a:t>Det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også</a:t>
            </a:r>
            <a:r>
              <a:rPr lang="en-GB" dirty="0"/>
              <a:t> </a:t>
            </a:r>
            <a:r>
              <a:rPr lang="en-GB" dirty="0" err="1"/>
              <a:t>mulig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invitere</a:t>
            </a:r>
            <a:r>
              <a:rPr lang="en-GB" dirty="0"/>
              <a:t> </a:t>
            </a:r>
            <a:r>
              <a:rPr lang="en-GB" dirty="0" err="1"/>
              <a:t>organisasjoner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oppdatere</a:t>
            </a:r>
            <a:r>
              <a:rPr lang="en-GB" dirty="0"/>
              <a:t> </a:t>
            </a:r>
            <a:r>
              <a:rPr lang="en-GB" dirty="0" err="1"/>
              <a:t>lokallag</a:t>
            </a:r>
            <a:r>
              <a:rPr lang="en-GB" dirty="0"/>
              <a:t> om </a:t>
            </a:r>
            <a:r>
              <a:rPr lang="en-GB" dirty="0" err="1"/>
              <a:t>deres</a:t>
            </a:r>
            <a:r>
              <a:rPr lang="en-GB" dirty="0"/>
              <a:t> </a:t>
            </a:r>
            <a:r>
              <a:rPr lang="en-GB" dirty="0" err="1"/>
              <a:t>standpunkt</a:t>
            </a:r>
            <a:r>
              <a:rPr lang="en-GB" dirty="0"/>
              <a:t>,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høre</a:t>
            </a:r>
            <a:r>
              <a:rPr lang="en-GB" dirty="0"/>
              <a:t> om de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holde</a:t>
            </a:r>
            <a:r>
              <a:rPr lang="en-GB" dirty="0"/>
              <a:t> </a:t>
            </a:r>
            <a:r>
              <a:rPr lang="en-GB" dirty="0" err="1"/>
              <a:t>foredrag</a:t>
            </a:r>
            <a:r>
              <a:rPr lang="en-GB" dirty="0"/>
              <a:t> om et </a:t>
            </a:r>
            <a:r>
              <a:rPr lang="en-GB" dirty="0" err="1"/>
              <a:t>tema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øke</a:t>
            </a:r>
            <a:r>
              <a:rPr lang="en-GB" dirty="0"/>
              <a:t> </a:t>
            </a:r>
            <a:r>
              <a:rPr lang="en-GB" dirty="0" err="1"/>
              <a:t>kompetansen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styret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lokallaget</a:t>
            </a:r>
            <a:r>
              <a:rPr lang="en-GB" dirty="0"/>
              <a:t> </a:t>
            </a:r>
            <a:r>
              <a:rPr lang="en-GB" dirty="0" err="1"/>
              <a:t>generelt</a:t>
            </a:r>
            <a:r>
              <a:rPr lang="en-GB" dirty="0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/>
              <a:t>Det </a:t>
            </a:r>
            <a:r>
              <a:rPr lang="en-GB" dirty="0" err="1"/>
              <a:t>samme</a:t>
            </a:r>
            <a:r>
              <a:rPr lang="en-GB" dirty="0"/>
              <a:t> </a:t>
            </a:r>
            <a:r>
              <a:rPr lang="en-GB" dirty="0" err="1"/>
              <a:t>gjelder</a:t>
            </a:r>
            <a:r>
              <a:rPr lang="en-GB" dirty="0"/>
              <a:t> med </a:t>
            </a:r>
            <a:r>
              <a:rPr lang="en-GB" dirty="0" err="1"/>
              <a:t>tanke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få</a:t>
            </a:r>
            <a:r>
              <a:rPr lang="en-GB" dirty="0"/>
              <a:t> </a:t>
            </a:r>
            <a:r>
              <a:rPr lang="en-GB" dirty="0" err="1"/>
              <a:t>innspill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ulike</a:t>
            </a:r>
            <a:r>
              <a:rPr lang="en-GB" dirty="0"/>
              <a:t> </a:t>
            </a:r>
            <a:r>
              <a:rPr lang="en-GB" dirty="0" err="1"/>
              <a:t>saker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lokallaget</a:t>
            </a:r>
            <a:r>
              <a:rPr lang="en-GB" dirty="0"/>
              <a:t> </a:t>
            </a:r>
            <a:r>
              <a:rPr lang="en-GB" dirty="0" err="1"/>
              <a:t>skal</a:t>
            </a:r>
            <a:r>
              <a:rPr lang="en-GB" dirty="0"/>
              <a:t> ta stilling </a:t>
            </a:r>
            <a:r>
              <a:rPr lang="en-GB" dirty="0" err="1"/>
              <a:t>til</a:t>
            </a:r>
            <a:r>
              <a:rPr lang="en-GB" dirty="0"/>
              <a:t>. Andre </a:t>
            </a:r>
            <a:r>
              <a:rPr lang="en-GB" dirty="0" err="1"/>
              <a:t>organisasjoner</a:t>
            </a:r>
            <a:r>
              <a:rPr lang="en-GB" dirty="0"/>
              <a:t> har </a:t>
            </a:r>
            <a:r>
              <a:rPr lang="en-GB" dirty="0" err="1"/>
              <a:t>ofte</a:t>
            </a:r>
            <a:r>
              <a:rPr lang="en-GB" dirty="0"/>
              <a:t> </a:t>
            </a:r>
            <a:r>
              <a:rPr lang="en-GB" dirty="0" err="1"/>
              <a:t>andre</a:t>
            </a:r>
            <a:r>
              <a:rPr lang="en-GB" dirty="0"/>
              <a:t> </a:t>
            </a:r>
            <a:r>
              <a:rPr lang="en-GB" dirty="0" err="1"/>
              <a:t>perspektiver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mer</a:t>
            </a:r>
            <a:r>
              <a:rPr lang="en-GB" dirty="0"/>
              <a:t> </a:t>
            </a:r>
            <a:r>
              <a:rPr lang="en-GB" dirty="0" err="1"/>
              <a:t>kunnskap</a:t>
            </a:r>
            <a:r>
              <a:rPr lang="en-GB" dirty="0"/>
              <a:t> om et </a:t>
            </a:r>
            <a:r>
              <a:rPr lang="en-GB" dirty="0" err="1"/>
              <a:t>saksområde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være</a:t>
            </a:r>
            <a:r>
              <a:rPr lang="en-GB" dirty="0"/>
              <a:t> </a:t>
            </a:r>
            <a:r>
              <a:rPr lang="en-GB" dirty="0" err="1"/>
              <a:t>positivt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ha med seg.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/>
              <a:t>Det </a:t>
            </a:r>
            <a:r>
              <a:rPr lang="en-GB" dirty="0" err="1"/>
              <a:t>lønner</a:t>
            </a:r>
            <a:r>
              <a:rPr lang="en-GB" dirty="0"/>
              <a:t> seg </a:t>
            </a:r>
            <a:r>
              <a:rPr lang="en-GB" dirty="0" err="1"/>
              <a:t>som</a:t>
            </a:r>
            <a:r>
              <a:rPr lang="en-GB" dirty="0"/>
              <a:t> regel </a:t>
            </a:r>
            <a:r>
              <a:rPr lang="en-GB" dirty="0" err="1"/>
              <a:t>å</a:t>
            </a:r>
            <a:r>
              <a:rPr lang="en-GB" dirty="0"/>
              <a:t> ha </a:t>
            </a:r>
            <a:r>
              <a:rPr lang="en-GB" dirty="0" err="1"/>
              <a:t>direkte</a:t>
            </a:r>
            <a:r>
              <a:rPr lang="en-GB" dirty="0"/>
              <a:t> </a:t>
            </a:r>
            <a:r>
              <a:rPr lang="en-GB" dirty="0" err="1"/>
              <a:t>sosial</a:t>
            </a:r>
            <a:r>
              <a:rPr lang="en-GB" dirty="0"/>
              <a:t> </a:t>
            </a:r>
            <a:r>
              <a:rPr lang="en-GB" dirty="0" err="1"/>
              <a:t>kontakt</a:t>
            </a:r>
            <a:r>
              <a:rPr lang="en-GB" dirty="0"/>
              <a:t> med </a:t>
            </a:r>
            <a:r>
              <a:rPr lang="en-GB" dirty="0" err="1"/>
              <a:t>organisasjonene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personene</a:t>
            </a:r>
            <a:r>
              <a:rPr lang="en-GB" dirty="0"/>
              <a:t> man </a:t>
            </a:r>
            <a:r>
              <a:rPr lang="en-GB" dirty="0" err="1"/>
              <a:t>vil</a:t>
            </a:r>
            <a:r>
              <a:rPr lang="en-GB" dirty="0"/>
              <a:t> </a:t>
            </a:r>
            <a:r>
              <a:rPr lang="en-GB" dirty="0" err="1"/>
              <a:t>samarbeide</a:t>
            </a:r>
            <a:r>
              <a:rPr lang="en-GB" dirty="0"/>
              <a:t> med, </a:t>
            </a:r>
            <a:r>
              <a:rPr lang="en-GB" dirty="0" err="1"/>
              <a:t>fremfor</a:t>
            </a:r>
            <a:r>
              <a:rPr lang="en-GB" dirty="0"/>
              <a:t> </a:t>
            </a:r>
            <a:r>
              <a:rPr lang="en-GB" dirty="0" err="1"/>
              <a:t>f.eks</a:t>
            </a:r>
            <a:r>
              <a:rPr lang="en-GB" dirty="0"/>
              <a:t>. e-poster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kontakt</a:t>
            </a:r>
            <a:r>
              <a:rPr lang="en-GB" dirty="0"/>
              <a:t> via </a:t>
            </a:r>
            <a:r>
              <a:rPr lang="en-GB" dirty="0" err="1"/>
              <a:t>sms</a:t>
            </a:r>
            <a:r>
              <a:rPr lang="en-GB" dirty="0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 err="1"/>
              <a:t>Når</a:t>
            </a:r>
            <a:r>
              <a:rPr lang="en-GB" dirty="0"/>
              <a:t> man </a:t>
            </a:r>
            <a:r>
              <a:rPr lang="en-GB" dirty="0" err="1"/>
              <a:t>samarbeider</a:t>
            </a:r>
            <a:r>
              <a:rPr lang="en-GB" dirty="0"/>
              <a:t> med </a:t>
            </a:r>
            <a:r>
              <a:rPr lang="en-GB" dirty="0" err="1"/>
              <a:t>andre</a:t>
            </a:r>
            <a:r>
              <a:rPr lang="en-GB" dirty="0"/>
              <a:t> </a:t>
            </a:r>
            <a:r>
              <a:rPr lang="en-GB" dirty="0" err="1"/>
              <a:t>vil</a:t>
            </a:r>
            <a:r>
              <a:rPr lang="en-GB" dirty="0"/>
              <a:t> det </a:t>
            </a:r>
            <a:r>
              <a:rPr lang="en-GB" dirty="0" err="1"/>
              <a:t>alltid</a:t>
            </a:r>
            <a:r>
              <a:rPr lang="en-GB" dirty="0"/>
              <a:t> </a:t>
            </a:r>
            <a:r>
              <a:rPr lang="en-GB" dirty="0" err="1"/>
              <a:t>være</a:t>
            </a:r>
            <a:r>
              <a:rPr lang="en-GB" dirty="0"/>
              <a:t> </a:t>
            </a:r>
            <a:r>
              <a:rPr lang="en-GB" dirty="0" err="1"/>
              <a:t>uenigheter</a:t>
            </a:r>
            <a:r>
              <a:rPr lang="en-GB" dirty="0"/>
              <a:t>. Det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lurt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fokusere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holde</a:t>
            </a:r>
            <a:r>
              <a:rPr lang="en-GB" dirty="0"/>
              <a:t> seg </a:t>
            </a:r>
            <a:r>
              <a:rPr lang="en-GB" dirty="0" err="1"/>
              <a:t>til</a:t>
            </a:r>
            <a:r>
              <a:rPr lang="en-GB" dirty="0"/>
              <a:t> det man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enige</a:t>
            </a:r>
            <a:r>
              <a:rPr lang="en-GB" dirty="0"/>
              <a:t> om, </a:t>
            </a:r>
            <a:r>
              <a:rPr lang="en-GB" dirty="0" err="1"/>
              <a:t>fremfor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trekke</a:t>
            </a:r>
            <a:r>
              <a:rPr lang="en-GB" dirty="0"/>
              <a:t> </a:t>
            </a:r>
            <a:r>
              <a:rPr lang="en-GB" dirty="0" err="1"/>
              <a:t>frem</a:t>
            </a:r>
            <a:r>
              <a:rPr lang="en-GB" dirty="0"/>
              <a:t> </a:t>
            </a:r>
            <a:r>
              <a:rPr lang="en-GB" dirty="0" err="1"/>
              <a:t>uenigheter</a:t>
            </a:r>
            <a:r>
              <a:rPr lang="en-GB" dirty="0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/>
              <a:t>Det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viktig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skille</a:t>
            </a:r>
            <a:r>
              <a:rPr lang="en-GB" dirty="0"/>
              <a:t> </a:t>
            </a:r>
            <a:r>
              <a:rPr lang="en-GB" dirty="0" err="1"/>
              <a:t>alliansebygging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rekruttering</a:t>
            </a:r>
            <a:r>
              <a:rPr lang="en-GB" dirty="0"/>
              <a:t>. </a:t>
            </a:r>
            <a:r>
              <a:rPr lang="en-GB" dirty="0" err="1"/>
              <a:t>Ofte</a:t>
            </a:r>
            <a:r>
              <a:rPr lang="en-GB" dirty="0"/>
              <a:t> </a:t>
            </a:r>
            <a:r>
              <a:rPr lang="en-GB" dirty="0" err="1"/>
              <a:t>møter</a:t>
            </a:r>
            <a:r>
              <a:rPr lang="en-GB" dirty="0"/>
              <a:t> man </a:t>
            </a:r>
            <a:r>
              <a:rPr lang="en-GB" dirty="0" err="1"/>
              <a:t>gjerne</a:t>
            </a:r>
            <a:r>
              <a:rPr lang="en-GB" dirty="0"/>
              <a:t> folk </a:t>
            </a:r>
            <a:r>
              <a:rPr lang="en-GB" dirty="0" err="1"/>
              <a:t>fra</a:t>
            </a:r>
            <a:r>
              <a:rPr lang="en-GB" dirty="0"/>
              <a:t> </a:t>
            </a:r>
            <a:r>
              <a:rPr lang="en-GB" dirty="0" err="1"/>
              <a:t>andre</a:t>
            </a:r>
            <a:r>
              <a:rPr lang="en-GB" dirty="0"/>
              <a:t> </a:t>
            </a:r>
            <a:r>
              <a:rPr lang="en-GB" dirty="0" err="1"/>
              <a:t>organisasjoner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man </a:t>
            </a:r>
            <a:r>
              <a:rPr lang="en-GB" dirty="0" err="1"/>
              <a:t>gjerne</a:t>
            </a:r>
            <a:r>
              <a:rPr lang="en-GB" dirty="0"/>
              <a:t> </a:t>
            </a:r>
            <a:r>
              <a:rPr lang="en-GB" dirty="0" err="1"/>
              <a:t>skulle</a:t>
            </a:r>
            <a:r>
              <a:rPr lang="en-GB" dirty="0"/>
              <a:t> </a:t>
            </a:r>
            <a:r>
              <a:rPr lang="en-GB" dirty="0" err="1"/>
              <a:t>hatt</a:t>
            </a:r>
            <a:r>
              <a:rPr lang="en-GB" dirty="0"/>
              <a:t> med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sitt</a:t>
            </a:r>
            <a:r>
              <a:rPr lang="en-GB" dirty="0"/>
              <a:t> </a:t>
            </a:r>
            <a:r>
              <a:rPr lang="en-GB" dirty="0" err="1"/>
              <a:t>lokallag</a:t>
            </a:r>
            <a:r>
              <a:rPr lang="en-GB" dirty="0"/>
              <a:t>. Da </a:t>
            </a:r>
            <a:r>
              <a:rPr lang="en-GB" dirty="0" err="1"/>
              <a:t>er</a:t>
            </a:r>
            <a:r>
              <a:rPr lang="en-GB" dirty="0"/>
              <a:t> det </a:t>
            </a:r>
            <a:r>
              <a:rPr lang="en-GB" dirty="0" err="1"/>
              <a:t>viktig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huske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at mange </a:t>
            </a:r>
            <a:r>
              <a:rPr lang="en-GB" dirty="0" err="1"/>
              <a:t>gjerne</a:t>
            </a:r>
            <a:r>
              <a:rPr lang="en-GB" dirty="0"/>
              <a:t> </a:t>
            </a:r>
            <a:r>
              <a:rPr lang="en-GB" dirty="0" err="1"/>
              <a:t>vil</a:t>
            </a:r>
            <a:r>
              <a:rPr lang="en-GB" dirty="0"/>
              <a:t> </a:t>
            </a:r>
            <a:r>
              <a:rPr lang="en-GB" dirty="0" err="1"/>
              <a:t>engasjere</a:t>
            </a:r>
            <a:r>
              <a:rPr lang="en-GB" dirty="0"/>
              <a:t> seg, men </a:t>
            </a:r>
            <a:r>
              <a:rPr lang="en-GB" dirty="0" err="1"/>
              <a:t>kanskje</a:t>
            </a:r>
            <a:r>
              <a:rPr lang="en-GB" dirty="0"/>
              <a:t> </a:t>
            </a:r>
            <a:r>
              <a:rPr lang="en-GB" dirty="0" err="1"/>
              <a:t>ikke</a:t>
            </a:r>
            <a:r>
              <a:rPr lang="en-GB" dirty="0"/>
              <a:t> </a:t>
            </a:r>
            <a:r>
              <a:rPr lang="en-GB" dirty="0" err="1"/>
              <a:t>nødvendigvis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et </a:t>
            </a:r>
            <a:r>
              <a:rPr lang="en-GB" dirty="0" err="1"/>
              <a:t>politisk</a:t>
            </a:r>
            <a:r>
              <a:rPr lang="en-GB" dirty="0"/>
              <a:t> </a:t>
            </a:r>
            <a:r>
              <a:rPr lang="en-GB" dirty="0" err="1"/>
              <a:t>parti</a:t>
            </a:r>
            <a:r>
              <a:rPr lang="en-GB" dirty="0"/>
              <a:t>. Det </a:t>
            </a:r>
            <a:r>
              <a:rPr lang="en-GB" dirty="0" err="1"/>
              <a:t>må</a:t>
            </a:r>
            <a:r>
              <a:rPr lang="en-GB" dirty="0"/>
              <a:t> man </a:t>
            </a:r>
            <a:r>
              <a:rPr lang="en-GB" dirty="0" err="1"/>
              <a:t>selvsagt</a:t>
            </a:r>
            <a:r>
              <a:rPr lang="en-GB" dirty="0"/>
              <a:t> </a:t>
            </a:r>
            <a:r>
              <a:rPr lang="en-GB" dirty="0" err="1"/>
              <a:t>respektere</a:t>
            </a:r>
            <a:r>
              <a:rPr lang="en-GB" dirty="0"/>
              <a:t>.  Men det </a:t>
            </a:r>
            <a:r>
              <a:rPr lang="en-GB" dirty="0" err="1"/>
              <a:t>går</a:t>
            </a:r>
            <a:r>
              <a:rPr lang="en-GB" dirty="0"/>
              <a:t> </a:t>
            </a:r>
            <a:r>
              <a:rPr lang="en-GB" dirty="0" err="1"/>
              <a:t>alltid</a:t>
            </a:r>
            <a:r>
              <a:rPr lang="en-GB" dirty="0"/>
              <a:t> an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spørre</a:t>
            </a:r>
            <a:r>
              <a:rPr lang="en-GB" dirty="0"/>
              <a:t>,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hvis</a:t>
            </a:r>
            <a:r>
              <a:rPr lang="en-GB" dirty="0"/>
              <a:t> man </a:t>
            </a:r>
            <a:r>
              <a:rPr lang="en-GB" dirty="0" err="1"/>
              <a:t>får</a:t>
            </a:r>
            <a:r>
              <a:rPr lang="en-GB" dirty="0"/>
              <a:t> et </a:t>
            </a:r>
            <a:r>
              <a:rPr lang="en-GB" dirty="0" err="1"/>
              <a:t>nei</a:t>
            </a:r>
            <a:r>
              <a:rPr lang="en-GB" dirty="0"/>
              <a:t> </a:t>
            </a:r>
            <a:r>
              <a:rPr lang="en-GB" dirty="0" err="1"/>
              <a:t>så</a:t>
            </a:r>
            <a:r>
              <a:rPr lang="en-GB" dirty="0"/>
              <a:t> </a:t>
            </a:r>
            <a:r>
              <a:rPr lang="en-GB" dirty="0" err="1"/>
              <a:t>må</a:t>
            </a:r>
            <a:r>
              <a:rPr lang="en-GB" dirty="0"/>
              <a:t> man </a:t>
            </a:r>
            <a:r>
              <a:rPr lang="en-GB" dirty="0" err="1"/>
              <a:t>respektere</a:t>
            </a:r>
            <a:r>
              <a:rPr lang="en-GB" dirty="0"/>
              <a:t> det.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 err="1"/>
              <a:t>Eksempler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organisasjoner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samarbeide</a:t>
            </a:r>
            <a:r>
              <a:rPr lang="en-GB" dirty="0"/>
              <a:t> med: </a:t>
            </a:r>
            <a:r>
              <a:rPr lang="en-GB" dirty="0" err="1"/>
              <a:t>Norsk</a:t>
            </a:r>
            <a:r>
              <a:rPr lang="en-GB" dirty="0"/>
              <a:t> </a:t>
            </a:r>
            <a:r>
              <a:rPr lang="en-GB" dirty="0" err="1"/>
              <a:t>folkehjelp</a:t>
            </a:r>
            <a:r>
              <a:rPr lang="en-GB" dirty="0"/>
              <a:t>, </a:t>
            </a:r>
            <a:r>
              <a:rPr lang="en-GB" dirty="0" err="1"/>
              <a:t>Naturvernforbundet</a:t>
            </a:r>
            <a:r>
              <a:rPr lang="en-GB" dirty="0"/>
              <a:t>, </a:t>
            </a:r>
            <a:r>
              <a:rPr lang="en-GB" dirty="0" err="1"/>
              <a:t>fagforeninger</a:t>
            </a:r>
            <a:r>
              <a:rPr lang="en-GB" dirty="0"/>
              <a:t>, Norske </a:t>
            </a:r>
            <a:r>
              <a:rPr lang="en-GB" dirty="0" err="1"/>
              <a:t>kvinners</a:t>
            </a:r>
            <a:r>
              <a:rPr lang="en-GB" dirty="0"/>
              <a:t> </a:t>
            </a:r>
            <a:r>
              <a:rPr lang="en-GB" dirty="0" err="1"/>
              <a:t>sanitetsforening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Kirkens</a:t>
            </a:r>
            <a:r>
              <a:rPr lang="en-GB" dirty="0"/>
              <a:t> </a:t>
            </a:r>
            <a:r>
              <a:rPr lang="en-GB" dirty="0" err="1"/>
              <a:t>bymisjon</a:t>
            </a:r>
            <a:r>
              <a:rPr lang="en-GB" dirty="0"/>
              <a:t>, </a:t>
            </a:r>
            <a:r>
              <a:rPr lang="en-GB" dirty="0" err="1"/>
              <a:t>Røde</a:t>
            </a:r>
            <a:r>
              <a:rPr lang="en-GB" dirty="0"/>
              <a:t> </a:t>
            </a:r>
            <a:r>
              <a:rPr lang="en-GB" dirty="0" err="1"/>
              <a:t>kors</a:t>
            </a:r>
            <a:r>
              <a:rPr lang="en-NO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B894D-4453-974A-86BD-16F563A202D0}" type="slidenum">
              <a:rPr lang="en-NO" smtClean="0"/>
              <a:t>7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921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SzPct val="100000"/>
              <a:buFont typeface="Arial"/>
              <a:buChar char="•"/>
            </a:pPr>
            <a:r>
              <a:rPr lang="en-GB" dirty="0"/>
              <a:t>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få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et </a:t>
            </a:r>
            <a:r>
              <a:rPr lang="en-GB" dirty="0" err="1"/>
              <a:t>godt</a:t>
            </a:r>
            <a:r>
              <a:rPr lang="en-GB" dirty="0"/>
              <a:t> </a:t>
            </a:r>
            <a:r>
              <a:rPr lang="en-GB" dirty="0" err="1"/>
              <a:t>oppmøte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arrangementer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det </a:t>
            </a:r>
            <a:r>
              <a:rPr lang="en-GB" dirty="0" err="1"/>
              <a:t>viktig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være</a:t>
            </a:r>
            <a:r>
              <a:rPr lang="en-GB" dirty="0"/>
              <a:t> </a:t>
            </a:r>
            <a:r>
              <a:rPr lang="en-GB" dirty="0" err="1"/>
              <a:t>tidlig</a:t>
            </a:r>
            <a:r>
              <a:rPr lang="en-GB" dirty="0"/>
              <a:t> </a:t>
            </a:r>
            <a:r>
              <a:rPr lang="en-GB" dirty="0" err="1"/>
              <a:t>ute</a:t>
            </a:r>
            <a:r>
              <a:rPr lang="en-GB" dirty="0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/>
              <a:t>Det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lurt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ha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fremdriftsplan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vite</a:t>
            </a:r>
            <a:r>
              <a:rPr lang="en-GB" dirty="0"/>
              <a:t> </a:t>
            </a:r>
            <a:r>
              <a:rPr lang="en-GB" dirty="0" err="1"/>
              <a:t>når</a:t>
            </a:r>
            <a:r>
              <a:rPr lang="en-GB" dirty="0"/>
              <a:t> </a:t>
            </a:r>
            <a:r>
              <a:rPr lang="en-GB" dirty="0" err="1"/>
              <a:t>ulike</a:t>
            </a:r>
            <a:r>
              <a:rPr lang="en-GB" dirty="0"/>
              <a:t> </a:t>
            </a:r>
            <a:r>
              <a:rPr lang="en-GB" dirty="0" err="1"/>
              <a:t>deler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aktiviteten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arrangementet</a:t>
            </a:r>
            <a:r>
              <a:rPr lang="en-GB" dirty="0"/>
              <a:t> </a:t>
            </a:r>
            <a:r>
              <a:rPr lang="en-GB" dirty="0" err="1"/>
              <a:t>skal</a:t>
            </a:r>
            <a:r>
              <a:rPr lang="en-GB" dirty="0"/>
              <a:t> </a:t>
            </a:r>
            <a:r>
              <a:rPr lang="en-GB" dirty="0" err="1"/>
              <a:t>være</a:t>
            </a:r>
            <a:r>
              <a:rPr lang="en-GB" dirty="0"/>
              <a:t> </a:t>
            </a:r>
            <a:r>
              <a:rPr lang="en-GB" dirty="0" err="1"/>
              <a:t>klart</a:t>
            </a:r>
            <a:r>
              <a:rPr lang="en-GB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B894D-4453-974A-86BD-16F563A202D0}" type="slidenum">
              <a:rPr lang="en-NO" smtClean="0"/>
              <a:t>8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53419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SzPct val="100000"/>
              <a:buFont typeface="Arial"/>
              <a:buChar char="•"/>
            </a:pPr>
            <a:r>
              <a:rPr lang="en-GB" dirty="0"/>
              <a:t>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mobilisere</a:t>
            </a:r>
            <a:r>
              <a:rPr lang="en-GB" dirty="0"/>
              <a:t> </a:t>
            </a:r>
            <a:r>
              <a:rPr lang="en-GB" dirty="0" err="1"/>
              <a:t>mest</a:t>
            </a:r>
            <a:r>
              <a:rPr lang="en-GB" dirty="0"/>
              <a:t> </a:t>
            </a:r>
            <a:r>
              <a:rPr lang="en-GB" dirty="0" err="1"/>
              <a:t>mulig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utadrettede</a:t>
            </a:r>
            <a:r>
              <a:rPr lang="en-GB" dirty="0"/>
              <a:t> </a:t>
            </a:r>
            <a:r>
              <a:rPr lang="en-GB" dirty="0" err="1"/>
              <a:t>arrangementer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det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fordel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bruke</a:t>
            </a:r>
            <a:r>
              <a:rPr lang="en-GB" dirty="0"/>
              <a:t> det </a:t>
            </a:r>
            <a:r>
              <a:rPr lang="en-GB" dirty="0" err="1"/>
              <a:t>nettverket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de </a:t>
            </a:r>
            <a:r>
              <a:rPr lang="en-GB" dirty="0" err="1"/>
              <a:t>kontaktene</a:t>
            </a:r>
            <a:r>
              <a:rPr lang="en-GB" dirty="0"/>
              <a:t> man har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sørge</a:t>
            </a:r>
            <a:r>
              <a:rPr lang="en-GB" dirty="0"/>
              <a:t> for best </a:t>
            </a:r>
            <a:r>
              <a:rPr lang="en-GB" dirty="0" err="1"/>
              <a:t>mulig</a:t>
            </a:r>
            <a:r>
              <a:rPr lang="en-GB" dirty="0"/>
              <a:t> </a:t>
            </a:r>
            <a:r>
              <a:rPr lang="en-GB" dirty="0" err="1"/>
              <a:t>oppmøte</a:t>
            </a:r>
            <a:r>
              <a:rPr lang="en-GB" dirty="0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innebærer</a:t>
            </a:r>
            <a:r>
              <a:rPr lang="en-GB" dirty="0"/>
              <a:t> </a:t>
            </a:r>
            <a:r>
              <a:rPr lang="en-GB" dirty="0" err="1"/>
              <a:t>blant</a:t>
            </a:r>
            <a:r>
              <a:rPr lang="en-GB" dirty="0"/>
              <a:t> </a:t>
            </a:r>
            <a:r>
              <a:rPr lang="en-GB" dirty="0" err="1"/>
              <a:t>annet</a:t>
            </a:r>
            <a:r>
              <a:rPr lang="en-GB" dirty="0"/>
              <a:t>:</a:t>
            </a:r>
          </a:p>
          <a:p>
            <a:r>
              <a:rPr lang="en-GB" dirty="0"/>
              <a:t>– </a:t>
            </a:r>
            <a:r>
              <a:rPr lang="en-GB" dirty="0" err="1"/>
              <a:t>Egne</a:t>
            </a:r>
            <a:r>
              <a:rPr lang="en-GB" dirty="0"/>
              <a:t> </a:t>
            </a:r>
            <a:r>
              <a:rPr lang="en-GB" dirty="0" err="1"/>
              <a:t>medlemmer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lokallaget</a:t>
            </a:r>
            <a:endParaRPr lang="en-GB" dirty="0"/>
          </a:p>
          <a:p>
            <a:r>
              <a:rPr lang="en-GB" dirty="0"/>
              <a:t>– </a:t>
            </a:r>
            <a:r>
              <a:rPr lang="en-GB" dirty="0" err="1"/>
              <a:t>Medlemmer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andre</a:t>
            </a:r>
            <a:r>
              <a:rPr lang="en-GB" dirty="0"/>
              <a:t> </a:t>
            </a:r>
            <a:r>
              <a:rPr lang="en-GB" dirty="0" err="1"/>
              <a:t>organisasjoner</a:t>
            </a:r>
            <a:r>
              <a:rPr lang="en-GB" dirty="0"/>
              <a:t> (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kanskje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samarbeidsorganisasjoner</a:t>
            </a:r>
            <a:r>
              <a:rPr lang="en-GB" dirty="0"/>
              <a:t>)</a:t>
            </a:r>
          </a:p>
          <a:p>
            <a:r>
              <a:rPr lang="en-GB" dirty="0"/>
              <a:t>– </a:t>
            </a:r>
            <a:r>
              <a:rPr lang="en-GB" dirty="0" err="1"/>
              <a:t>Forbund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fagrørsla</a:t>
            </a:r>
            <a:endParaRPr lang="en-GB" dirty="0"/>
          </a:p>
          <a:p>
            <a:r>
              <a:rPr lang="en-GB" dirty="0"/>
              <a:t>– </a:t>
            </a:r>
            <a:r>
              <a:rPr lang="en-GB" dirty="0" err="1"/>
              <a:t>Ulike</a:t>
            </a:r>
            <a:r>
              <a:rPr lang="en-GB" dirty="0"/>
              <a:t> </a:t>
            </a:r>
            <a:r>
              <a:rPr lang="en-GB" dirty="0" err="1"/>
              <a:t>nisjemiljøer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lokalmiljøet</a:t>
            </a:r>
            <a:r>
              <a:rPr lang="en-GB" dirty="0"/>
              <a:t> (</a:t>
            </a:r>
            <a:r>
              <a:rPr lang="en-GB" dirty="0" err="1"/>
              <a:t>f.eks</a:t>
            </a:r>
            <a:r>
              <a:rPr lang="en-GB" dirty="0"/>
              <a:t>.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lokal</a:t>
            </a:r>
            <a:r>
              <a:rPr lang="en-GB" dirty="0"/>
              <a:t> </a:t>
            </a:r>
            <a:r>
              <a:rPr lang="en-GB" dirty="0" err="1"/>
              <a:t>forening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ikke</a:t>
            </a:r>
            <a:r>
              <a:rPr lang="en-GB" dirty="0"/>
              <a:t> </a:t>
            </a:r>
            <a:r>
              <a:rPr lang="en-GB" dirty="0" err="1"/>
              <a:t>finnes</a:t>
            </a:r>
            <a:r>
              <a:rPr lang="en-GB" dirty="0"/>
              <a:t> </a:t>
            </a:r>
            <a:r>
              <a:rPr lang="en-GB" dirty="0" err="1"/>
              <a:t>nasjonalt</a:t>
            </a:r>
            <a:r>
              <a:rPr lang="en-GB" dirty="0"/>
              <a:t>)</a:t>
            </a:r>
          </a:p>
          <a:p>
            <a:r>
              <a:rPr lang="en-GB" dirty="0"/>
              <a:t>–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nettverk</a:t>
            </a:r>
            <a:r>
              <a:rPr lang="en-GB" dirty="0"/>
              <a:t> (</a:t>
            </a:r>
            <a:r>
              <a:rPr lang="en-GB" dirty="0" err="1"/>
              <a:t>venner</a:t>
            </a:r>
            <a:r>
              <a:rPr lang="en-GB" dirty="0"/>
              <a:t>, </a:t>
            </a:r>
            <a:r>
              <a:rPr lang="en-GB" dirty="0" err="1"/>
              <a:t>familier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/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kollegaer</a:t>
            </a:r>
            <a:r>
              <a:rPr lang="en-GB" dirty="0"/>
              <a:t>)</a:t>
            </a:r>
          </a:p>
          <a:p>
            <a:r>
              <a:rPr lang="en-GB" dirty="0"/>
              <a:t>– Andre SV-</a:t>
            </a:r>
            <a:r>
              <a:rPr lang="en-GB" dirty="0" err="1"/>
              <a:t>lokallag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nærliggende</a:t>
            </a:r>
            <a:r>
              <a:rPr lang="en-GB" dirty="0"/>
              <a:t> </a:t>
            </a:r>
            <a:r>
              <a:rPr lang="en-GB" dirty="0" err="1"/>
              <a:t>kommuner</a:t>
            </a:r>
            <a:r>
              <a:rPr lang="en-GB" dirty="0"/>
              <a:t>, </a:t>
            </a:r>
            <a:r>
              <a:rPr lang="en-GB" dirty="0" err="1"/>
              <a:t>fylkeslag</a:t>
            </a:r>
            <a:endParaRPr lang="en-GB" dirty="0"/>
          </a:p>
          <a:p>
            <a:endParaRPr lang="en-GB" dirty="0"/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 err="1"/>
              <a:t>Dersom</a:t>
            </a:r>
            <a:r>
              <a:rPr lang="en-GB" dirty="0"/>
              <a:t> </a:t>
            </a:r>
            <a:r>
              <a:rPr lang="en-GB" dirty="0" err="1"/>
              <a:t>dere</a:t>
            </a:r>
            <a:r>
              <a:rPr lang="en-GB" dirty="0"/>
              <a:t> har </a:t>
            </a:r>
            <a:r>
              <a:rPr lang="en-GB" dirty="0" err="1"/>
              <a:t>laget</a:t>
            </a:r>
            <a:r>
              <a:rPr lang="en-GB" dirty="0"/>
              <a:t> Facebook-arrangement for </a:t>
            </a:r>
            <a:r>
              <a:rPr lang="en-GB" dirty="0" err="1"/>
              <a:t>aktiviteten</a:t>
            </a:r>
            <a:r>
              <a:rPr lang="en-GB" dirty="0"/>
              <a:t>, inviter </a:t>
            </a:r>
            <a:r>
              <a:rPr lang="en-GB" dirty="0" err="1"/>
              <a:t>gjerne</a:t>
            </a:r>
            <a:r>
              <a:rPr lang="en-GB" dirty="0"/>
              <a:t> </a:t>
            </a:r>
            <a:r>
              <a:rPr lang="en-GB" dirty="0" err="1"/>
              <a:t>så</a:t>
            </a:r>
            <a:r>
              <a:rPr lang="en-GB" dirty="0"/>
              <a:t> mange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mulig</a:t>
            </a:r>
            <a:r>
              <a:rPr lang="en-GB" dirty="0"/>
              <a:t> der (</a:t>
            </a:r>
            <a:r>
              <a:rPr lang="en-GB" dirty="0" err="1"/>
              <a:t>f.eks</a:t>
            </a:r>
            <a:r>
              <a:rPr lang="en-GB" dirty="0"/>
              <a:t>. at </a:t>
            </a:r>
            <a:r>
              <a:rPr lang="en-GB" dirty="0" err="1"/>
              <a:t>alle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lokallagsstyret</a:t>
            </a:r>
            <a:r>
              <a:rPr lang="en-GB" dirty="0"/>
              <a:t> </a:t>
            </a:r>
            <a:r>
              <a:rPr lang="en-GB" dirty="0" err="1"/>
              <a:t>inviterer</a:t>
            </a:r>
            <a:r>
              <a:rPr lang="en-GB" dirty="0"/>
              <a:t> 10–20 </a:t>
            </a:r>
            <a:r>
              <a:rPr lang="en-GB" dirty="0" err="1"/>
              <a:t>personer</a:t>
            </a:r>
            <a:r>
              <a:rPr lang="en-GB" dirty="0"/>
              <a:t> </a:t>
            </a:r>
            <a:r>
              <a:rPr lang="en-GB" dirty="0" err="1"/>
              <a:t>hver</a:t>
            </a:r>
            <a:r>
              <a:rPr lang="en-GB" dirty="0"/>
              <a:t>)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/>
              <a:t>Send </a:t>
            </a:r>
            <a:r>
              <a:rPr lang="en-GB" dirty="0" err="1"/>
              <a:t>også</a:t>
            </a:r>
            <a:r>
              <a:rPr lang="en-GB" dirty="0"/>
              <a:t> </a:t>
            </a:r>
            <a:r>
              <a:rPr lang="en-GB" dirty="0" err="1"/>
              <a:t>gjerne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pressemelding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ring </a:t>
            </a:r>
            <a:r>
              <a:rPr lang="en-GB" dirty="0" err="1"/>
              <a:t>lokale</a:t>
            </a:r>
            <a:r>
              <a:rPr lang="en-GB" dirty="0"/>
              <a:t> </a:t>
            </a:r>
            <a:r>
              <a:rPr lang="en-GB" dirty="0" err="1"/>
              <a:t>medier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få</a:t>
            </a:r>
            <a:r>
              <a:rPr lang="en-GB" dirty="0"/>
              <a:t> </a:t>
            </a:r>
            <a:r>
              <a:rPr lang="en-GB" dirty="0" err="1"/>
              <a:t>oppslag</a:t>
            </a:r>
            <a:r>
              <a:rPr lang="en-GB" dirty="0"/>
              <a:t> om </a:t>
            </a:r>
            <a:r>
              <a:rPr lang="en-GB" dirty="0" err="1"/>
              <a:t>aktiviteten</a:t>
            </a:r>
            <a:endParaRPr lang="en-GB" dirty="0"/>
          </a:p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B894D-4453-974A-86BD-16F563A202D0}" type="slidenum">
              <a:rPr lang="en-NO" smtClean="0"/>
              <a:t>9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967934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SzPct val="100000"/>
              <a:buFont typeface="Arial"/>
              <a:buChar char="•"/>
            </a:pPr>
            <a:r>
              <a:rPr lang="en-GB" dirty="0" err="1"/>
              <a:t>Dersom</a:t>
            </a:r>
            <a:r>
              <a:rPr lang="en-GB" dirty="0"/>
              <a:t> </a:t>
            </a:r>
            <a:r>
              <a:rPr lang="en-GB" dirty="0" err="1"/>
              <a:t>dere</a:t>
            </a:r>
            <a:r>
              <a:rPr lang="en-GB" dirty="0"/>
              <a:t> </a:t>
            </a:r>
            <a:r>
              <a:rPr lang="en-GB" dirty="0" err="1"/>
              <a:t>skal</a:t>
            </a:r>
            <a:r>
              <a:rPr lang="en-GB" dirty="0"/>
              <a:t> ha et </a:t>
            </a:r>
            <a:r>
              <a:rPr lang="en-GB" dirty="0" err="1"/>
              <a:t>åpent</a:t>
            </a:r>
            <a:r>
              <a:rPr lang="en-GB" dirty="0"/>
              <a:t> </a:t>
            </a:r>
            <a:r>
              <a:rPr lang="en-GB" dirty="0" err="1"/>
              <a:t>møte</a:t>
            </a:r>
            <a:r>
              <a:rPr lang="en-GB" dirty="0"/>
              <a:t>, </a:t>
            </a:r>
            <a:r>
              <a:rPr lang="en-GB" dirty="0" err="1"/>
              <a:t>velg</a:t>
            </a:r>
            <a:r>
              <a:rPr lang="en-GB" dirty="0"/>
              <a:t> et </a:t>
            </a:r>
            <a:r>
              <a:rPr lang="en-GB" dirty="0" err="1"/>
              <a:t>lokale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lett</a:t>
            </a:r>
            <a:r>
              <a:rPr lang="en-GB" dirty="0"/>
              <a:t> </a:t>
            </a:r>
            <a:r>
              <a:rPr lang="en-GB" dirty="0" err="1"/>
              <a:t>tilgjengelig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folk </a:t>
            </a:r>
            <a:r>
              <a:rPr lang="en-GB" dirty="0" err="1"/>
              <a:t>allerede</a:t>
            </a:r>
            <a:r>
              <a:rPr lang="en-GB" dirty="0"/>
              <a:t> </a:t>
            </a:r>
            <a:r>
              <a:rPr lang="en-GB" dirty="0" err="1"/>
              <a:t>kjenner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evt</a:t>
            </a:r>
            <a:r>
              <a:rPr lang="en-GB" dirty="0"/>
              <a:t>.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vant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gå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. </a:t>
            </a:r>
            <a:r>
              <a:rPr lang="en-GB" dirty="0" err="1"/>
              <a:t>Møtelokale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rådhus</a:t>
            </a:r>
            <a:r>
              <a:rPr lang="en-GB" dirty="0"/>
              <a:t>, </a:t>
            </a:r>
            <a:r>
              <a:rPr lang="en-GB" dirty="0" err="1"/>
              <a:t>i</a:t>
            </a:r>
            <a:r>
              <a:rPr lang="en-GB" dirty="0"/>
              <a:t> et </a:t>
            </a:r>
            <a:r>
              <a:rPr lang="en-GB" dirty="0" err="1"/>
              <a:t>privat</a:t>
            </a:r>
            <a:r>
              <a:rPr lang="en-GB" dirty="0"/>
              <a:t> </a:t>
            </a:r>
            <a:r>
              <a:rPr lang="en-GB" dirty="0" err="1"/>
              <a:t>hjem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et SV-</a:t>
            </a:r>
            <a:r>
              <a:rPr lang="en-GB" dirty="0" err="1"/>
              <a:t>kontor</a:t>
            </a:r>
            <a:r>
              <a:rPr lang="en-GB" dirty="0"/>
              <a:t> </a:t>
            </a:r>
            <a:r>
              <a:rPr lang="en-GB" dirty="0" err="1"/>
              <a:t>føles</a:t>
            </a:r>
            <a:r>
              <a:rPr lang="en-GB" dirty="0"/>
              <a:t>  </a:t>
            </a:r>
            <a:r>
              <a:rPr lang="en-GB" dirty="0" err="1"/>
              <a:t>F.eks</a:t>
            </a:r>
            <a:r>
              <a:rPr lang="en-GB" dirty="0"/>
              <a:t>. et </a:t>
            </a:r>
            <a:r>
              <a:rPr lang="en-GB" dirty="0" err="1"/>
              <a:t>forsamlingshus</a:t>
            </a:r>
            <a:r>
              <a:rPr lang="en-GB" dirty="0"/>
              <a:t>, </a:t>
            </a:r>
            <a:r>
              <a:rPr lang="en-GB" dirty="0" err="1"/>
              <a:t>bibliotek</a:t>
            </a:r>
            <a:r>
              <a:rPr lang="en-GB" dirty="0"/>
              <a:t>,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kafé</a:t>
            </a:r>
            <a:r>
              <a:rPr lang="en-GB" dirty="0"/>
              <a:t>, bar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lignende</a:t>
            </a:r>
            <a:r>
              <a:rPr lang="en-GB" dirty="0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/>
              <a:t>Det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være</a:t>
            </a:r>
            <a:r>
              <a:rPr lang="en-GB" dirty="0"/>
              <a:t> </a:t>
            </a:r>
            <a:r>
              <a:rPr lang="en-GB" dirty="0" err="1"/>
              <a:t>lurt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gi</a:t>
            </a:r>
            <a:r>
              <a:rPr lang="en-GB" dirty="0"/>
              <a:t> </a:t>
            </a:r>
            <a:r>
              <a:rPr lang="en-GB" dirty="0" err="1"/>
              <a:t>gode</a:t>
            </a:r>
            <a:r>
              <a:rPr lang="en-GB" dirty="0"/>
              <a:t> </a:t>
            </a:r>
            <a:r>
              <a:rPr lang="en-GB" dirty="0" err="1"/>
              <a:t>veibeskrivelser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evt</a:t>
            </a:r>
            <a:r>
              <a:rPr lang="en-GB" dirty="0"/>
              <a:t>. </a:t>
            </a:r>
            <a:r>
              <a:rPr lang="en-GB" dirty="0" err="1"/>
              <a:t>telefonnummer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nye</a:t>
            </a:r>
            <a:r>
              <a:rPr lang="en-GB" dirty="0"/>
              <a:t> </a:t>
            </a:r>
            <a:r>
              <a:rPr lang="en-GB" dirty="0" err="1"/>
              <a:t>personer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ringe</a:t>
            </a:r>
            <a:r>
              <a:rPr lang="en-GB" dirty="0"/>
              <a:t> </a:t>
            </a:r>
            <a:r>
              <a:rPr lang="en-GB" dirty="0" err="1"/>
              <a:t>dersom</a:t>
            </a:r>
            <a:r>
              <a:rPr lang="en-GB" dirty="0"/>
              <a:t> de </a:t>
            </a:r>
            <a:r>
              <a:rPr lang="en-GB" dirty="0" err="1"/>
              <a:t>ikke</a:t>
            </a:r>
            <a:r>
              <a:rPr lang="en-GB" dirty="0"/>
              <a:t> </a:t>
            </a:r>
            <a:r>
              <a:rPr lang="en-GB" dirty="0" err="1"/>
              <a:t>finner</a:t>
            </a:r>
            <a:r>
              <a:rPr lang="en-GB" dirty="0"/>
              <a:t> </a:t>
            </a:r>
            <a:r>
              <a:rPr lang="en-GB" dirty="0" err="1"/>
              <a:t>fram</a:t>
            </a:r>
            <a:r>
              <a:rPr lang="en-GB" dirty="0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 err="1"/>
              <a:t>Møtelokalet</a:t>
            </a:r>
            <a:r>
              <a:rPr lang="en-GB" dirty="0"/>
              <a:t> </a:t>
            </a:r>
            <a:r>
              <a:rPr lang="en-GB" dirty="0" err="1"/>
              <a:t>skal</a:t>
            </a:r>
            <a:r>
              <a:rPr lang="en-GB" dirty="0"/>
              <a:t> </a:t>
            </a:r>
            <a:r>
              <a:rPr lang="en-GB" dirty="0" err="1"/>
              <a:t>så</a:t>
            </a:r>
            <a:r>
              <a:rPr lang="en-GB" dirty="0"/>
              <a:t> </a:t>
            </a:r>
            <a:r>
              <a:rPr lang="en-GB" dirty="0" err="1"/>
              <a:t>langt</a:t>
            </a:r>
            <a:r>
              <a:rPr lang="en-GB" dirty="0"/>
              <a:t> det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mulig</a:t>
            </a:r>
            <a:r>
              <a:rPr lang="en-GB" dirty="0"/>
              <a:t> </a:t>
            </a:r>
            <a:r>
              <a:rPr lang="en-GB" dirty="0" err="1"/>
              <a:t>være</a:t>
            </a:r>
            <a:r>
              <a:rPr lang="en-GB" dirty="0"/>
              <a:t> </a:t>
            </a:r>
            <a:r>
              <a:rPr lang="en-GB" dirty="0" err="1"/>
              <a:t>universelt</a:t>
            </a:r>
            <a:r>
              <a:rPr lang="en-GB" dirty="0"/>
              <a:t> </a:t>
            </a:r>
            <a:r>
              <a:rPr lang="en-GB" dirty="0" err="1"/>
              <a:t>utformet</a:t>
            </a:r>
            <a:r>
              <a:rPr lang="en-GB" dirty="0"/>
              <a:t>. Det </a:t>
            </a:r>
            <a:r>
              <a:rPr lang="en-GB" dirty="0" err="1"/>
              <a:t>betyr</a:t>
            </a:r>
            <a:r>
              <a:rPr lang="en-GB" dirty="0"/>
              <a:t> at det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tilgjengelig</a:t>
            </a:r>
            <a:r>
              <a:rPr lang="en-GB" dirty="0"/>
              <a:t> for folk med </a:t>
            </a:r>
            <a:r>
              <a:rPr lang="en-GB" dirty="0" err="1"/>
              <a:t>rullestol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barnevogn</a:t>
            </a:r>
            <a:r>
              <a:rPr lang="en-GB" dirty="0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 err="1"/>
              <a:t>Dersom</a:t>
            </a:r>
            <a:r>
              <a:rPr lang="en-GB" dirty="0"/>
              <a:t> </a:t>
            </a:r>
            <a:r>
              <a:rPr lang="en-GB" dirty="0" err="1"/>
              <a:t>dere</a:t>
            </a:r>
            <a:r>
              <a:rPr lang="en-GB" dirty="0"/>
              <a:t> </a:t>
            </a:r>
            <a:r>
              <a:rPr lang="en-GB" dirty="0" err="1"/>
              <a:t>skal</a:t>
            </a:r>
            <a:r>
              <a:rPr lang="en-GB" dirty="0"/>
              <a:t> </a:t>
            </a:r>
            <a:r>
              <a:rPr lang="en-GB" dirty="0" err="1"/>
              <a:t>bruke</a:t>
            </a:r>
            <a:r>
              <a:rPr lang="en-GB" dirty="0"/>
              <a:t> et </a:t>
            </a:r>
            <a:r>
              <a:rPr lang="en-GB" dirty="0" err="1"/>
              <a:t>serveringssted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aktivitetslokale</a:t>
            </a:r>
            <a:r>
              <a:rPr lang="en-GB" dirty="0"/>
              <a:t>, </a:t>
            </a:r>
            <a:r>
              <a:rPr lang="en-GB" dirty="0" err="1"/>
              <a:t>skal</a:t>
            </a:r>
            <a:r>
              <a:rPr lang="en-GB" dirty="0"/>
              <a:t> det – </a:t>
            </a:r>
            <a:r>
              <a:rPr lang="en-GB" dirty="0" err="1"/>
              <a:t>så</a:t>
            </a:r>
            <a:r>
              <a:rPr lang="en-GB" dirty="0"/>
              <a:t> </a:t>
            </a:r>
            <a:r>
              <a:rPr lang="en-GB" dirty="0" err="1"/>
              <a:t>langt</a:t>
            </a:r>
            <a:r>
              <a:rPr lang="en-GB" dirty="0"/>
              <a:t> det lar seg </a:t>
            </a:r>
            <a:r>
              <a:rPr lang="en-GB" dirty="0" err="1"/>
              <a:t>gjøre</a:t>
            </a:r>
            <a:r>
              <a:rPr lang="en-GB" dirty="0"/>
              <a:t> – </a:t>
            </a:r>
            <a:r>
              <a:rPr lang="en-GB" dirty="0" err="1"/>
              <a:t>være</a:t>
            </a:r>
            <a:r>
              <a:rPr lang="en-GB" dirty="0"/>
              <a:t> </a:t>
            </a:r>
            <a:r>
              <a:rPr lang="en-GB" dirty="0" err="1"/>
              <a:t>omfattet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tariffavtale</a:t>
            </a:r>
            <a:endParaRPr lang="en-GB" dirty="0"/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/>
              <a:t>Husk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merke</a:t>
            </a:r>
            <a:r>
              <a:rPr lang="en-GB" dirty="0"/>
              <a:t> </a:t>
            </a:r>
            <a:r>
              <a:rPr lang="en-GB" dirty="0" err="1"/>
              <a:t>lokalet</a:t>
            </a:r>
            <a:r>
              <a:rPr lang="en-GB" dirty="0"/>
              <a:t> </a:t>
            </a:r>
            <a:r>
              <a:rPr lang="en-GB" dirty="0" err="1"/>
              <a:t>godt</a:t>
            </a:r>
            <a:r>
              <a:rPr lang="en-GB" dirty="0"/>
              <a:t>. </a:t>
            </a:r>
            <a:r>
              <a:rPr lang="en-GB" dirty="0" err="1"/>
              <a:t>Både</a:t>
            </a:r>
            <a:r>
              <a:rPr lang="en-GB" dirty="0"/>
              <a:t> </a:t>
            </a:r>
            <a:r>
              <a:rPr lang="en-GB" dirty="0" err="1"/>
              <a:t>så</a:t>
            </a:r>
            <a:r>
              <a:rPr lang="en-GB" dirty="0"/>
              <a:t> folk vet at de har </a:t>
            </a:r>
            <a:r>
              <a:rPr lang="en-GB" dirty="0" err="1"/>
              <a:t>funnet</a:t>
            </a:r>
            <a:r>
              <a:rPr lang="en-GB" dirty="0"/>
              <a:t> </a:t>
            </a:r>
            <a:r>
              <a:rPr lang="en-GB" dirty="0" err="1"/>
              <a:t>riktig</a:t>
            </a:r>
            <a:r>
              <a:rPr lang="en-GB" dirty="0"/>
              <a:t> </a:t>
            </a:r>
            <a:r>
              <a:rPr lang="en-GB" dirty="0" err="1"/>
              <a:t>lokale</a:t>
            </a:r>
            <a:r>
              <a:rPr lang="en-GB" dirty="0"/>
              <a:t>, men </a:t>
            </a:r>
            <a:r>
              <a:rPr lang="en-GB" dirty="0" err="1"/>
              <a:t>også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synliggjøre</a:t>
            </a:r>
            <a:r>
              <a:rPr lang="en-GB" dirty="0"/>
              <a:t> at det </a:t>
            </a:r>
            <a:r>
              <a:rPr lang="en-GB" dirty="0" err="1"/>
              <a:t>er</a:t>
            </a:r>
            <a:r>
              <a:rPr lang="en-GB" dirty="0"/>
              <a:t> et SV-</a:t>
            </a:r>
            <a:r>
              <a:rPr lang="en-GB" dirty="0" err="1"/>
              <a:t>arrangementet</a:t>
            </a:r>
            <a:r>
              <a:rPr lang="en-GB" dirty="0"/>
              <a:t> der. </a:t>
            </a:r>
            <a:r>
              <a:rPr lang="en-GB" dirty="0" err="1"/>
              <a:t>Bruk</a:t>
            </a:r>
            <a:r>
              <a:rPr lang="en-GB" dirty="0"/>
              <a:t> </a:t>
            </a:r>
            <a:r>
              <a:rPr lang="en-GB" dirty="0" err="1"/>
              <a:t>f.eks</a:t>
            </a:r>
            <a:r>
              <a:rPr lang="en-GB" dirty="0"/>
              <a:t>. </a:t>
            </a:r>
            <a:r>
              <a:rPr lang="en-GB" dirty="0" err="1"/>
              <a:t>gjerne</a:t>
            </a:r>
            <a:r>
              <a:rPr lang="en-GB" dirty="0"/>
              <a:t> SV-</a:t>
            </a:r>
            <a:r>
              <a:rPr lang="en-GB" dirty="0" err="1"/>
              <a:t>plakater</a:t>
            </a:r>
            <a:r>
              <a:rPr lang="en-GB" dirty="0"/>
              <a:t>, roll up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beachflagg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B894D-4453-974A-86BD-16F563A202D0}" type="slidenum">
              <a:rPr lang="en-NO" smtClean="0"/>
              <a:t>10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806591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lys rød">
    <p:bg>
      <p:bgPr>
        <a:solidFill>
          <a:srgbClr val="F2EB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2">
            <a:extLst>
              <a:ext uri="{FF2B5EF4-FFF2-40B4-BE49-F238E27FC236}">
                <a16:creationId xmlns:a16="http://schemas.microsoft.com/office/drawing/2014/main" id="{2ECF6A20-2F23-C244-BAFE-F1BBE3A629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8179" y="600143"/>
            <a:ext cx="5649408" cy="2808461"/>
          </a:xfrm>
          <a:prstGeom prst="rect">
            <a:avLst/>
          </a:prstGeom>
          <a:solidFill>
            <a:srgbClr val="253325">
              <a:alpha val="0"/>
            </a:srgbClr>
          </a:solidFill>
        </p:spPr>
        <p:txBody>
          <a:bodyPr wrap="square" lIns="0" anchor="b" anchorCtr="0">
            <a:noAutofit/>
          </a:bodyPr>
          <a:lstStyle>
            <a:lvl1pPr>
              <a:lnSpc>
                <a:spcPts val="7300"/>
              </a:lnSpc>
              <a:defRPr sz="7000" b="1">
                <a:solidFill>
                  <a:srgbClr val="440C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 dirty="0"/>
              <a:t>Legg til tittel (inntil tre linjer)</a:t>
            </a:r>
          </a:p>
        </p:txBody>
      </p:sp>
      <p:sp>
        <p:nvSpPr>
          <p:cNvPr id="11" name="Plassholder for bilde 1">
            <a:extLst>
              <a:ext uri="{FF2B5EF4-FFF2-40B4-BE49-F238E27FC236}">
                <a16:creationId xmlns:a16="http://schemas.microsoft.com/office/drawing/2014/main" id="{26D534F6-2EF6-B644-9AC0-57AF1243E73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45274" y="8397"/>
            <a:ext cx="5549900" cy="6526800"/>
          </a:xfrm>
          <a:prstGeom prst="rect">
            <a:avLst/>
          </a:prstGeom>
          <a:solidFill>
            <a:srgbClr val="F2EBDD">
              <a:alpha val="0"/>
            </a:srgbClr>
          </a:solidFill>
        </p:spPr>
        <p:txBody>
          <a:bodyPr lIns="0" tIns="0" rIns="0" bIns="720000" anchor="ctr" anchorCtr="1"/>
          <a:lstStyle>
            <a:lvl1pPr marL="0" indent="0" algn="ctr">
              <a:buNone/>
              <a:defRPr sz="2000" i="1">
                <a:solidFill>
                  <a:srgbClr val="EFEFE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 dirty="0"/>
              <a:t>Klikk på ikonet for å endre </a:t>
            </a:r>
            <a:r>
              <a:rPr lang="nb-NO" noProof="0" dirty="0" err="1"/>
              <a:t>biletet</a:t>
            </a:r>
            <a:endParaRPr lang="nn-NO" noProof="0" dirty="0"/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E9FFAE3C-8930-3D4B-9CF1-12E9085A057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48177" y="4571068"/>
            <a:ext cx="5649409" cy="344378"/>
          </a:xfrm>
        </p:spPr>
        <p:txBody>
          <a:bodyPr/>
          <a:lstStyle>
            <a:lvl1pPr>
              <a:buClr>
                <a:srgbClr val="539760"/>
              </a:buClr>
              <a:buNone/>
              <a:defRPr sz="2000" i="0" spc="0">
                <a:solidFill>
                  <a:srgbClr val="440C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/>
              <a:t>Legg til navn på foredragsholder (1 linje)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63F308F6-9ADE-5D47-98F9-CF2DA8BD7D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8178" y="3712060"/>
            <a:ext cx="5649409" cy="777329"/>
          </a:xfrm>
        </p:spPr>
        <p:txBody>
          <a:bodyPr wrap="square" lIns="0"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800" b="1" i="0" spc="0">
                <a:solidFill>
                  <a:srgbClr val="440C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2" indent="0" algn="ctr">
              <a:buNone/>
              <a:defRPr sz="2000"/>
            </a:lvl2pPr>
            <a:lvl3pPr marL="914445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8" indent="0" algn="ctr">
              <a:buNone/>
              <a:defRPr sz="1600"/>
            </a:lvl7pPr>
            <a:lvl8pPr marL="3200559" indent="0" algn="ctr">
              <a:buNone/>
              <a:defRPr sz="1600"/>
            </a:lvl8pPr>
            <a:lvl9pPr marL="3657782" indent="0" algn="ctr">
              <a:buNone/>
              <a:defRPr sz="1600"/>
            </a:lvl9pPr>
          </a:lstStyle>
          <a:p>
            <a:r>
              <a:rPr lang="nb-NO" noProof="0" dirty="0"/>
              <a:t>Legg til tid og sted for foredraget (inntil to linjer)</a:t>
            </a:r>
          </a:p>
        </p:txBody>
      </p:sp>
      <p:pic>
        <p:nvPicPr>
          <p:cNvPr id="8" name="Bilde 7" descr="Et bilde som inneholder gress, utendørs, person, felt&#10;&#10;Automatisk generert beskrivelse">
            <a:extLst>
              <a:ext uri="{FF2B5EF4-FFF2-40B4-BE49-F238E27FC236}">
                <a16:creationId xmlns:a16="http://schemas.microsoft.com/office/drawing/2014/main" id="{BD9D11AC-AD13-2848-9F8E-FB8B50F0A7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5275" y="9707"/>
            <a:ext cx="5549900" cy="6525490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2E3671C9-2706-8F4B-8023-4C6DBAB211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177" y="5779333"/>
            <a:ext cx="1262052" cy="74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55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6893" cy="6859588"/>
          </a:xfrm>
          <a:prstGeom prst="rect">
            <a:avLst/>
          </a:prstGeom>
          <a:solidFill>
            <a:srgbClr val="F2EBDD"/>
          </a:solidFill>
        </p:spPr>
        <p:txBody>
          <a:bodyPr lIns="0" tIns="0" rIns="0" bIns="720000" anchor="ctr" anchorCtr="1"/>
          <a:lstStyle>
            <a:lvl1pPr marL="0" indent="0" algn="ctr">
              <a:buNone/>
              <a:defRPr sz="2000" i="1"/>
            </a:lvl1pPr>
          </a:lstStyle>
          <a:p>
            <a:r>
              <a:rPr lang="nb-NO" noProof="0"/>
              <a:t>Klikk på ikonet for å legge til et bilde</a:t>
            </a:r>
            <a:endParaRPr lang="nn-NO" noProof="0" dirty="0"/>
          </a:p>
        </p:txBody>
      </p:sp>
    </p:spTree>
    <p:extLst>
      <p:ext uri="{BB962C8B-B14F-4D97-AF65-F5344CB8AC3E}">
        <p14:creationId xmlns:p14="http://schemas.microsoft.com/office/powerpoint/2010/main" val="1932213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451413" y="1782501"/>
            <a:ext cx="5286518" cy="4742477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/>
            </a:lvl1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5" name="Plassholder for diagram 2">
            <a:extLst>
              <a:ext uri="{FF2B5EF4-FFF2-40B4-BE49-F238E27FC236}">
                <a16:creationId xmlns:a16="http://schemas.microsoft.com/office/drawing/2014/main" id="{17BB4B94-1915-B04A-9724-E452E08AE964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6466146" y="1782501"/>
            <a:ext cx="5284800" cy="4742477"/>
          </a:xfrm>
          <a:noFill/>
          <a:ln>
            <a:noFill/>
          </a:ln>
        </p:spPr>
        <p:txBody>
          <a:bodyPr bIns="720000" anchor="ctr" anchorCtr="1"/>
          <a:lstStyle>
            <a:lvl1pPr>
              <a:buNone/>
              <a:defRPr sz="2000" i="1">
                <a:ln>
                  <a:noFill/>
                </a:ln>
              </a:defRPr>
            </a:lvl1pPr>
          </a:lstStyle>
          <a:p>
            <a:r>
              <a:rPr lang="nn-NO" noProof="0" dirty="0"/>
              <a:t>Klikk på ikonet for å legge til et diagram</a:t>
            </a:r>
          </a:p>
        </p:txBody>
      </p:sp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3BAE0802-FA3A-2042-BEED-C1ED1C934B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483981"/>
            <a:ext cx="8468127" cy="763200"/>
          </a:xfrm>
          <a:prstGeom prst="rect">
            <a:avLst/>
          </a:prstGeom>
          <a:solidFill>
            <a:srgbClr val="EB4040"/>
          </a:solidFill>
          <a:ln w="12700" cap="rnd">
            <a:noFill/>
          </a:ln>
        </p:spPr>
        <p:txBody>
          <a:bodyPr vert="horz" lIns="360000" tIns="0" rIns="360000" bIns="0" rtlCol="0" anchor="ctr" anchorCtr="0">
            <a:normAutofit/>
          </a:bodyPr>
          <a:lstStyle/>
          <a:p>
            <a:r>
              <a:rPr lang="nb-NO" dirty="0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3029954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iagram 2">
            <a:extLst>
              <a:ext uri="{FF2B5EF4-FFF2-40B4-BE49-F238E27FC236}">
                <a16:creationId xmlns:a16="http://schemas.microsoft.com/office/drawing/2014/main" id="{17BB4B94-1915-B04A-9724-E452E08AE964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451413" y="1797999"/>
            <a:ext cx="9606987" cy="4742477"/>
          </a:xfrm>
          <a:noFill/>
          <a:ln>
            <a:noFill/>
          </a:ln>
        </p:spPr>
        <p:txBody>
          <a:bodyPr bIns="720000" anchor="ctr" anchorCtr="1"/>
          <a:lstStyle>
            <a:lvl1pPr>
              <a:buNone/>
              <a:defRPr sz="2000" i="1">
                <a:ln>
                  <a:noFill/>
                </a:ln>
              </a:defRPr>
            </a:lvl1pPr>
          </a:lstStyle>
          <a:p>
            <a:r>
              <a:rPr lang="nn-NO" noProof="0" dirty="0"/>
              <a:t>Klikk på ikonet for å legge til et diagram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637331CD-5650-F74F-963A-CF9FC61253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483981"/>
            <a:ext cx="8468127" cy="763200"/>
          </a:xfrm>
          <a:prstGeom prst="rect">
            <a:avLst/>
          </a:prstGeom>
          <a:solidFill>
            <a:srgbClr val="EB4040"/>
          </a:solidFill>
          <a:ln w="12700" cap="rnd">
            <a:noFill/>
          </a:ln>
        </p:spPr>
        <p:txBody>
          <a:bodyPr vert="horz" lIns="360000" tIns="0" rIns="360000" bIns="0" rtlCol="0" anchor="ctr" anchorCtr="0">
            <a:normAutofit/>
          </a:bodyPr>
          <a:lstStyle/>
          <a:p>
            <a:r>
              <a:rPr lang="nb-NO" dirty="0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4004329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in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360B3228-21E7-364A-98E8-3BBF0BC405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0800" y="1503985"/>
            <a:ext cx="5180507" cy="3507130"/>
          </a:xfrm>
        </p:spPr>
        <p:txBody>
          <a:bodyPr vert="horz" lIns="0" tIns="0" anchor="t" anchorCtr="0">
            <a:normAutofit/>
          </a:bodyPr>
          <a:lstStyle>
            <a:lvl1pPr marL="0" indent="0" algn="l">
              <a:buNone/>
              <a:defRPr sz="5000" b="1" spc="-150">
                <a:solidFill>
                  <a:srgbClr val="440C1A"/>
                </a:solidFill>
              </a:defRPr>
            </a:lvl1pPr>
            <a:lvl2pPr marL="457222" indent="0" algn="ctr">
              <a:buNone/>
              <a:defRPr sz="2000"/>
            </a:lvl2pPr>
            <a:lvl3pPr marL="914445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8" indent="0" algn="ctr">
              <a:buNone/>
              <a:defRPr sz="1600"/>
            </a:lvl7pPr>
            <a:lvl8pPr marL="3200559" indent="0" algn="ctr">
              <a:buNone/>
              <a:defRPr sz="1600"/>
            </a:lvl8pPr>
            <a:lvl9pPr marL="3657782" indent="0" algn="ctr">
              <a:buNone/>
              <a:defRPr sz="1600"/>
            </a:lvl9pPr>
          </a:lstStyle>
          <a:p>
            <a:r>
              <a:rPr lang="nb-NO" noProof="0" dirty="0"/>
              <a:t>Klikk for å legge til navn på nytt kapittel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A212235-92C7-0142-86EF-D198DAB151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800" y="5900671"/>
            <a:ext cx="2849787" cy="624820"/>
          </a:xfrm>
          <a:prstGeom prst="rect">
            <a:avLst/>
          </a:prstGeom>
        </p:spPr>
      </p:pic>
      <p:pic>
        <p:nvPicPr>
          <p:cNvPr id="6" name="Bilde 5" descr="Et bilde som inneholder kart&#10;&#10;Automatisk generert beskrivelse">
            <a:extLst>
              <a:ext uri="{FF2B5EF4-FFF2-40B4-BE49-F238E27FC236}">
                <a16:creationId xmlns:a16="http://schemas.microsoft.com/office/drawing/2014/main" id="{6BA3ED60-CA51-1747-A9CE-09398FF7AE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"/>
          <a:stretch/>
        </p:blipFill>
        <p:spPr>
          <a:xfrm>
            <a:off x="6643867" y="-19794"/>
            <a:ext cx="5551308" cy="654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38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te lysark">
    <p:bg>
      <p:bgPr>
        <a:solidFill>
          <a:srgbClr val="F2EB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Sylinder 7">
            <a:extLst>
              <a:ext uri="{FF2B5EF4-FFF2-40B4-BE49-F238E27FC236}">
                <a16:creationId xmlns:a16="http://schemas.microsoft.com/office/drawing/2014/main" id="{B585F6C6-F177-E247-8C62-2338E01EDEE6}"/>
              </a:ext>
            </a:extLst>
          </p:cNvPr>
          <p:cNvSpPr txBox="1"/>
          <p:nvPr userDrawn="1"/>
        </p:nvSpPr>
        <p:spPr>
          <a:xfrm>
            <a:off x="477078" y="506102"/>
            <a:ext cx="10680992" cy="3426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0"/>
              </a:lnSpc>
            </a:pPr>
            <a:r>
              <a:rPr lang="nb-NO" sz="11000" b="1" i="0" spc="-300" noProof="0" dirty="0">
                <a:solidFill>
                  <a:srgbClr val="EB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de mange</a:t>
            </a:r>
          </a:p>
          <a:p>
            <a:pPr>
              <a:lnSpc>
                <a:spcPts val="13000"/>
              </a:lnSpc>
            </a:pPr>
            <a:r>
              <a:rPr lang="nb-NO" sz="11000" b="1" i="0" spc="-300" noProof="0" dirty="0">
                <a:solidFill>
                  <a:srgbClr val="EB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ikke for de få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2A551AA8-C8F2-2143-8B9E-6D16AFD41667}"/>
              </a:ext>
            </a:extLst>
          </p:cNvPr>
          <p:cNvSpPr txBox="1"/>
          <p:nvPr userDrawn="1"/>
        </p:nvSpPr>
        <p:spPr>
          <a:xfrm>
            <a:off x="477078" y="5891820"/>
            <a:ext cx="4081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0" i="0" noProof="0" dirty="0" err="1">
                <a:solidFill>
                  <a:srgbClr val="440C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sv.no</a:t>
            </a:r>
            <a:r>
              <a:rPr lang="nb-NO" sz="2400" b="0" i="0" noProof="0" dirty="0">
                <a:solidFill>
                  <a:srgbClr val="440C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/bli-medlem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C941E266-5076-2043-AA6B-32B30E5FD4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6497" y="4791385"/>
            <a:ext cx="26416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02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lys grøn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">
            <a:extLst>
              <a:ext uri="{FF2B5EF4-FFF2-40B4-BE49-F238E27FC236}">
                <a16:creationId xmlns:a16="http://schemas.microsoft.com/office/drawing/2014/main" id="{26D534F6-2EF6-B644-9AC0-57AF1243E73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43975" y="0"/>
            <a:ext cx="5551200" cy="6526800"/>
          </a:xfrm>
          <a:prstGeom prst="rect">
            <a:avLst/>
          </a:prstGeom>
          <a:solidFill>
            <a:srgbClr val="F2EBDD">
              <a:alpha val="0"/>
            </a:srgbClr>
          </a:solidFill>
        </p:spPr>
        <p:txBody>
          <a:bodyPr lIns="0" tIns="0" rIns="0" bIns="720000" anchor="ctr" anchorCtr="1"/>
          <a:lstStyle>
            <a:lvl1pPr marL="0" indent="0" algn="ctr">
              <a:buNone/>
              <a:defRPr sz="2000" i="1">
                <a:solidFill>
                  <a:srgbClr val="EFEFEF"/>
                </a:solidFill>
              </a:defRPr>
            </a:lvl1pPr>
          </a:lstStyle>
          <a:p>
            <a:r>
              <a:rPr lang="nb-NO" noProof="0" dirty="0"/>
              <a:t>Klikk på ikonet for å endre </a:t>
            </a:r>
            <a:r>
              <a:rPr lang="nb-NO" noProof="0" dirty="0" err="1"/>
              <a:t>biletet</a:t>
            </a:r>
            <a:endParaRPr lang="nn-NO" noProof="0" dirty="0"/>
          </a:p>
        </p:txBody>
      </p:sp>
      <p:pic>
        <p:nvPicPr>
          <p:cNvPr id="8" name="Bilde 7" descr="Et bilde som inneholder person, mann, innendørs, holder&#10;&#10;Automatisk generert beskrivelse">
            <a:extLst>
              <a:ext uri="{FF2B5EF4-FFF2-40B4-BE49-F238E27FC236}">
                <a16:creationId xmlns:a16="http://schemas.microsoft.com/office/drawing/2014/main" id="{5A618BEE-D740-A340-B645-9A52F512B9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87" b="2318"/>
          <a:stretch/>
        </p:blipFill>
        <p:spPr>
          <a:xfrm>
            <a:off x="6643974" y="0"/>
            <a:ext cx="5551201" cy="6525644"/>
          </a:xfrm>
          <a:prstGeom prst="rect">
            <a:avLst/>
          </a:prstGeom>
        </p:spPr>
      </p:pic>
      <p:sp>
        <p:nvSpPr>
          <p:cNvPr id="10" name="Tittel 2">
            <a:extLst>
              <a:ext uri="{FF2B5EF4-FFF2-40B4-BE49-F238E27FC236}">
                <a16:creationId xmlns:a16="http://schemas.microsoft.com/office/drawing/2014/main" id="{95AB8952-77FE-594D-9F8C-4C7C5BA9C8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8179" y="600143"/>
            <a:ext cx="5649408" cy="2808461"/>
          </a:xfrm>
          <a:prstGeom prst="rect">
            <a:avLst/>
          </a:prstGeom>
          <a:solidFill>
            <a:srgbClr val="253325">
              <a:alpha val="0"/>
            </a:srgbClr>
          </a:solidFill>
        </p:spPr>
        <p:txBody>
          <a:bodyPr wrap="square" lIns="0" anchor="b" anchorCtr="0">
            <a:noAutofit/>
          </a:bodyPr>
          <a:lstStyle>
            <a:lvl1pPr>
              <a:lnSpc>
                <a:spcPts val="7300"/>
              </a:lnSpc>
              <a:defRPr sz="7000" b="1">
                <a:solidFill>
                  <a:srgbClr val="25332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 dirty="0"/>
              <a:t>Legg til tittel (inntil tre linjer)</a:t>
            </a:r>
          </a:p>
        </p:txBody>
      </p:sp>
      <p:sp>
        <p:nvSpPr>
          <p:cNvPr id="13" name="Plassholder for innhold 2">
            <a:extLst>
              <a:ext uri="{FF2B5EF4-FFF2-40B4-BE49-F238E27FC236}">
                <a16:creationId xmlns:a16="http://schemas.microsoft.com/office/drawing/2014/main" id="{6621D253-0ADA-784B-826B-4A488DAFE05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48177" y="4571068"/>
            <a:ext cx="5649409" cy="344378"/>
          </a:xfrm>
        </p:spPr>
        <p:txBody>
          <a:bodyPr/>
          <a:lstStyle>
            <a:lvl1pPr>
              <a:buClr>
                <a:srgbClr val="539760"/>
              </a:buClr>
              <a:buNone/>
              <a:defRPr sz="2000" i="0" spc="0">
                <a:solidFill>
                  <a:srgbClr val="25332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/>
              <a:t>Legg til navn på foredragsholder (1 linje)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442CA53F-CE76-9745-92DD-EE50BACDD0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177" y="5779333"/>
            <a:ext cx="1262052" cy="746310"/>
          </a:xfrm>
          <a:prstGeom prst="rect">
            <a:avLst/>
          </a:prstGeom>
        </p:spPr>
      </p:pic>
      <p:sp>
        <p:nvSpPr>
          <p:cNvPr id="18" name="Undertittel 2">
            <a:extLst>
              <a:ext uri="{FF2B5EF4-FFF2-40B4-BE49-F238E27FC236}">
                <a16:creationId xmlns:a16="http://schemas.microsoft.com/office/drawing/2014/main" id="{57BAD236-BA49-C44D-8D38-D5C49D4CEB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8178" y="3712060"/>
            <a:ext cx="5649409" cy="777329"/>
          </a:xfrm>
        </p:spPr>
        <p:txBody>
          <a:bodyPr wrap="square" lIns="0"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800" b="1" i="0" spc="0">
                <a:solidFill>
                  <a:srgbClr val="25332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2" indent="0" algn="ctr">
              <a:buNone/>
              <a:defRPr sz="2000"/>
            </a:lvl2pPr>
            <a:lvl3pPr marL="914445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8" indent="0" algn="ctr">
              <a:buNone/>
              <a:defRPr sz="1600"/>
            </a:lvl7pPr>
            <a:lvl8pPr marL="3200559" indent="0" algn="ctr">
              <a:buNone/>
              <a:defRPr sz="1600"/>
            </a:lvl8pPr>
            <a:lvl9pPr marL="3657782" indent="0" algn="ctr">
              <a:buNone/>
              <a:defRPr sz="1600"/>
            </a:lvl9pPr>
          </a:lstStyle>
          <a:p>
            <a:r>
              <a:rPr lang="nb-NO" noProof="0" dirty="0"/>
              <a:t>Legg til tid og sted for foredraget (inntil to linjer)</a:t>
            </a:r>
          </a:p>
        </p:txBody>
      </p:sp>
    </p:spTree>
    <p:extLst>
      <p:ext uri="{BB962C8B-B14F-4D97-AF65-F5344CB8AC3E}">
        <p14:creationId xmlns:p14="http://schemas.microsoft.com/office/powerpoint/2010/main" val="4029774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Innhold lys grønn"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-1" y="483981"/>
            <a:ext cx="8468125" cy="763200"/>
          </a:xfrm>
          <a:prstGeom prst="rect">
            <a:avLst/>
          </a:prstGeom>
          <a:solidFill>
            <a:srgbClr val="539760"/>
          </a:solidFill>
        </p:spPr>
        <p:txBody>
          <a:bodyPr/>
          <a:lstStyle>
            <a:lvl1pPr>
              <a:defRPr>
                <a:solidFill>
                  <a:srgbClr val="EFEFEF"/>
                </a:solidFill>
              </a:defRPr>
            </a:lvl1pPr>
          </a:lstStyle>
          <a:p>
            <a:r>
              <a:rPr lang="nb-NO" dirty="0"/>
              <a:t>Klikk for å legge til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44009" y="1794076"/>
            <a:ext cx="9598131" cy="4757195"/>
          </a:xfrm>
        </p:spPr>
        <p:txBody>
          <a:bodyPr/>
          <a:lstStyle>
            <a:lvl1pPr>
              <a:buClr>
                <a:srgbClr val="539760"/>
              </a:buClr>
              <a:defRPr>
                <a:solidFill>
                  <a:srgbClr val="253325"/>
                </a:solidFill>
              </a:defRPr>
            </a:lvl1pPr>
            <a:lvl2pPr>
              <a:defRPr>
                <a:solidFill>
                  <a:srgbClr val="253325"/>
                </a:solidFill>
              </a:defRPr>
            </a:lvl2pPr>
            <a:lvl3pPr>
              <a:defRPr sz="2600">
                <a:solidFill>
                  <a:srgbClr val="253325"/>
                </a:solidFill>
              </a:defRPr>
            </a:lvl3pPr>
            <a:lvl4pPr>
              <a:defRPr>
                <a:solidFill>
                  <a:srgbClr val="253325"/>
                </a:solidFill>
              </a:defRPr>
            </a:lvl4pPr>
            <a:lvl5pPr>
              <a:defRPr>
                <a:solidFill>
                  <a:srgbClr val="253325"/>
                </a:solidFill>
              </a:defRPr>
            </a:lvl5pPr>
            <a:lvl6pPr>
              <a:defRPr>
                <a:solidFill>
                  <a:srgbClr val="253325"/>
                </a:solidFill>
              </a:defRPr>
            </a:lvl6pPr>
            <a:lvl7pPr>
              <a:defRPr>
                <a:solidFill>
                  <a:srgbClr val="253325"/>
                </a:solidFill>
              </a:defRPr>
            </a:lvl7pPr>
            <a:lvl8pPr>
              <a:defRPr>
                <a:solidFill>
                  <a:srgbClr val="253325"/>
                </a:solidFill>
              </a:defRPr>
            </a:lvl8pPr>
            <a:lvl9pPr>
              <a:defRPr>
                <a:solidFill>
                  <a:srgbClr val="253325"/>
                </a:solidFill>
              </a:defRPr>
            </a:lvl9pPr>
          </a:lstStyle>
          <a:p>
            <a:pPr lvl="0"/>
            <a:r>
              <a:rPr lang="nb-NO" dirty="0"/>
              <a:t>Klikk for å legge til tekst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3A75D69-078E-8147-B085-E98AA18442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3200" y="529199"/>
            <a:ext cx="2872800" cy="62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901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ørk rød">
    <p:bg>
      <p:bgPr>
        <a:solidFill>
          <a:srgbClr val="440C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bilde 1"/>
          <p:cNvSpPr>
            <a:spLocks noGrp="1"/>
          </p:cNvSpPr>
          <p:nvPr>
            <p:ph type="pic" sz="quarter" idx="13" hasCustomPrompt="1"/>
          </p:nvPr>
        </p:nvSpPr>
        <p:spPr>
          <a:xfrm>
            <a:off x="487890" y="8400"/>
            <a:ext cx="11710800" cy="4057200"/>
          </a:xfrm>
          <a:prstGeom prst="rect">
            <a:avLst/>
          </a:prstGeom>
          <a:solidFill>
            <a:srgbClr val="F2EBDD">
              <a:alpha val="0"/>
            </a:srgbClr>
          </a:solidFill>
        </p:spPr>
        <p:txBody>
          <a:bodyPr lIns="0" tIns="0" rIns="0" bIns="720000" anchor="ctr" anchorCtr="1"/>
          <a:lstStyle>
            <a:lvl1pPr marL="0" indent="0" algn="ctr">
              <a:buNone/>
              <a:defRPr sz="2000" i="1">
                <a:solidFill>
                  <a:srgbClr val="EFEFEF"/>
                </a:solidFill>
              </a:defRPr>
            </a:lvl1pPr>
          </a:lstStyle>
          <a:p>
            <a:r>
              <a:rPr lang="nn-NO" noProof="0" dirty="0"/>
              <a:t>Klikk på ikonet for å endre biletet</a:t>
            </a:r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87BEF500-E910-8A45-BBF8-65EF6B3BB1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7890" y="5762611"/>
            <a:ext cx="9557258" cy="387798"/>
          </a:xfrm>
        </p:spPr>
        <p:txBody>
          <a:bodyPr wrap="square" lIns="0">
            <a:spAutoFit/>
          </a:bodyPr>
          <a:lstStyle>
            <a:lvl1pPr marL="0" indent="0" algn="l">
              <a:buNone/>
              <a:defRPr sz="2800" b="1" i="0" spc="0">
                <a:solidFill>
                  <a:srgbClr val="F2EBD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2" indent="0" algn="ctr">
              <a:buNone/>
              <a:defRPr sz="2000"/>
            </a:lvl2pPr>
            <a:lvl3pPr marL="914445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8" indent="0" algn="ctr">
              <a:buNone/>
              <a:defRPr sz="1600"/>
            </a:lvl7pPr>
            <a:lvl8pPr marL="3200559" indent="0" algn="ctr">
              <a:buNone/>
              <a:defRPr sz="1600"/>
            </a:lvl8pPr>
            <a:lvl9pPr marL="3657782" indent="0" algn="ctr">
              <a:buNone/>
              <a:defRPr sz="1600"/>
            </a:lvl9pPr>
          </a:lstStyle>
          <a:p>
            <a:r>
              <a:rPr lang="nb-NO" noProof="0" dirty="0"/>
              <a:t>Klikk for å legge til tid og sted for foredraget (1 linje)</a:t>
            </a:r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5DD842C2-2465-CD4E-9F0A-ABF73061090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87890" y="6183657"/>
            <a:ext cx="9557258" cy="333875"/>
          </a:xfrm>
        </p:spPr>
        <p:txBody>
          <a:bodyPr anchor="b" anchorCtr="0"/>
          <a:lstStyle>
            <a:lvl1pPr>
              <a:buClr>
                <a:srgbClr val="539760"/>
              </a:buClr>
              <a:buNone/>
              <a:defRPr sz="2000" i="0" spc="0">
                <a:solidFill>
                  <a:srgbClr val="F2EBDD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/>
              <a:t>Klikk for å legge til navn og rolle på foredragsholder (1 linje)</a:t>
            </a:r>
          </a:p>
        </p:txBody>
      </p:sp>
      <p:pic>
        <p:nvPicPr>
          <p:cNvPr id="3" name="Bilde 2" descr="Et bilde som inneholder gress, utendørs, person, felt&#10;&#10;Automatisk generert beskrivelse">
            <a:extLst>
              <a:ext uri="{FF2B5EF4-FFF2-40B4-BE49-F238E27FC236}">
                <a16:creationId xmlns:a16="http://schemas.microsoft.com/office/drawing/2014/main" id="{4806FC82-5873-8347-AA29-1EB5E7E22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890" y="11719"/>
            <a:ext cx="11709108" cy="4057508"/>
          </a:xfrm>
          <a:prstGeom prst="rect">
            <a:avLst/>
          </a:prstGeom>
        </p:spPr>
      </p:pic>
      <p:sp>
        <p:nvSpPr>
          <p:cNvPr id="6" name="Tittel 2">
            <a:extLst>
              <a:ext uri="{FF2B5EF4-FFF2-40B4-BE49-F238E27FC236}">
                <a16:creationId xmlns:a16="http://schemas.microsoft.com/office/drawing/2014/main" id="{B9FEFB67-430E-084A-8070-1C573CF858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7890" y="3874802"/>
            <a:ext cx="11707284" cy="1872307"/>
          </a:xfrm>
          <a:prstGeom prst="rect">
            <a:avLst/>
          </a:prstGeom>
          <a:solidFill>
            <a:srgbClr val="253325">
              <a:alpha val="0"/>
            </a:srgbClr>
          </a:solidFill>
        </p:spPr>
        <p:txBody>
          <a:bodyPr wrap="square" lIns="0" anchor="t" anchorCtr="0">
            <a:noAutofit/>
          </a:bodyPr>
          <a:lstStyle>
            <a:lvl1pPr>
              <a:lnSpc>
                <a:spcPts val="7300"/>
              </a:lnSpc>
              <a:defRPr sz="7000" b="1" spc="0">
                <a:solidFill>
                  <a:srgbClr val="F2EBDD"/>
                </a:solidFill>
              </a:defRPr>
            </a:lvl1pPr>
          </a:lstStyle>
          <a:p>
            <a:r>
              <a:rPr lang="nb-NO" noProof="0" dirty="0"/>
              <a:t>Klikk for å legge til tittel (inntil to linjer)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46800706-7B1B-7746-881F-626D52BAAC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5233" y="5771222"/>
            <a:ext cx="1262052" cy="74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10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mørk rød">
    <p:bg>
      <p:bgPr>
        <a:solidFill>
          <a:srgbClr val="440C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76E2203E-71A7-AB47-8948-D339216886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473" y="536182"/>
            <a:ext cx="2934738" cy="643445"/>
          </a:xfrm>
          <a:prstGeom prst="rect">
            <a:avLst/>
          </a:prstGeom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73E057A0-C139-8441-98B2-045307FA8A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1412" y="1794077"/>
            <a:ext cx="9653287" cy="4734046"/>
          </a:xfrm>
        </p:spPr>
        <p:txBody>
          <a:bodyPr/>
          <a:lstStyle>
            <a:lvl1pPr>
              <a:defRPr>
                <a:solidFill>
                  <a:srgbClr val="F2EBDD"/>
                </a:solidFill>
              </a:defRPr>
            </a:lvl1pPr>
            <a:lvl2pPr>
              <a:defRPr>
                <a:solidFill>
                  <a:srgbClr val="F2EBDD"/>
                </a:solidFill>
              </a:defRPr>
            </a:lvl2pPr>
            <a:lvl3pPr>
              <a:defRPr sz="2600">
                <a:solidFill>
                  <a:srgbClr val="F2EBDD"/>
                </a:solidFill>
              </a:defRPr>
            </a:lvl3pPr>
            <a:lvl4pPr>
              <a:defRPr>
                <a:solidFill>
                  <a:srgbClr val="F2EBDD"/>
                </a:solidFill>
              </a:defRPr>
            </a:lvl4pPr>
            <a:lvl5pPr>
              <a:defRPr>
                <a:solidFill>
                  <a:srgbClr val="F2EBDD"/>
                </a:solidFill>
              </a:defRPr>
            </a:lvl5pPr>
            <a:lvl6pPr>
              <a:defRPr>
                <a:solidFill>
                  <a:srgbClr val="F2EBDD"/>
                </a:solidFill>
              </a:defRPr>
            </a:lvl6pPr>
            <a:lvl7pPr>
              <a:defRPr>
                <a:solidFill>
                  <a:srgbClr val="F2EBDD"/>
                </a:solidFill>
              </a:defRPr>
            </a:lvl7pPr>
            <a:lvl8pPr>
              <a:defRPr>
                <a:solidFill>
                  <a:srgbClr val="F2EBDD"/>
                </a:solidFill>
              </a:defRPr>
            </a:lvl8pPr>
            <a:lvl9pPr>
              <a:defRPr>
                <a:solidFill>
                  <a:srgbClr val="F2EBDD"/>
                </a:solidFill>
              </a:defRPr>
            </a:lvl9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EFD7F92B-B712-C541-A6AF-8BF5AF138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83981"/>
            <a:ext cx="8468126" cy="763200"/>
          </a:xfrm>
          <a:prstGeom prst="rect">
            <a:avLst/>
          </a:prstGeom>
          <a:solidFill>
            <a:srgbClr val="EB4040"/>
          </a:solidFill>
        </p:spPr>
        <p:txBody>
          <a:bodyPr/>
          <a:lstStyle>
            <a:lvl1pPr>
              <a:defRPr>
                <a:solidFill>
                  <a:srgbClr val="F2EBDD"/>
                </a:solidFill>
              </a:defRPr>
            </a:lvl1pPr>
          </a:lstStyle>
          <a:p>
            <a:r>
              <a:rPr lang="nb-NO" dirty="0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34326467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ørk grønn">
    <p:bg>
      <p:bgPr>
        <a:solidFill>
          <a:srgbClr val="253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bilde 1"/>
          <p:cNvSpPr>
            <a:spLocks noGrp="1"/>
          </p:cNvSpPr>
          <p:nvPr>
            <p:ph type="pic" sz="quarter" idx="13" hasCustomPrompt="1"/>
          </p:nvPr>
        </p:nvSpPr>
        <p:spPr>
          <a:xfrm>
            <a:off x="487890" y="8400"/>
            <a:ext cx="11710800" cy="4057200"/>
          </a:xfrm>
          <a:prstGeom prst="rect">
            <a:avLst/>
          </a:prstGeom>
          <a:solidFill>
            <a:srgbClr val="F2EBDD">
              <a:alpha val="0"/>
            </a:srgbClr>
          </a:solidFill>
        </p:spPr>
        <p:txBody>
          <a:bodyPr lIns="0" tIns="0" rIns="0" bIns="720000" anchor="ctr" anchorCtr="1"/>
          <a:lstStyle>
            <a:lvl1pPr marL="0" indent="0" algn="ctr">
              <a:buNone/>
              <a:defRPr sz="2000" i="1">
                <a:solidFill>
                  <a:srgbClr val="EFEFEF"/>
                </a:solidFill>
              </a:defRPr>
            </a:lvl1pPr>
          </a:lstStyle>
          <a:p>
            <a:r>
              <a:rPr lang="nn-NO" noProof="0" dirty="0"/>
              <a:t>Klikk på ikonet for å endre biletet</a:t>
            </a:r>
          </a:p>
        </p:txBody>
      </p:sp>
      <p:pic>
        <p:nvPicPr>
          <p:cNvPr id="8" name="Bilde 7" descr="Et bilde som inneholder person, bygning, mann, stående&#10;&#10;Automatisk generert beskrivelse">
            <a:extLst>
              <a:ext uri="{FF2B5EF4-FFF2-40B4-BE49-F238E27FC236}">
                <a16:creationId xmlns:a16="http://schemas.microsoft.com/office/drawing/2014/main" id="{D8996D16-F5F1-7849-BFC7-3FDBF79973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9" t="-175" r="1952" b="175"/>
          <a:stretch/>
        </p:blipFill>
        <p:spPr>
          <a:xfrm>
            <a:off x="484374" y="-4112"/>
            <a:ext cx="11710800" cy="4082223"/>
          </a:xfrm>
          <a:prstGeom prst="rect">
            <a:avLst/>
          </a:prstGeom>
        </p:spPr>
      </p:pic>
      <p:sp>
        <p:nvSpPr>
          <p:cNvPr id="14" name="Undertittel 2">
            <a:extLst>
              <a:ext uri="{FF2B5EF4-FFF2-40B4-BE49-F238E27FC236}">
                <a16:creationId xmlns:a16="http://schemas.microsoft.com/office/drawing/2014/main" id="{3AB82720-8AA9-E446-83F6-41633D048B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7890" y="5762611"/>
            <a:ext cx="9557258" cy="387798"/>
          </a:xfrm>
        </p:spPr>
        <p:txBody>
          <a:bodyPr wrap="square" lIns="0">
            <a:spAutoFit/>
          </a:bodyPr>
          <a:lstStyle>
            <a:lvl1pPr marL="0" indent="0" algn="l">
              <a:buNone/>
              <a:defRPr sz="2800" b="1" i="0" spc="0">
                <a:solidFill>
                  <a:srgbClr val="EFEFE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2" indent="0" algn="ctr">
              <a:buNone/>
              <a:defRPr sz="2000"/>
            </a:lvl2pPr>
            <a:lvl3pPr marL="914445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8" indent="0" algn="ctr">
              <a:buNone/>
              <a:defRPr sz="1600"/>
            </a:lvl7pPr>
            <a:lvl8pPr marL="3200559" indent="0" algn="ctr">
              <a:buNone/>
              <a:defRPr sz="1600"/>
            </a:lvl8pPr>
            <a:lvl9pPr marL="3657782" indent="0" algn="ctr">
              <a:buNone/>
              <a:defRPr sz="1600"/>
            </a:lvl9pPr>
          </a:lstStyle>
          <a:p>
            <a:r>
              <a:rPr lang="nb-NO" noProof="0" dirty="0"/>
              <a:t>Klikk for å legge til tid og sted for foredraget (1 linje)</a:t>
            </a:r>
          </a:p>
        </p:txBody>
      </p:sp>
      <p:sp>
        <p:nvSpPr>
          <p:cNvPr id="15" name="Plassholder for innhold 2">
            <a:extLst>
              <a:ext uri="{FF2B5EF4-FFF2-40B4-BE49-F238E27FC236}">
                <a16:creationId xmlns:a16="http://schemas.microsoft.com/office/drawing/2014/main" id="{88FE3AE7-7B6E-B14F-BFD4-CF53D54897B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87890" y="6183657"/>
            <a:ext cx="9557258" cy="333875"/>
          </a:xfrm>
        </p:spPr>
        <p:txBody>
          <a:bodyPr anchor="b" anchorCtr="0"/>
          <a:lstStyle>
            <a:lvl1pPr>
              <a:buClr>
                <a:srgbClr val="539760"/>
              </a:buClr>
              <a:buNone/>
              <a:defRPr sz="2000" i="0" spc="0">
                <a:solidFill>
                  <a:srgbClr val="EFEFE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dirty="0"/>
              <a:t>Klikk for å legge til navn og rolle på foredragsholder (1 linje)</a:t>
            </a:r>
          </a:p>
        </p:txBody>
      </p:sp>
      <p:sp>
        <p:nvSpPr>
          <p:cNvPr id="16" name="Tittel 2">
            <a:extLst>
              <a:ext uri="{FF2B5EF4-FFF2-40B4-BE49-F238E27FC236}">
                <a16:creationId xmlns:a16="http://schemas.microsoft.com/office/drawing/2014/main" id="{DCD7FE7B-53BC-B84B-9ADE-9F9090B2C7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7890" y="3874802"/>
            <a:ext cx="11707284" cy="1872307"/>
          </a:xfrm>
          <a:prstGeom prst="rect">
            <a:avLst/>
          </a:prstGeom>
          <a:solidFill>
            <a:srgbClr val="253325">
              <a:alpha val="0"/>
            </a:srgbClr>
          </a:solidFill>
        </p:spPr>
        <p:txBody>
          <a:bodyPr wrap="square" lIns="0" anchor="t" anchorCtr="0">
            <a:noAutofit/>
          </a:bodyPr>
          <a:lstStyle>
            <a:lvl1pPr>
              <a:lnSpc>
                <a:spcPts val="7300"/>
              </a:lnSpc>
              <a:defRPr sz="7000" b="1" spc="0">
                <a:solidFill>
                  <a:srgbClr val="EFEFEF"/>
                </a:solidFill>
              </a:defRPr>
            </a:lvl1pPr>
          </a:lstStyle>
          <a:p>
            <a:r>
              <a:rPr lang="nb-NO" noProof="0" dirty="0"/>
              <a:t>Klikk for å legge til tittel (inntil to linjer)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49C075CE-036F-9647-8B30-860D95D213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5233" y="5771222"/>
            <a:ext cx="1262052" cy="74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71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lys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49E4B07C-82BE-0B41-AB98-77BE3A2D1D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1412" y="1782501"/>
            <a:ext cx="9664861" cy="4734046"/>
          </a:xfrm>
        </p:spPr>
        <p:txBody>
          <a:bodyPr/>
          <a:lstStyle>
            <a:lvl1pPr>
              <a:defRPr b="0" i="0">
                <a:solidFill>
                  <a:srgbClr val="440C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440C1A"/>
                </a:solidFill>
              </a:defRPr>
            </a:lvl2pPr>
            <a:lvl3pPr>
              <a:defRPr sz="2600">
                <a:solidFill>
                  <a:srgbClr val="440C1A"/>
                </a:solidFill>
              </a:defRPr>
            </a:lvl3pPr>
            <a:lvl4pPr>
              <a:defRPr>
                <a:solidFill>
                  <a:srgbClr val="440C1A"/>
                </a:solidFill>
              </a:defRPr>
            </a:lvl4pPr>
            <a:lvl5pPr>
              <a:defRPr>
                <a:solidFill>
                  <a:srgbClr val="440C1A"/>
                </a:solidFill>
              </a:defRPr>
            </a:lvl5pPr>
            <a:lvl6pPr>
              <a:buNone/>
              <a:defRPr>
                <a:solidFill>
                  <a:srgbClr val="440C1A"/>
                </a:solidFill>
              </a:defRPr>
            </a:lvl6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5" name="Plassholder for tittel 1">
            <a:extLst>
              <a:ext uri="{FF2B5EF4-FFF2-40B4-BE49-F238E27FC236}">
                <a16:creationId xmlns:a16="http://schemas.microsoft.com/office/drawing/2014/main" id="{3D8584D2-FF71-1349-8C90-E51583B34D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483981"/>
            <a:ext cx="8468127" cy="763200"/>
          </a:xfrm>
          <a:prstGeom prst="rect">
            <a:avLst/>
          </a:prstGeom>
          <a:solidFill>
            <a:srgbClr val="EB4040"/>
          </a:solidFill>
          <a:ln w="12700" cap="rnd">
            <a:noFill/>
          </a:ln>
        </p:spPr>
        <p:txBody>
          <a:bodyPr vert="horz" lIns="360000" tIns="0" rIns="360000" bIns="0" rtlCol="0" anchor="ctr" anchorCtr="0">
            <a:normAutofit/>
          </a:bodyPr>
          <a:lstStyle/>
          <a:p>
            <a:r>
              <a:rPr lang="nb-NO" dirty="0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25656681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mørk grønn">
    <p:bg>
      <p:bgPr>
        <a:solidFill>
          <a:srgbClr val="253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0" y="483981"/>
            <a:ext cx="8468126" cy="763200"/>
          </a:xfrm>
          <a:prstGeom prst="rect">
            <a:avLst/>
          </a:prstGeom>
          <a:solidFill>
            <a:srgbClr val="539760"/>
          </a:solidFill>
        </p:spPr>
        <p:txBody>
          <a:bodyPr/>
          <a:lstStyle>
            <a:lvl1pPr>
              <a:defRPr>
                <a:solidFill>
                  <a:srgbClr val="EFEFEF"/>
                </a:solidFill>
              </a:defRPr>
            </a:lvl1pPr>
          </a:lstStyle>
          <a:p>
            <a:r>
              <a:rPr lang="nb-NO" dirty="0"/>
              <a:t>Klikk for å legge til tittel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0DAA8203-9DCD-3743-8B38-63E87E2984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4825" y="528120"/>
            <a:ext cx="2871548" cy="629591"/>
          </a:xfrm>
          <a:prstGeom prst="rect">
            <a:avLst/>
          </a:prstGeom>
        </p:spPr>
      </p:pic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4111DCA9-20CE-1242-9B52-473842A3B57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1412" y="1782501"/>
            <a:ext cx="9653287" cy="4734046"/>
          </a:xfrm>
        </p:spPr>
        <p:txBody>
          <a:bodyPr/>
          <a:lstStyle>
            <a:lvl1pPr>
              <a:buClr>
                <a:srgbClr val="539760"/>
              </a:buClr>
              <a:defRPr>
                <a:solidFill>
                  <a:srgbClr val="EFEFEF"/>
                </a:solidFill>
              </a:defRPr>
            </a:lvl1pPr>
            <a:lvl2pPr>
              <a:defRPr>
                <a:solidFill>
                  <a:srgbClr val="EFEFEF"/>
                </a:solidFill>
              </a:defRPr>
            </a:lvl2pPr>
            <a:lvl3pPr>
              <a:defRPr>
                <a:solidFill>
                  <a:srgbClr val="EFEFEF"/>
                </a:solidFill>
              </a:defRPr>
            </a:lvl3pPr>
            <a:lvl4pPr>
              <a:defRPr>
                <a:solidFill>
                  <a:srgbClr val="EFEFEF"/>
                </a:solidFill>
              </a:defRPr>
            </a:lvl4pPr>
            <a:lvl5pPr>
              <a:defRPr>
                <a:solidFill>
                  <a:srgbClr val="EFEFEF"/>
                </a:solidFill>
              </a:defRPr>
            </a:lvl5pPr>
            <a:lvl6pPr>
              <a:defRPr>
                <a:solidFill>
                  <a:srgbClr val="EFEFEF"/>
                </a:solidFill>
              </a:defRPr>
            </a:lvl6pPr>
            <a:lvl7pPr>
              <a:defRPr>
                <a:solidFill>
                  <a:srgbClr val="EFEFEF"/>
                </a:solidFill>
              </a:defRPr>
            </a:lvl7pPr>
            <a:lvl8pPr>
              <a:defRPr>
                <a:solidFill>
                  <a:srgbClr val="EFEFEF"/>
                </a:solidFill>
              </a:defRPr>
            </a:lvl8pPr>
            <a:lvl9pPr>
              <a:defRPr>
                <a:solidFill>
                  <a:srgbClr val="EFEFEF"/>
                </a:solidFill>
              </a:defRPr>
            </a:lvl9pPr>
          </a:lstStyle>
          <a:p>
            <a:pPr lvl="0"/>
            <a:r>
              <a:rPr lang="nb-NO" dirty="0"/>
              <a:t>Klikk for å legge til tekst</a:t>
            </a:r>
          </a:p>
        </p:txBody>
      </p:sp>
    </p:spTree>
    <p:extLst>
      <p:ext uri="{BB962C8B-B14F-4D97-AF65-F5344CB8AC3E}">
        <p14:creationId xmlns:p14="http://schemas.microsoft.com/office/powerpoint/2010/main" val="2335243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oleringsfor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2">
            <a:extLst>
              <a:ext uri="{FF2B5EF4-FFF2-40B4-BE49-F238E27FC236}">
                <a16:creationId xmlns:a16="http://schemas.microsoft.com/office/drawing/2014/main" id="{95AB8952-77FE-594D-9F8C-4C7C5BA9C8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8179" y="600143"/>
            <a:ext cx="5649408" cy="2808461"/>
          </a:xfrm>
          <a:prstGeom prst="rect">
            <a:avLst/>
          </a:prstGeom>
          <a:solidFill>
            <a:srgbClr val="253325">
              <a:alpha val="0"/>
            </a:srgbClr>
          </a:solidFill>
        </p:spPr>
        <p:txBody>
          <a:bodyPr wrap="square" lIns="0" anchor="b" anchorCtr="0">
            <a:noAutofit/>
          </a:bodyPr>
          <a:lstStyle>
            <a:lvl1pPr>
              <a:lnSpc>
                <a:spcPts val="7300"/>
              </a:lnSpc>
              <a:defRPr sz="7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Legg til tittel (inntil tre linjer)</a:t>
            </a:r>
            <a:endParaRPr lang="nn-NO"/>
          </a:p>
        </p:txBody>
      </p:sp>
      <p:sp>
        <p:nvSpPr>
          <p:cNvPr id="13" name="Plassholder for innhold 2">
            <a:extLst>
              <a:ext uri="{FF2B5EF4-FFF2-40B4-BE49-F238E27FC236}">
                <a16:creationId xmlns:a16="http://schemas.microsoft.com/office/drawing/2014/main" id="{6621D253-0ADA-784B-826B-4A488DAFE05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48177" y="4571068"/>
            <a:ext cx="5649409" cy="344378"/>
          </a:xfrm>
        </p:spPr>
        <p:txBody>
          <a:bodyPr/>
          <a:lstStyle>
            <a:lvl1pPr>
              <a:buClr>
                <a:srgbClr val="539760"/>
              </a:buClr>
              <a:buNone/>
              <a:defRPr sz="2000" i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n-NO" noProof="0" dirty="0"/>
              <a:t>Legg til </a:t>
            </a:r>
            <a:r>
              <a:rPr lang="nn-NO" noProof="0" dirty="0" err="1"/>
              <a:t>navn</a:t>
            </a:r>
            <a:r>
              <a:rPr lang="nn-NO" noProof="0" dirty="0"/>
              <a:t> på </a:t>
            </a:r>
            <a:r>
              <a:rPr lang="nn-NO" noProof="0" dirty="0" err="1"/>
              <a:t>kursholder</a:t>
            </a:r>
            <a:r>
              <a:rPr lang="nn-NO" noProof="0" dirty="0"/>
              <a:t> (1 linje)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442CA53F-CE76-9745-92DD-EE50BACDD0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177" y="5779333"/>
            <a:ext cx="1262052" cy="746310"/>
          </a:xfrm>
          <a:prstGeom prst="rect">
            <a:avLst/>
          </a:prstGeom>
        </p:spPr>
      </p:pic>
      <p:sp>
        <p:nvSpPr>
          <p:cNvPr id="8" name="Undertittel 2">
            <a:extLst>
              <a:ext uri="{FF2B5EF4-FFF2-40B4-BE49-F238E27FC236}">
                <a16:creationId xmlns:a16="http://schemas.microsoft.com/office/drawing/2014/main" id="{06753A9A-86BE-4D47-8886-7ED8F4ACDA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8178" y="3712060"/>
            <a:ext cx="5649409" cy="777329"/>
          </a:xfrm>
        </p:spPr>
        <p:txBody>
          <a:bodyPr wrap="square" lIns="0"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800" b="1" i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2" indent="0" algn="ctr">
              <a:buNone/>
              <a:defRPr sz="2000"/>
            </a:lvl2pPr>
            <a:lvl3pPr marL="914445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8" indent="0" algn="ctr">
              <a:buNone/>
              <a:defRPr sz="1600"/>
            </a:lvl7pPr>
            <a:lvl8pPr marL="3200559" indent="0" algn="ctr">
              <a:buNone/>
              <a:defRPr sz="1600"/>
            </a:lvl8pPr>
            <a:lvl9pPr marL="3657782" indent="0" algn="ctr">
              <a:buNone/>
              <a:defRPr sz="1600"/>
            </a:lvl9pPr>
          </a:lstStyle>
          <a:p>
            <a:r>
              <a:rPr lang="nb-NO" dirty="0"/>
              <a:t>Legg til tid og sted for skoleringa (inntil to linjer)</a:t>
            </a:r>
          </a:p>
        </p:txBody>
      </p:sp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F16C1560-4686-D14D-B545-04C53A06B9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"/>
          <a:stretch/>
        </p:blipFill>
        <p:spPr>
          <a:xfrm>
            <a:off x="6643974" y="0"/>
            <a:ext cx="5551201" cy="652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75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/>
          <p:cNvSpPr>
            <a:spLocks noGrp="1"/>
          </p:cNvSpPr>
          <p:nvPr>
            <p:ph type="pic" sz="quarter" idx="13"/>
          </p:nvPr>
        </p:nvSpPr>
        <p:spPr>
          <a:xfrm>
            <a:off x="7454096" y="1782501"/>
            <a:ext cx="4741080" cy="4742477"/>
          </a:xfrm>
          <a:prstGeom prst="rect">
            <a:avLst/>
          </a:prstGeom>
          <a:solidFill>
            <a:srgbClr val="F2EBDD"/>
          </a:solidFill>
        </p:spPr>
        <p:txBody>
          <a:bodyPr lIns="0" tIns="0" rIns="0" bIns="720000" anchor="ctr" anchorCtr="1"/>
          <a:lstStyle>
            <a:lvl1pPr marL="0" indent="0" algn="ctr">
              <a:buNone/>
              <a:defRPr sz="2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på ikonet for å legge til et bilde</a:t>
            </a:r>
            <a:endParaRPr lang="nn-NO" noProof="0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451413" y="1782501"/>
            <a:ext cx="6192455" cy="474247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500"/>
              </a:spcAft>
              <a:defRPr/>
            </a:lvl1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B48FEB19-3629-F84D-BE6D-370ADD8761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483981"/>
            <a:ext cx="8468127" cy="763200"/>
          </a:xfrm>
          <a:prstGeom prst="rect">
            <a:avLst/>
          </a:prstGeom>
          <a:solidFill>
            <a:srgbClr val="EB4040"/>
          </a:solidFill>
          <a:ln w="12700" cap="rnd">
            <a:noFill/>
          </a:ln>
        </p:spPr>
        <p:txBody>
          <a:bodyPr vert="horz" lIns="360000" tIns="0" rIns="360000" bIns="0" rtlCol="0" anchor="ctr" anchorCtr="0">
            <a:normAutofit/>
          </a:bodyPr>
          <a:lstStyle/>
          <a:p>
            <a:r>
              <a:rPr lang="nb-NO" dirty="0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3442427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, tekst med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/>
          <p:cNvSpPr>
            <a:spLocks noGrp="1"/>
          </p:cNvSpPr>
          <p:nvPr>
            <p:ph type="pic" sz="quarter" idx="13"/>
          </p:nvPr>
        </p:nvSpPr>
        <p:spPr>
          <a:xfrm>
            <a:off x="1" y="1247182"/>
            <a:ext cx="5150733" cy="5280940"/>
          </a:xfrm>
          <a:prstGeom prst="rect">
            <a:avLst/>
          </a:prstGeom>
          <a:solidFill>
            <a:srgbClr val="F2EBDD"/>
          </a:solidFill>
        </p:spPr>
        <p:txBody>
          <a:bodyPr vert="horz" lIns="0" tIns="0" rIns="0" bIns="720000" anchor="ctr" anchorCtr="1">
            <a:norm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nb-NO" noProof="0"/>
              <a:t>Klikk på ikonet for å legge til et bilde</a:t>
            </a:r>
            <a:endParaRPr lang="nn-NO" noProof="0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5555848" y="2634712"/>
            <a:ext cx="6304334" cy="3893409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/>
            </a:lvl1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5" hasCustomPrompt="1"/>
          </p:nvPr>
        </p:nvSpPr>
        <p:spPr>
          <a:xfrm>
            <a:off x="5555848" y="1611685"/>
            <a:ext cx="6304334" cy="417358"/>
          </a:xfrm>
        </p:spPr>
        <p:txBody>
          <a:bodyPr wrap="square">
            <a:spAutoFit/>
          </a:bodyPr>
          <a:lstStyle>
            <a:lvl1pPr marL="0" indent="0">
              <a:buNone/>
              <a:defRPr sz="3000" b="1" i="0" spc="0">
                <a:solidFill>
                  <a:srgbClr val="440C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Underoverskrift</a:t>
            </a:r>
          </a:p>
        </p:txBody>
      </p:sp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D1856A3E-480B-AE4A-83E5-6655FBF0C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483981"/>
            <a:ext cx="8468127" cy="763200"/>
          </a:xfrm>
          <a:prstGeom prst="rect">
            <a:avLst/>
          </a:prstGeom>
          <a:solidFill>
            <a:srgbClr val="EB4040"/>
          </a:solidFill>
          <a:ln w="12700" cap="rnd">
            <a:noFill/>
          </a:ln>
        </p:spPr>
        <p:txBody>
          <a:bodyPr vert="horz" lIns="360000" tIns="0" rIns="360000" bIns="0" rtlCol="0" anchor="ctr" anchorCtr="0">
            <a:normAutofit/>
          </a:bodyPr>
          <a:lstStyle/>
          <a:p>
            <a:r>
              <a:rPr lang="nb-NO" dirty="0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2080006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uten tittel">
    <p:bg>
      <p:bgPr>
        <a:solidFill>
          <a:srgbClr val="F2EB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B5F15C57-2E72-7549-BBF9-B81ED5E3B3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77792" y="1782502"/>
            <a:ext cx="9826907" cy="4734046"/>
          </a:xfrm>
        </p:spPr>
        <p:txBody>
          <a:bodyPr/>
          <a:lstStyle>
            <a:lvl1pPr>
              <a:defRPr>
                <a:solidFill>
                  <a:srgbClr val="440C1A"/>
                </a:solidFill>
              </a:defRPr>
            </a:lvl1pPr>
          </a:lstStyle>
          <a:p>
            <a:pPr lvl="0"/>
            <a:r>
              <a:rPr lang="nb-NO" dirty="0"/>
              <a:t>Klikk for å legge til tekst</a:t>
            </a:r>
          </a:p>
        </p:txBody>
      </p:sp>
    </p:spTree>
    <p:extLst>
      <p:ext uri="{BB962C8B-B14F-4D97-AF65-F5344CB8AC3E}">
        <p14:creationId xmlns:p14="http://schemas.microsoft.com/office/powerpoint/2010/main" val="4100325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med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273250" y="1733418"/>
            <a:ext cx="5521124" cy="389530"/>
          </a:xfrm>
        </p:spPr>
        <p:txBody>
          <a:bodyPr anchor="t">
            <a:spAutoFit/>
          </a:bodyPr>
          <a:lstStyle>
            <a:lvl1pPr marL="0" indent="0">
              <a:buNone/>
              <a:defRPr sz="2800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2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8" indent="0">
              <a:buNone/>
              <a:defRPr sz="1600" b="1"/>
            </a:lvl7pPr>
            <a:lvl8pPr marL="3200559" indent="0">
              <a:buNone/>
              <a:defRPr sz="1600" b="1"/>
            </a:lvl8pPr>
            <a:lvl9pPr marL="3657782" indent="0">
              <a:buNone/>
              <a:defRPr sz="1600" b="1"/>
            </a:lvl9pPr>
          </a:lstStyle>
          <a:p>
            <a:pPr lvl="0"/>
            <a:r>
              <a:rPr lang="nb-NO" dirty="0"/>
              <a:t>Klikk for å legge til overskrift</a:t>
            </a:r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2CCFFD7D-3DA4-5D4B-9EC3-56CA2330166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73251" y="2696902"/>
            <a:ext cx="5521123" cy="3831220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AE7E9A8C-3F3B-3A4A-BCBB-8324DDEDF9B8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400799" y="2696901"/>
            <a:ext cx="5521125" cy="3831220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10" name="Plassholder for tekst 2">
            <a:extLst>
              <a:ext uri="{FF2B5EF4-FFF2-40B4-BE49-F238E27FC236}">
                <a16:creationId xmlns:a16="http://schemas.microsoft.com/office/drawing/2014/main" id="{A41C28C8-5B67-734A-9F47-54265E84241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400800" y="1733418"/>
            <a:ext cx="5521124" cy="389530"/>
          </a:xfrm>
        </p:spPr>
        <p:txBody>
          <a:bodyPr anchor="t">
            <a:spAutoFit/>
          </a:bodyPr>
          <a:lstStyle>
            <a:lvl1pPr marL="0" indent="0">
              <a:buNone/>
              <a:defRPr lang="nb-NO" sz="2800" b="1" i="0" kern="1200" spc="0" dirty="0">
                <a:solidFill>
                  <a:srgbClr val="440C1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22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8" indent="0">
              <a:buNone/>
              <a:defRPr sz="1600" b="1"/>
            </a:lvl7pPr>
            <a:lvl8pPr marL="3200559" indent="0">
              <a:buNone/>
              <a:defRPr sz="1600" b="1"/>
            </a:lvl8pPr>
            <a:lvl9pPr marL="3657782" indent="0">
              <a:buNone/>
              <a:defRPr sz="1600" b="1"/>
            </a:lvl9pPr>
          </a:lstStyle>
          <a:p>
            <a:pPr marL="0" lvl="0" indent="0" algn="l" defTabSz="914445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B4040"/>
              </a:buClr>
              <a:buFont typeface="Calibri" panose="020F0502020204030204" pitchFamily="34" charset="0"/>
              <a:buNone/>
            </a:pPr>
            <a:r>
              <a:rPr lang="nb-NO" dirty="0"/>
              <a:t>Klikk for å legge til overskrift</a:t>
            </a:r>
          </a:p>
        </p:txBody>
      </p:sp>
      <p:sp>
        <p:nvSpPr>
          <p:cNvPr id="8" name="Plassholder for tittel 1">
            <a:extLst>
              <a:ext uri="{FF2B5EF4-FFF2-40B4-BE49-F238E27FC236}">
                <a16:creationId xmlns:a16="http://schemas.microsoft.com/office/drawing/2014/main" id="{B4D4FE24-5C2D-2F44-B48A-A45D380A7E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483981"/>
            <a:ext cx="8468127" cy="763200"/>
          </a:xfrm>
          <a:prstGeom prst="rect">
            <a:avLst/>
          </a:prstGeom>
          <a:solidFill>
            <a:srgbClr val="EB4040"/>
          </a:solidFill>
          <a:ln w="12700" cap="rnd">
            <a:noFill/>
          </a:ln>
        </p:spPr>
        <p:txBody>
          <a:bodyPr vert="horz" lIns="360000" tIns="0" rIns="360000" bIns="0" rtlCol="0" anchor="ctr" anchorCtr="0">
            <a:normAutofit/>
          </a:bodyPr>
          <a:lstStyle/>
          <a:p>
            <a:r>
              <a:rPr lang="nb-NO" dirty="0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2982877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ute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277793" y="1782502"/>
            <a:ext cx="5458708" cy="4734046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06DE4427-363B-8546-ABF3-F79AE29ADDCB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458674" y="1782502"/>
            <a:ext cx="5458708" cy="4734046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B676D1E4-BDED-7149-8A12-8E851F24DA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483981"/>
            <a:ext cx="8468127" cy="763200"/>
          </a:xfrm>
          <a:prstGeom prst="rect">
            <a:avLst/>
          </a:prstGeom>
          <a:solidFill>
            <a:srgbClr val="EB4040"/>
          </a:solidFill>
          <a:ln w="12700" cap="rnd">
            <a:noFill/>
          </a:ln>
        </p:spPr>
        <p:txBody>
          <a:bodyPr vert="horz" lIns="360000" tIns="0" rIns="360000" bIns="0" rtlCol="0" anchor="ctr" anchorCtr="0">
            <a:normAutofit/>
          </a:bodyPr>
          <a:lstStyle/>
          <a:p>
            <a:r>
              <a:rPr lang="nb-NO" dirty="0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28254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/>
          <p:cNvSpPr>
            <a:spLocks noGrp="1"/>
          </p:cNvSpPr>
          <p:nvPr>
            <p:ph type="pic" sz="quarter" idx="13"/>
          </p:nvPr>
        </p:nvSpPr>
        <p:spPr>
          <a:xfrm>
            <a:off x="3453062" y="1708484"/>
            <a:ext cx="5015064" cy="4839815"/>
          </a:xfrm>
          <a:prstGeom prst="rect">
            <a:avLst/>
          </a:prstGeom>
          <a:solidFill>
            <a:srgbClr val="F2EBDD"/>
          </a:solidFill>
        </p:spPr>
        <p:txBody>
          <a:bodyPr lIns="0" tIns="0" rIns="0" bIns="720000" anchor="ctr" anchorCtr="1"/>
          <a:lstStyle>
            <a:lvl1pPr marL="0" indent="0" algn="ctr">
              <a:buNone/>
              <a:defRPr sz="2000" i="1"/>
            </a:lvl1pPr>
          </a:lstStyle>
          <a:p>
            <a:r>
              <a:rPr lang="nb-NO" noProof="0"/>
              <a:t>Klikk på ikonet for å legge til et bilde</a:t>
            </a:r>
            <a:endParaRPr lang="nn-NO" noProof="0" dirty="0"/>
          </a:p>
        </p:txBody>
      </p:sp>
      <p:sp>
        <p:nvSpPr>
          <p:cNvPr id="4" name="Plassholder for tittel 1">
            <a:extLst>
              <a:ext uri="{FF2B5EF4-FFF2-40B4-BE49-F238E27FC236}">
                <a16:creationId xmlns:a16="http://schemas.microsoft.com/office/drawing/2014/main" id="{20AE2322-DE5A-0444-AF2F-09D8B3218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483981"/>
            <a:ext cx="8468127" cy="763200"/>
          </a:xfrm>
          <a:prstGeom prst="rect">
            <a:avLst/>
          </a:prstGeom>
          <a:solidFill>
            <a:srgbClr val="EB4040"/>
          </a:solidFill>
          <a:ln w="12700" cap="rnd">
            <a:noFill/>
          </a:ln>
        </p:spPr>
        <p:txBody>
          <a:bodyPr vert="horz" lIns="360000" tIns="0" rIns="360000" bIns="0" rtlCol="0" anchor="ctr" anchorCtr="0">
            <a:normAutofit/>
          </a:bodyPr>
          <a:lstStyle/>
          <a:p>
            <a:r>
              <a:rPr lang="nb-NO" dirty="0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574197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/>
          <p:cNvSpPr>
            <a:spLocks noGrp="1"/>
          </p:cNvSpPr>
          <p:nvPr>
            <p:ph type="pic" sz="quarter" idx="13"/>
          </p:nvPr>
        </p:nvSpPr>
        <p:spPr>
          <a:xfrm>
            <a:off x="2054579" y="1793790"/>
            <a:ext cx="10140596" cy="4742477"/>
          </a:xfrm>
          <a:prstGeom prst="rect">
            <a:avLst/>
          </a:prstGeom>
          <a:solidFill>
            <a:srgbClr val="F2EBDD"/>
          </a:solidFill>
        </p:spPr>
        <p:txBody>
          <a:bodyPr lIns="0" tIns="0" rIns="0" bIns="720000" anchor="ctr" anchorCtr="1"/>
          <a:lstStyle>
            <a:lvl1pPr marL="0" indent="0" algn="ctr">
              <a:buNone/>
              <a:defRPr sz="2000" i="1"/>
            </a:lvl1pPr>
          </a:lstStyle>
          <a:p>
            <a:r>
              <a:rPr lang="nb-NO" noProof="0"/>
              <a:t>Klikk på ikonet for å legge til et bilde</a:t>
            </a:r>
            <a:endParaRPr lang="nn-NO" noProof="0" dirty="0"/>
          </a:p>
        </p:txBody>
      </p:sp>
      <p:sp>
        <p:nvSpPr>
          <p:cNvPr id="5" name="Plassholder for tittel 1">
            <a:extLst>
              <a:ext uri="{FF2B5EF4-FFF2-40B4-BE49-F238E27FC236}">
                <a16:creationId xmlns:a16="http://schemas.microsoft.com/office/drawing/2014/main" id="{32F41428-9925-9141-9582-2651E7AE55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483981"/>
            <a:ext cx="8468127" cy="763200"/>
          </a:xfrm>
          <a:prstGeom prst="rect">
            <a:avLst/>
          </a:prstGeom>
          <a:solidFill>
            <a:srgbClr val="EB4040"/>
          </a:solidFill>
          <a:ln w="12700" cap="rnd">
            <a:noFill/>
          </a:ln>
        </p:spPr>
        <p:txBody>
          <a:bodyPr vert="horz" lIns="360000" tIns="0" rIns="360000" bIns="0" rtlCol="0" anchor="ctr" anchorCtr="0">
            <a:normAutofit/>
          </a:bodyPr>
          <a:lstStyle/>
          <a:p>
            <a:r>
              <a:rPr lang="nb-NO" dirty="0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3877509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EB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-1" y="483981"/>
            <a:ext cx="8468127" cy="764051"/>
          </a:xfrm>
          <a:prstGeom prst="rect">
            <a:avLst/>
          </a:prstGeom>
          <a:solidFill>
            <a:srgbClr val="EB4040"/>
          </a:solidFill>
          <a:ln w="12700" cap="rnd">
            <a:noFill/>
          </a:ln>
        </p:spPr>
        <p:txBody>
          <a:bodyPr vert="horz" lIns="360000" tIns="0" rIns="360000" bIns="0" rtlCol="0" anchor="ctr" anchorCtr="0">
            <a:normAutofit/>
          </a:bodyPr>
          <a:lstStyle/>
          <a:p>
            <a:r>
              <a:rPr lang="nb-NO" noProof="0" dirty="0"/>
              <a:t>Klikk for å legge til tittel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1413" y="1782501"/>
            <a:ext cx="9653286" cy="466557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noProof="0" dirty="0"/>
              <a:t>Klikk for å legge til tekst</a:t>
            </a:r>
          </a:p>
          <a:p>
            <a:pPr lvl="1"/>
            <a:r>
              <a:rPr lang="nb-NO" noProof="0" dirty="0"/>
              <a:t>Andre nivå</a:t>
            </a:r>
          </a:p>
          <a:p>
            <a:pPr lvl="2"/>
            <a:r>
              <a:rPr lang="nb-NO" noProof="0" dirty="0"/>
              <a:t>Tredje nivå</a:t>
            </a:r>
          </a:p>
          <a:p>
            <a:pPr lvl="3"/>
            <a:r>
              <a:rPr lang="nb-NO" noProof="0" dirty="0"/>
              <a:t>Fjerde nivå</a:t>
            </a:r>
          </a:p>
          <a:p>
            <a:pPr lvl="4"/>
            <a:r>
              <a:rPr lang="nb-NO" noProof="0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357145" y="6448072"/>
            <a:ext cx="846441" cy="18470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200">
                <a:solidFill>
                  <a:schemeClr val="dk1"/>
                </a:solidFill>
              </a:defRPr>
            </a:lvl1pPr>
          </a:lstStyle>
          <a:p>
            <a:fld id="{983651F3-9B16-40C6-B209-3688FC9C95F6}" type="datetimeFigureOut">
              <a:rPr lang="nb-NO" noProof="0" smtClean="0"/>
              <a:pPr/>
              <a:t>27.03.2023</a:t>
            </a:fld>
            <a:endParaRPr lang="nb-NO" noProof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1609" y="6448073"/>
            <a:ext cx="308892" cy="18470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200">
                <a:solidFill>
                  <a:schemeClr val="dk1"/>
                </a:solidFill>
              </a:defRPr>
            </a:lvl1pPr>
          </a:lstStyle>
          <a:p>
            <a:fld id="{5751DFAA-887F-4071-8EAD-E8CA316FCF06}" type="slidenum">
              <a:rPr lang="nb-NO" noProof="0" smtClean="0"/>
              <a:pPr/>
              <a:t>‹#›</a:t>
            </a:fld>
            <a:endParaRPr lang="nb-NO" noProof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C5212ED-2CE9-9B40-B55C-C0976D0CB60C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5705" y="526248"/>
            <a:ext cx="2849787" cy="62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67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4" r:id="rId21"/>
  </p:sldLayoutIdLst>
  <p:txStyles>
    <p:titleStyle>
      <a:lvl1pPr algn="l" defTabSz="914445" rtl="0" eaLnBrk="1" latinLnBrk="0" hangingPunct="1">
        <a:lnSpc>
          <a:spcPct val="90000"/>
        </a:lnSpc>
        <a:spcBef>
          <a:spcPct val="0"/>
        </a:spcBef>
        <a:buNone/>
        <a:defRPr sz="3800" b="1" i="0" kern="1200" spc="0">
          <a:solidFill>
            <a:srgbClr val="F2EBD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52025" indent="-252025" algn="l" defTabSz="914445" rtl="0" eaLnBrk="1" latinLnBrk="0" hangingPunct="1">
        <a:lnSpc>
          <a:spcPct val="90000"/>
        </a:lnSpc>
        <a:spcBef>
          <a:spcPts val="1000"/>
        </a:spcBef>
        <a:spcAft>
          <a:spcPts val="500"/>
        </a:spcAft>
        <a:buClr>
          <a:srgbClr val="EB4040"/>
        </a:buClr>
        <a:buFont typeface="Calibri" panose="020F0502020204030204" pitchFamily="34" charset="0"/>
        <a:buChar char="•"/>
        <a:defRPr sz="2800" b="0" i="0" kern="1200">
          <a:solidFill>
            <a:srgbClr val="440C1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32043" indent="-216021" algn="l" defTabSz="914445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Calibri" panose="020F0502020204030204" pitchFamily="34" charset="0"/>
        <a:buChar char="-"/>
        <a:defRPr sz="2800" b="0" i="0" kern="1200">
          <a:solidFill>
            <a:srgbClr val="440C1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8065" indent="-216021" algn="l" defTabSz="914445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Calibri" panose="020F0502020204030204" pitchFamily="34" charset="0"/>
        <a:buChar char="-"/>
        <a:defRPr sz="2700" b="0" i="0" kern="1200">
          <a:solidFill>
            <a:srgbClr val="440C1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64086" indent="-216021" algn="l" defTabSz="914445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Calibri" panose="020F0502020204030204" pitchFamily="34" charset="0"/>
        <a:buChar char="-"/>
        <a:defRPr sz="2400" b="0" i="0" kern="1200">
          <a:solidFill>
            <a:srgbClr val="440C1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80108" indent="-216021" algn="l" defTabSz="914445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Calibri" panose="020F0502020204030204" pitchFamily="34" charset="0"/>
        <a:buChar char="-"/>
        <a:defRPr sz="2200" b="0" i="0" kern="1200">
          <a:solidFill>
            <a:srgbClr val="440C1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725" indent="-228611" algn="l" defTabSz="9144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8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5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agu@stortinget.no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F28A3C52-1729-544A-B2BC-0AAC8DE5DC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179" y="600143"/>
            <a:ext cx="5877670" cy="2808461"/>
          </a:xfrm>
        </p:spPr>
        <p:txBody>
          <a:bodyPr anchor="t"/>
          <a:lstStyle/>
          <a:p>
            <a:r>
              <a:rPr lang="nb-NO" dirty="0"/>
              <a:t>Aktiviteter og </a:t>
            </a:r>
            <a:r>
              <a:rPr lang="nb-NO" dirty="0" err="1"/>
              <a:t>arrange</a:t>
            </a:r>
            <a:r>
              <a:rPr lang="nb-NO" dirty="0"/>
              <a:t>-menter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D3D78BCB-E32F-3443-8993-B80B606A9390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5B4F0C4E-B175-9C47-9F87-3434361C57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939757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F67A6072-D8A4-4F9F-BDB2-C0F1AE618A6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21864" b="21864"/>
          <a:stretch/>
        </p:blipFill>
        <p:spPr/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FABEE-68E7-A047-BE51-471930D77F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251460" indent="-251460"/>
            <a:r>
              <a:rPr lang="nb-NO" dirty="0">
                <a:latin typeface="Arial"/>
                <a:cs typeface="Arial"/>
              </a:rPr>
              <a:t>Velg helst et åpent lokale folk allerede kjenner til.</a:t>
            </a:r>
            <a:endParaRPr lang="nb-NO">
              <a:latin typeface="Arial"/>
              <a:cs typeface="Arial"/>
            </a:endParaRPr>
          </a:p>
          <a:p>
            <a:pPr marL="251460" indent="-251460"/>
            <a:r>
              <a:rPr lang="nb-NO" dirty="0"/>
              <a:t>Lokalet må ha universell utforming.</a:t>
            </a:r>
          </a:p>
          <a:p>
            <a:pPr marL="251460" indent="-251460"/>
            <a:r>
              <a:rPr lang="nb-NO" dirty="0"/>
              <a:t>Sjekk at de ansatte har tariffavtale.</a:t>
            </a:r>
          </a:p>
          <a:p>
            <a:pPr marL="251460" indent="-251460"/>
            <a:r>
              <a:rPr lang="nb-NO" dirty="0"/>
              <a:t>Velg lokale ut i fra type arrangement.</a:t>
            </a:r>
          </a:p>
          <a:p>
            <a:pPr marL="251460" indent="-251460"/>
            <a:r>
              <a:rPr lang="nb-NO" dirty="0"/>
              <a:t>Synliggjøre at det er SV-arrangement</a:t>
            </a:r>
          </a:p>
          <a:p>
            <a:pPr marL="251460" indent="-251460"/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557910-F45C-FF43-A7DC-8041E2786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Lokale</a:t>
            </a:r>
          </a:p>
        </p:txBody>
      </p:sp>
    </p:spTree>
    <p:extLst>
      <p:ext uri="{BB962C8B-B14F-4D97-AF65-F5344CB8AC3E}">
        <p14:creationId xmlns:p14="http://schemas.microsoft.com/office/powerpoint/2010/main" val="746811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91858CCE-8C4C-F340-B6C9-DEB1E1C9C0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7A759-85ED-AC44-88C2-29764D4D49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marL="0" indent="0">
              <a:buSzTx/>
              <a:buNone/>
              <a:defRPr sz="2300"/>
            </a:pPr>
            <a:r>
              <a:rPr lang="nb-NO" dirty="0"/>
              <a:t>Fordeling av ansvar skaper engasjement og eierskap til lokallaget!</a:t>
            </a:r>
          </a:p>
          <a:p>
            <a:pPr marL="0" indent="0">
              <a:buSzTx/>
              <a:buNone/>
              <a:defRPr sz="2300"/>
            </a:pPr>
            <a:r>
              <a:rPr lang="nb-NO" dirty="0"/>
              <a:t>Praktiske oppgaver:</a:t>
            </a:r>
          </a:p>
          <a:p>
            <a:pPr>
              <a:defRPr sz="2300"/>
            </a:pPr>
            <a:r>
              <a:rPr lang="nb-NO" dirty="0"/>
              <a:t>Sosiale medier-ansvarlig</a:t>
            </a:r>
          </a:p>
          <a:p>
            <a:pPr>
              <a:defRPr sz="2300"/>
            </a:pPr>
            <a:r>
              <a:rPr lang="nb-NO" dirty="0"/>
              <a:t>Verter</a:t>
            </a:r>
          </a:p>
          <a:p>
            <a:pPr>
              <a:defRPr sz="2300"/>
            </a:pPr>
            <a:r>
              <a:rPr lang="nb-NO" dirty="0"/>
              <a:t>Fotograf</a:t>
            </a:r>
          </a:p>
          <a:p>
            <a:pPr>
              <a:defRPr sz="2300"/>
            </a:pPr>
            <a:r>
              <a:rPr lang="nb-NO" dirty="0"/>
              <a:t>Rigging</a:t>
            </a:r>
          </a:p>
          <a:p>
            <a:pPr>
              <a:defRPr sz="2300"/>
            </a:pPr>
            <a:r>
              <a:rPr lang="nb-NO" dirty="0"/>
              <a:t>Transport</a:t>
            </a:r>
          </a:p>
          <a:p>
            <a:pPr>
              <a:defRPr sz="2300"/>
            </a:pPr>
            <a:r>
              <a:rPr lang="nb-NO" dirty="0"/>
              <a:t>Kultur og underholdning</a:t>
            </a:r>
          </a:p>
          <a:p>
            <a:pPr>
              <a:defRPr sz="2300"/>
            </a:pPr>
            <a:r>
              <a:rPr lang="nb-NO" dirty="0"/>
              <a:t>Kaffekoking og kakebaking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03C59D-C24A-0644-B818-345625961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NO" dirty="0"/>
              <a:t>Ansvarsfordeling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lokallaget</a:t>
            </a:r>
            <a:endParaRPr lang="en-NO" dirty="0"/>
          </a:p>
        </p:txBody>
      </p:sp>
      <p:pic>
        <p:nvPicPr>
          <p:cNvPr id="5" name="Bilde 4" descr="Bilde 4">
            <a:extLst>
              <a:ext uri="{FF2B5EF4-FFF2-40B4-BE49-F238E27FC236}">
                <a16:creationId xmlns:a16="http://schemas.microsoft.com/office/drawing/2014/main" id="{7301BAB5-2F18-9E4F-AFEE-D0832C2C8F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94" t="1" r="4159" b="2"/>
          <a:stretch/>
        </p:blipFill>
        <p:spPr>
          <a:xfrm>
            <a:off x="7454096" y="1790932"/>
            <a:ext cx="4741081" cy="4734046"/>
          </a:xfrm>
          <a:prstGeom prst="rect">
            <a:avLst/>
          </a:prstGeom>
          <a:noFill/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74013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34E7AD-365B-AD45-9159-E4A4FFE018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7793" y="1782502"/>
            <a:ext cx="5458708" cy="4734046"/>
          </a:xfrm>
        </p:spPr>
        <p:txBody>
          <a:bodyPr>
            <a:normAutofit/>
          </a:bodyPr>
          <a:lstStyle/>
          <a:p>
            <a:pPr marL="0" indent="0">
              <a:buSzTx/>
              <a:buNone/>
            </a:pPr>
            <a:r>
              <a:rPr lang="nb-NO" dirty="0"/>
              <a:t>Forutsetninger for vellykka aktiviteter:</a:t>
            </a:r>
          </a:p>
          <a:p>
            <a:r>
              <a:rPr lang="nb-NO" dirty="0"/>
              <a:t>Laget må ha ønske om og kapasitet til å organisere.</a:t>
            </a:r>
          </a:p>
          <a:p>
            <a:r>
              <a:rPr lang="nb-NO" dirty="0"/>
              <a:t>Entusiasme fra laget og evt. lokallagene i nærheten.</a:t>
            </a:r>
          </a:p>
          <a:p>
            <a:r>
              <a:rPr lang="nb-NO" dirty="0"/>
              <a:t>Tydelige kommunikasjonslinjer: Hvem følger opp hva? Både fra fylkessekretær og lokallag.</a:t>
            </a:r>
          </a:p>
        </p:txBody>
      </p:sp>
      <p:pic>
        <p:nvPicPr>
          <p:cNvPr id="6" name="Bilde 5" descr="Et bilde som inneholder person, tre, personer&#10;&#10;Automatisk generert beskrivelse">
            <a:extLst>
              <a:ext uri="{FF2B5EF4-FFF2-40B4-BE49-F238E27FC236}">
                <a16:creationId xmlns:a16="http://schemas.microsoft.com/office/drawing/2014/main" id="{449614CF-A103-ADF8-20B6-5E499E68BE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1" r="9643" b="3"/>
          <a:stretch/>
        </p:blipFill>
        <p:spPr>
          <a:xfrm>
            <a:off x="6458674" y="1782502"/>
            <a:ext cx="5458708" cy="4734046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4DB7A0-000B-9E48-A425-B92BE1C0C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83981"/>
            <a:ext cx="8468127" cy="763200"/>
          </a:xfrm>
        </p:spPr>
        <p:txBody>
          <a:bodyPr anchor="ctr">
            <a:normAutofit/>
          </a:bodyPr>
          <a:lstStyle/>
          <a:p>
            <a:r>
              <a:rPr lang="en-NO" dirty="0"/>
              <a:t>Forutsetninger for suksess</a:t>
            </a:r>
          </a:p>
        </p:txBody>
      </p:sp>
    </p:spTree>
    <p:extLst>
      <p:ext uri="{BB962C8B-B14F-4D97-AF65-F5344CB8AC3E}">
        <p14:creationId xmlns:p14="http://schemas.microsoft.com/office/powerpoint/2010/main" val="2855430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screenshot of 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6E11B85-6432-4AAD-8ABC-0F487C18D2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766" r="2" b="18962"/>
          <a:stretch/>
        </p:blipFill>
        <p:spPr>
          <a:xfrm>
            <a:off x="7454096" y="1782501"/>
            <a:ext cx="4741080" cy="4742477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4B3A9-A59F-1843-950F-5C40BBB548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1413" y="1782501"/>
            <a:ext cx="6192455" cy="4742477"/>
          </a:xfrm>
        </p:spPr>
        <p:txBody>
          <a:bodyPr>
            <a:normAutofit/>
          </a:bodyPr>
          <a:lstStyle/>
          <a:p>
            <a:r>
              <a:rPr lang="nb-NO" dirty="0"/>
              <a:t>Politisk oppfølging av temaet: </a:t>
            </a:r>
            <a:br>
              <a:rPr lang="nb-NO" dirty="0"/>
            </a:br>
            <a:r>
              <a:rPr lang="nb-NO" dirty="0"/>
              <a:t>-leserinnlegg</a:t>
            </a:r>
            <a:br>
              <a:rPr lang="nb-NO" dirty="0"/>
            </a:br>
            <a:r>
              <a:rPr lang="nb-NO" dirty="0"/>
              <a:t>-uttalelse</a:t>
            </a:r>
            <a:br>
              <a:rPr lang="nb-NO" dirty="0"/>
            </a:br>
            <a:r>
              <a:rPr lang="nb-NO" dirty="0"/>
              <a:t>-interpellasjon</a:t>
            </a:r>
            <a:br>
              <a:rPr lang="nb-NO" dirty="0"/>
            </a:br>
            <a:r>
              <a:rPr lang="nb-NO" dirty="0"/>
              <a:t>-spørsmål</a:t>
            </a:r>
          </a:p>
          <a:p>
            <a:r>
              <a:rPr lang="nb-NO" dirty="0"/>
              <a:t>Referat til medlemmer som ikke var tilstede.</a:t>
            </a:r>
          </a:p>
          <a:p>
            <a:r>
              <a:rPr lang="nb-NO" dirty="0"/>
              <a:t>E-post til medlemmer som var tilstede, med invitasjon til involvering.</a:t>
            </a:r>
          </a:p>
          <a:p>
            <a:r>
              <a:rPr lang="nb-NO" dirty="0"/>
              <a:t>Del bilder på sosiale medier.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C2A125-908C-AB4B-A8D3-46AF5E96D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83981"/>
            <a:ext cx="8468127" cy="763200"/>
          </a:xfrm>
        </p:spPr>
        <p:txBody>
          <a:bodyPr anchor="ctr">
            <a:normAutofit/>
          </a:bodyPr>
          <a:lstStyle/>
          <a:p>
            <a:r>
              <a:rPr lang="en-NO" dirty="0"/>
              <a:t>Arrangementet er over – hva nå?</a:t>
            </a:r>
          </a:p>
        </p:txBody>
      </p:sp>
    </p:spTree>
    <p:extLst>
      <p:ext uri="{BB962C8B-B14F-4D97-AF65-F5344CB8AC3E}">
        <p14:creationId xmlns:p14="http://schemas.microsoft.com/office/powerpoint/2010/main" val="3872146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3" descr="Bilde 3">
            <a:extLst>
              <a:ext uri="{FF2B5EF4-FFF2-40B4-BE49-F238E27FC236}">
                <a16:creationId xmlns:a16="http://schemas.microsoft.com/office/drawing/2014/main" id="{7F3B96BA-BB30-DE45-A211-433A64392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82" r="19384"/>
          <a:stretch/>
        </p:blipFill>
        <p:spPr>
          <a:xfrm>
            <a:off x="7454096" y="1782501"/>
            <a:ext cx="4741080" cy="4742477"/>
          </a:xfrm>
          <a:prstGeom prst="rect">
            <a:avLst/>
          </a:prstGeom>
          <a:noFill/>
          <a:ln w="12700">
            <a:miter lim="400000"/>
          </a:ln>
        </p:spPr>
      </p:pic>
      <p:sp>
        <p:nvSpPr>
          <p:cNvPr id="3" name="Plassholder for innhold 2"/>
          <p:cNvSpPr>
            <a:spLocks noGrp="1"/>
          </p:cNvSpPr>
          <p:nvPr>
            <p:ph type="body" sz="quarter" idx="14"/>
          </p:nvPr>
        </p:nvSpPr>
        <p:spPr>
          <a:xfrm>
            <a:off x="451413" y="1782501"/>
            <a:ext cx="6192455" cy="4742477"/>
          </a:xfrm>
        </p:spPr>
        <p:txBody>
          <a:bodyPr>
            <a:normAutofit/>
          </a:bodyPr>
          <a:lstStyle/>
          <a:p>
            <a:pPr>
              <a:defRPr sz="2500"/>
            </a:pPr>
            <a:r>
              <a:rPr lang="nb-NO" sz="2300" dirty="0"/>
              <a:t>Planlegge årsmøtet i god tid.</a:t>
            </a:r>
          </a:p>
          <a:p>
            <a:pPr>
              <a:defRPr sz="2500"/>
            </a:pPr>
            <a:r>
              <a:rPr lang="nb-NO" sz="2300" dirty="0"/>
              <a:t>Sette og annonsere møtedato før juleferien.</a:t>
            </a:r>
          </a:p>
          <a:p>
            <a:pPr>
              <a:defRPr sz="2500"/>
            </a:pPr>
            <a:r>
              <a:rPr lang="nb-NO" sz="2300" dirty="0"/>
              <a:t>Sakspapirer minst én uke før (sjekk lagets vedtekter).</a:t>
            </a:r>
          </a:p>
          <a:p>
            <a:pPr>
              <a:defRPr sz="2500"/>
            </a:pPr>
            <a:r>
              <a:rPr lang="nb-NO" sz="2300" dirty="0"/>
              <a:t>Nye medlemmer skal føle seg velkommen og trygge.</a:t>
            </a:r>
          </a:p>
          <a:p>
            <a:pPr>
              <a:defRPr sz="2500"/>
            </a:pPr>
            <a:r>
              <a:rPr lang="nb-NO" sz="2300" dirty="0"/>
              <a:t>Protokollføring.</a:t>
            </a:r>
          </a:p>
          <a:p>
            <a:pPr>
              <a:defRPr sz="2500"/>
            </a:pPr>
            <a:r>
              <a:rPr lang="nb-NO" sz="2300" dirty="0"/>
              <a:t>Politisk innledning.</a:t>
            </a:r>
          </a:p>
          <a:p>
            <a:pPr>
              <a:defRPr sz="2500"/>
            </a:pPr>
            <a:r>
              <a:rPr lang="nb-NO" sz="2300" dirty="0"/>
              <a:t>Sosial aktivitet etter årsmøtet.</a:t>
            </a:r>
          </a:p>
          <a:p>
            <a:pPr>
              <a:defRPr sz="2500"/>
            </a:pPr>
            <a:r>
              <a:rPr lang="nb-NO" sz="2300" dirty="0"/>
              <a:t>Etterarbeid.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-1" y="483981"/>
            <a:ext cx="8468127" cy="763200"/>
          </a:xfrm>
        </p:spPr>
        <p:txBody>
          <a:bodyPr anchor="ctr">
            <a:normAutofit/>
          </a:bodyPr>
          <a:lstStyle/>
          <a:p>
            <a:r>
              <a:rPr lang="nb-NO" dirty="0"/>
              <a:t>Årsmøter</a:t>
            </a:r>
          </a:p>
        </p:txBody>
      </p:sp>
    </p:spTree>
    <p:extLst>
      <p:ext uri="{BB962C8B-B14F-4D97-AF65-F5344CB8AC3E}">
        <p14:creationId xmlns:p14="http://schemas.microsoft.com/office/powerpoint/2010/main" val="1954083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743C55-E2AA-8245-B7FC-9060661C8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412" y="1782501"/>
            <a:ext cx="9664861" cy="4734046"/>
          </a:xfrm>
        </p:spPr>
        <p:txBody>
          <a:bodyPr>
            <a:normAutofit/>
          </a:bodyPr>
          <a:lstStyle/>
          <a:p>
            <a:r>
              <a:rPr lang="nb-NO" dirty="0"/>
              <a:t>Lag </a:t>
            </a:r>
            <a:r>
              <a:rPr lang="nb-NO" dirty="0" err="1"/>
              <a:t>årshjul</a:t>
            </a:r>
            <a:r>
              <a:rPr lang="nb-NO" dirty="0"/>
              <a:t> i forkant av årsmøtet, som godkjennes som egen sak, eller som en del av arbeidsplanen.</a:t>
            </a:r>
          </a:p>
          <a:p>
            <a:r>
              <a:rPr lang="nb-NO" dirty="0"/>
              <a:t>Legg inn alle faste kampanjedager og f.eks. lokale merkedager eller begivenheter:</a:t>
            </a:r>
          </a:p>
          <a:p>
            <a:pPr lvl="1"/>
            <a:r>
              <a:rPr lang="nb-NO" dirty="0"/>
              <a:t>F.eks. lokale markedsdager eller festivaler.</a:t>
            </a:r>
          </a:p>
          <a:p>
            <a:r>
              <a:rPr lang="nb-NO" dirty="0"/>
              <a:t>Mal for </a:t>
            </a:r>
            <a:r>
              <a:rPr lang="nb-NO" dirty="0" err="1"/>
              <a:t>årshjul</a:t>
            </a:r>
            <a:r>
              <a:rPr lang="nb-NO" dirty="0"/>
              <a:t> finnes i Ressursbanken.</a:t>
            </a:r>
          </a:p>
          <a:p>
            <a:pPr marL="216022" lvl="1" indent="0">
              <a:buNone/>
            </a:pPr>
            <a:endParaRPr lang="nb-NO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B709F7-2EB4-3744-BA19-B4FEDEBBF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83981"/>
            <a:ext cx="8468127" cy="763200"/>
          </a:xfrm>
        </p:spPr>
        <p:txBody>
          <a:bodyPr anchor="ctr">
            <a:normAutofit/>
          </a:bodyPr>
          <a:lstStyle/>
          <a:p>
            <a:r>
              <a:rPr lang="en-NO" dirty="0"/>
              <a:t>Årshjul for aktiviteter</a:t>
            </a:r>
          </a:p>
        </p:txBody>
      </p:sp>
    </p:spTree>
    <p:extLst>
      <p:ext uri="{BB962C8B-B14F-4D97-AF65-F5344CB8AC3E}">
        <p14:creationId xmlns:p14="http://schemas.microsoft.com/office/powerpoint/2010/main" val="579231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EAE956-50A7-9D4D-A6EA-83749B91C4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7793" y="1782502"/>
            <a:ext cx="5458708" cy="4734046"/>
          </a:xfrm>
        </p:spPr>
        <p:txBody>
          <a:bodyPr>
            <a:normAutofit/>
          </a:bodyPr>
          <a:lstStyle/>
          <a:p>
            <a:r>
              <a:rPr lang="nb-NO"/>
              <a:t>Merkedager:</a:t>
            </a:r>
          </a:p>
          <a:p>
            <a:pPr lvl="1"/>
            <a:r>
              <a:rPr lang="nb-NO"/>
              <a:t>6. februar: Samenes nasjonaldag.</a:t>
            </a:r>
          </a:p>
          <a:p>
            <a:pPr lvl="1"/>
            <a:r>
              <a:rPr lang="nb-NO"/>
              <a:t>8. mars: Den internasjonale kvinnedagen.</a:t>
            </a:r>
          </a:p>
          <a:p>
            <a:pPr lvl="1"/>
            <a:r>
              <a:rPr lang="nb-NO"/>
              <a:t>1. mai: Arbeidernes internasjonale kampdag.</a:t>
            </a:r>
          </a:p>
          <a:p>
            <a:pPr lvl="1"/>
            <a:r>
              <a:rPr lang="nb-NO"/>
              <a:t>5. juni: Verdens miljødag.</a:t>
            </a:r>
          </a:p>
          <a:p>
            <a:pPr lvl="1"/>
            <a:r>
              <a:rPr lang="nb-NO" err="1"/>
              <a:t>Pride</a:t>
            </a:r>
            <a:r>
              <a:rPr lang="nb-NO"/>
              <a:t>.</a:t>
            </a:r>
          </a:p>
          <a:p>
            <a:r>
              <a:rPr lang="nb-NO"/>
              <a:t>Høstkampanje</a:t>
            </a:r>
          </a:p>
        </p:txBody>
      </p:sp>
      <p:pic>
        <p:nvPicPr>
          <p:cNvPr id="5" name="Bilde 3" descr="Two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06DE6868-5B19-D342-B700-F7440FD4B6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34958"/>
          <a:stretch/>
        </p:blipFill>
        <p:spPr>
          <a:xfrm>
            <a:off x="6458674" y="1782502"/>
            <a:ext cx="5458708" cy="4734046"/>
          </a:xfrm>
          <a:prstGeom prst="rect">
            <a:avLst/>
          </a:prstGeom>
          <a:noFill/>
          <a:ln w="12700">
            <a:miter lim="400000"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EC0A563-D2A3-D045-A62E-45A51DA63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83981"/>
            <a:ext cx="8468127" cy="763200"/>
          </a:xfrm>
        </p:spPr>
        <p:txBody>
          <a:bodyPr anchor="ctr">
            <a:normAutofit/>
          </a:bodyPr>
          <a:lstStyle/>
          <a:p>
            <a:r>
              <a:rPr lang="en-NO" dirty="0"/>
              <a:t>Kampanjer og merkedager</a:t>
            </a:r>
          </a:p>
        </p:txBody>
      </p:sp>
    </p:spTree>
    <p:extLst>
      <p:ext uri="{BB962C8B-B14F-4D97-AF65-F5344CB8AC3E}">
        <p14:creationId xmlns:p14="http://schemas.microsoft.com/office/powerpoint/2010/main" val="1737013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/>
          </p:cNvSpPr>
          <p:nvPr>
            <p:ph idx="1"/>
          </p:nvPr>
        </p:nvSpPr>
        <p:spPr>
          <a:xfrm>
            <a:off x="451412" y="1794077"/>
            <a:ext cx="6399093" cy="473404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marL="251460" indent="-251460">
              <a:buClr>
                <a:schemeClr val="accent1"/>
              </a:buClr>
              <a:defRPr sz="2000"/>
            </a:pPr>
            <a:r>
              <a:rPr lang="nb-NO" sz="2400" dirty="0">
                <a:latin typeface="Arial"/>
                <a:cs typeface="Arial"/>
              </a:rPr>
              <a:t>Gir støtte til prosjekter som øker aktivitet og medlemstilbudet.</a:t>
            </a:r>
          </a:p>
          <a:p>
            <a:pPr marL="251460" indent="-251460">
              <a:buClr>
                <a:schemeClr val="accent1"/>
              </a:buClr>
              <a:defRPr sz="2000"/>
            </a:pPr>
            <a:r>
              <a:rPr lang="nb-NO" sz="2400" dirty="0">
                <a:latin typeface="Arial"/>
                <a:cs typeface="Arial"/>
              </a:rPr>
              <a:t>Flere arrangementstyper kan bli forhåndsgodkjent</a:t>
            </a:r>
          </a:p>
          <a:p>
            <a:pPr marL="251460" indent="-251460">
              <a:buClr>
                <a:schemeClr val="accent1"/>
              </a:buClr>
              <a:defRPr sz="2000"/>
            </a:pPr>
            <a:r>
              <a:rPr lang="nb-NO" sz="2400" dirty="0">
                <a:latin typeface="Arial"/>
                <a:cs typeface="Arial"/>
              </a:rPr>
              <a:t>Bevilger ikke driftsmidler.</a:t>
            </a:r>
          </a:p>
          <a:p>
            <a:pPr marL="251460" indent="-251460">
              <a:buClr>
                <a:schemeClr val="accent1"/>
              </a:buClr>
              <a:defRPr sz="2000"/>
            </a:pPr>
            <a:r>
              <a:rPr lang="nb-NO" sz="2400" dirty="0">
                <a:latin typeface="Arial"/>
                <a:cs typeface="Arial"/>
              </a:rPr>
              <a:t>Støtte utbetales etter rapport med regnskap og kopi av bilag.</a:t>
            </a:r>
          </a:p>
          <a:p>
            <a:pPr marL="251460" indent="-251460">
              <a:buClr>
                <a:schemeClr val="accent1"/>
              </a:buClr>
              <a:defRPr sz="2000"/>
            </a:pPr>
            <a:r>
              <a:rPr lang="nb-NO" sz="2400" dirty="0">
                <a:latin typeface="Arial"/>
                <a:cs typeface="Arial"/>
              </a:rPr>
              <a:t>Søknadsskjema og retningslinjer finner man i ressursbanken.</a:t>
            </a:r>
          </a:p>
        </p:txBody>
      </p:sp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Organisasjonsfondet</a:t>
            </a:r>
          </a:p>
        </p:txBody>
      </p:sp>
      <p:pic>
        <p:nvPicPr>
          <p:cNvPr id="229" name="image19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843" y="3429794"/>
            <a:ext cx="4765156" cy="3146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age20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6503" y="1782502"/>
            <a:ext cx="3098496" cy="2065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age21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4056" y="1731170"/>
            <a:ext cx="1816927" cy="242257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61930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Bilde 4">
            <a:extLst>
              <a:ext uri="{FF2B5EF4-FFF2-40B4-BE49-F238E27FC236}">
                <a16:creationId xmlns:a16="http://schemas.microsoft.com/office/drawing/2014/main" id="{21DCF579-BB28-1042-B692-9B4CCF30B5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7478" r="17478"/>
          <a:stretch/>
        </p:blipFill>
        <p:spPr>
          <a:prstGeom prst="rect">
            <a:avLst/>
          </a:prstGeom>
          <a:ln w="12700">
            <a:miter lim="400000"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E276D-54F5-1A40-96B8-77C63A8F96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224155" indent="-224155" defTabSz="813856">
              <a:lnSpc>
                <a:spcPct val="72000"/>
              </a:lnSpc>
              <a:spcBef>
                <a:spcPts val="800"/>
              </a:spcBef>
              <a:defRPr sz="2046"/>
            </a:pPr>
            <a:r>
              <a:rPr lang="nb-NO" sz="2000" dirty="0">
                <a:solidFill>
                  <a:schemeClr val="accent6">
                    <a:lumMod val="10000"/>
                  </a:schemeClr>
                </a:solidFill>
                <a:latin typeface="Arial"/>
                <a:cs typeface="Arial"/>
              </a:rPr>
              <a:t>Partiledelsen, stortingsrepresentanter, utvalgsledere osv. </a:t>
            </a:r>
            <a:endParaRPr lang="nb-NO" sz="2000" dirty="0">
              <a:solidFill>
                <a:schemeClr val="accent6">
                  <a:lumMod val="10000"/>
                </a:schemeClr>
              </a:solidFill>
            </a:endParaRPr>
          </a:p>
          <a:p>
            <a:pPr marL="224155" indent="-224155" defTabSz="813856">
              <a:lnSpc>
                <a:spcPct val="72000"/>
              </a:lnSpc>
              <a:spcBef>
                <a:spcPts val="800"/>
              </a:spcBef>
              <a:defRPr sz="2046"/>
            </a:pPr>
            <a:r>
              <a:rPr lang="nb-NO" sz="2000" dirty="0">
                <a:solidFill>
                  <a:schemeClr val="accent6">
                    <a:lumMod val="10000"/>
                  </a:schemeClr>
                </a:solidFill>
                <a:latin typeface="Arial"/>
                <a:cs typeface="Arial"/>
              </a:rPr>
              <a:t>Besøk til:</a:t>
            </a:r>
          </a:p>
          <a:p>
            <a:pPr marL="384175" lvl="1" indent="-191770" defTabSz="813856">
              <a:lnSpc>
                <a:spcPct val="72000"/>
              </a:lnSpc>
              <a:spcBef>
                <a:spcPts val="400"/>
              </a:spcBef>
              <a:defRPr sz="2046"/>
            </a:pPr>
            <a:r>
              <a:rPr lang="nb-NO" sz="2000" dirty="0">
                <a:solidFill>
                  <a:schemeClr val="accent6">
                    <a:lumMod val="10000"/>
                  </a:schemeClr>
                </a:solidFill>
                <a:latin typeface="Arial"/>
                <a:cs typeface="Arial"/>
              </a:rPr>
              <a:t>Markeringer, folkemøter, årsmøter og valgkamp-arrangementer</a:t>
            </a:r>
            <a:endParaRPr lang="nb-NO" sz="2000" dirty="0">
              <a:solidFill>
                <a:schemeClr val="accent6">
                  <a:lumMod val="10000"/>
                </a:schemeClr>
              </a:solidFill>
            </a:endParaRPr>
          </a:p>
          <a:p>
            <a:pPr marL="224155" indent="-224155" defTabSz="813856">
              <a:lnSpc>
                <a:spcPct val="72000"/>
              </a:lnSpc>
              <a:spcBef>
                <a:spcPts val="800"/>
              </a:spcBef>
              <a:defRPr sz="2046"/>
            </a:pPr>
            <a:r>
              <a:rPr lang="nb-NO" sz="2000" dirty="0">
                <a:solidFill>
                  <a:schemeClr val="accent6">
                    <a:lumMod val="10000"/>
                  </a:schemeClr>
                </a:solidFill>
                <a:latin typeface="Arial"/>
                <a:cs typeface="Arial"/>
              </a:rPr>
              <a:t>Vær ute i god tid.</a:t>
            </a:r>
          </a:p>
          <a:p>
            <a:pPr marL="224155" indent="-224155" defTabSz="813856">
              <a:lnSpc>
                <a:spcPct val="72000"/>
              </a:lnSpc>
              <a:spcBef>
                <a:spcPts val="800"/>
              </a:spcBef>
              <a:defRPr sz="2046"/>
            </a:pPr>
            <a:r>
              <a:rPr lang="nb-NO" dirty="0"/>
              <a:t>Kontakt Anniken </a:t>
            </a:r>
            <a:r>
              <a:rPr lang="nb-NO" dirty="0" err="1"/>
              <a:t>Gurijordet</a:t>
            </a:r>
            <a:r>
              <a:rPr lang="nb-NO" dirty="0"/>
              <a:t>: </a:t>
            </a:r>
            <a:r>
              <a:rPr lang="nb-NO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agu@stortinget.no</a:t>
            </a:r>
            <a:r>
              <a:rPr lang="nb-NO" dirty="0"/>
              <a:t> </a:t>
            </a:r>
          </a:p>
          <a:p>
            <a:pPr marL="224155" indent="-224155" defTabSz="813856">
              <a:lnSpc>
                <a:spcPct val="72000"/>
              </a:lnSpc>
              <a:spcBef>
                <a:spcPts val="800"/>
              </a:spcBef>
              <a:defRPr sz="2046"/>
            </a:pPr>
            <a:r>
              <a:rPr lang="nb-NO" dirty="0"/>
              <a:t>Mal i Ressursbanken.</a:t>
            </a:r>
          </a:p>
          <a:p>
            <a:pPr marL="224155" indent="-224155" defTabSz="813856">
              <a:lnSpc>
                <a:spcPct val="72000"/>
              </a:lnSpc>
              <a:spcBef>
                <a:spcPts val="800"/>
              </a:spcBef>
              <a:defRPr sz="2046"/>
            </a:pPr>
            <a:r>
              <a:rPr lang="nb-NO" sz="2000" dirty="0">
                <a:latin typeface="Arial"/>
                <a:cs typeface="Arial"/>
              </a:rPr>
              <a:t>Utadrettede arrangementer prioriteres.</a:t>
            </a:r>
          </a:p>
          <a:p>
            <a:pPr marL="224155" indent="-224155" defTabSz="813856">
              <a:lnSpc>
                <a:spcPct val="72000"/>
              </a:lnSpc>
              <a:spcBef>
                <a:spcPts val="800"/>
              </a:spcBef>
              <a:defRPr sz="2046"/>
            </a:pPr>
            <a:r>
              <a:rPr lang="nb-NO" sz="2000" dirty="0">
                <a:latin typeface="Arial"/>
                <a:cs typeface="Arial"/>
              </a:rPr>
              <a:t>Involver fylkeslaget i planleggingen.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FE286473-4515-5D4B-BCF1-18375A3535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55848" y="1611685"/>
            <a:ext cx="6304334" cy="830997"/>
          </a:xfrm>
        </p:spPr>
        <p:txBody>
          <a:bodyPr/>
          <a:lstStyle/>
          <a:p>
            <a:r>
              <a:rPr lang="nn-NO" dirty="0"/>
              <a:t>Få en </a:t>
            </a:r>
            <a:r>
              <a:rPr lang="nn-NO" dirty="0" err="1"/>
              <a:t>politiker</a:t>
            </a:r>
            <a:r>
              <a:rPr lang="nn-NO" dirty="0"/>
              <a:t> på besøk til laget ditt!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2390F4-D72F-5947-8C12-A292B07DB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Politikerbesøk</a:t>
            </a:r>
          </a:p>
        </p:txBody>
      </p:sp>
    </p:spTree>
    <p:extLst>
      <p:ext uri="{BB962C8B-B14F-4D97-AF65-F5344CB8AC3E}">
        <p14:creationId xmlns:p14="http://schemas.microsoft.com/office/powerpoint/2010/main" val="3056854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Bilde 4">
            <a:extLst>
              <a:ext uri="{FF2B5EF4-FFF2-40B4-BE49-F238E27FC236}">
                <a16:creationId xmlns:a16="http://schemas.microsoft.com/office/drawing/2014/main" id="{FFF72648-3C4F-D946-93C0-889CDF0572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01" r="21513" b="-2"/>
          <a:stretch/>
        </p:blipFill>
        <p:spPr>
          <a:xfrm>
            <a:off x="7454096" y="1782501"/>
            <a:ext cx="4741080" cy="4742477"/>
          </a:xfrm>
          <a:prstGeom prst="rect">
            <a:avLst/>
          </a:prstGeom>
          <a:noFill/>
          <a:ln w="12700">
            <a:miter lim="400000"/>
          </a:ln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044F1D-AE6E-8148-BBD9-05DB578E5E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1413" y="1782501"/>
            <a:ext cx="6192455" cy="4742477"/>
          </a:xfrm>
        </p:spPr>
        <p:txBody>
          <a:bodyPr>
            <a:normAutofit/>
          </a:bodyPr>
          <a:lstStyle/>
          <a:p>
            <a:r>
              <a:rPr lang="nb-NO" dirty="0"/>
              <a:t>Aktiviteter kan også organiseres digitalt. Eksempelvis:</a:t>
            </a:r>
          </a:p>
          <a:p>
            <a:pPr lvl="1"/>
            <a:r>
              <a:rPr lang="nb-NO" dirty="0"/>
              <a:t>Møte</a:t>
            </a:r>
          </a:p>
          <a:p>
            <a:pPr lvl="1"/>
            <a:r>
              <a:rPr lang="nb-NO" dirty="0"/>
              <a:t>Foredragsholder</a:t>
            </a:r>
          </a:p>
          <a:p>
            <a:r>
              <a:rPr lang="nb-NO" dirty="0"/>
              <a:t>Kan være en rimelig løsning f.eks. for store lokal- eller fylkeslag for å spare tid og midler på reising</a:t>
            </a:r>
          </a:p>
          <a:p>
            <a:r>
              <a:rPr lang="nb-NO" dirty="0"/>
              <a:t>Booke Zoom-rom via fylkessekretær</a:t>
            </a:r>
          </a:p>
          <a:p>
            <a:endParaRPr lang="nb-NO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80A3D9-E508-F243-9D1B-87645F16B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83981"/>
            <a:ext cx="8468127" cy="763200"/>
          </a:xfrm>
        </p:spPr>
        <p:txBody>
          <a:bodyPr anchor="ctr">
            <a:normAutofit/>
          </a:bodyPr>
          <a:lstStyle/>
          <a:p>
            <a:r>
              <a:rPr lang="en-NO" dirty="0"/>
              <a:t>Digitale aktiviteter</a:t>
            </a:r>
          </a:p>
        </p:txBody>
      </p:sp>
    </p:spTree>
    <p:extLst>
      <p:ext uri="{BB962C8B-B14F-4D97-AF65-F5344CB8AC3E}">
        <p14:creationId xmlns:p14="http://schemas.microsoft.com/office/powerpoint/2010/main" val="1071199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F5B3875-7141-A94B-959A-63F21397C2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/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D22BE0-A3B1-B348-9D6F-C3A30486F7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234315" indent="-234315" defTabSz="850433">
              <a:lnSpc>
                <a:spcPct val="81000"/>
              </a:lnSpc>
              <a:spcBef>
                <a:spcPts val="900"/>
              </a:spcBef>
              <a:defRPr sz="2325"/>
            </a:pPr>
            <a:r>
              <a:rPr lang="nb-NO" dirty="0"/>
              <a:t>Aktiviteter er både et tilbud til medlemmer og en mulighet for medlemmene om å involvere seg.</a:t>
            </a:r>
            <a:endParaRPr lang="nb-NO"/>
          </a:p>
          <a:p>
            <a:pPr marL="234315" indent="-234315" defTabSz="850433">
              <a:lnSpc>
                <a:spcPct val="81000"/>
              </a:lnSpc>
              <a:spcBef>
                <a:spcPts val="900"/>
              </a:spcBef>
              <a:defRPr sz="2325"/>
            </a:pPr>
            <a:r>
              <a:rPr lang="nb-NO" dirty="0"/>
              <a:t>Nå ut til nye medlemmer og sympatisører for å spre SVs politikk utover ordinære medlemsmøter.</a:t>
            </a:r>
          </a:p>
          <a:p>
            <a:pPr marL="234315" indent="-234315" defTabSz="850433">
              <a:lnSpc>
                <a:spcPct val="81000"/>
              </a:lnSpc>
              <a:spcBef>
                <a:spcPts val="900"/>
              </a:spcBef>
              <a:defRPr sz="2325"/>
            </a:pPr>
            <a:r>
              <a:rPr lang="nb-NO" dirty="0"/>
              <a:t>Skape engasjement i lokalmiljø og sette i gang debatt om SVs saker.</a:t>
            </a:r>
          </a:p>
          <a:p>
            <a:pPr marL="234315" indent="-234315" defTabSz="850433">
              <a:lnSpc>
                <a:spcPct val="81000"/>
              </a:lnSpc>
              <a:spcBef>
                <a:spcPts val="900"/>
              </a:spcBef>
              <a:defRPr sz="2325"/>
            </a:pPr>
            <a:r>
              <a:rPr lang="nb-NO" sz="2300" dirty="0">
                <a:latin typeface="Arial"/>
                <a:cs typeface="Arial"/>
              </a:rPr>
              <a:t>Synliggjøre både lokale og/eller nasjonale profiler i partiet og gjøre de mer kjent.</a:t>
            </a:r>
          </a:p>
          <a:p>
            <a:pPr marL="234315" indent="-234315" defTabSz="850433">
              <a:lnSpc>
                <a:spcPct val="81000"/>
              </a:lnSpc>
              <a:spcBef>
                <a:spcPts val="900"/>
              </a:spcBef>
              <a:defRPr sz="2325"/>
            </a:pPr>
            <a:r>
              <a:rPr lang="nb-NO" dirty="0"/>
              <a:t>Arrangementer er en glimrende arena for verving.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6515EC-F12C-2F4B-929B-C54F96F74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NO" sz="2800" dirty="0"/>
              <a:t>Hvorfor har vi aktiviteter og arrangementer?</a:t>
            </a:r>
          </a:p>
        </p:txBody>
      </p:sp>
    </p:spTree>
    <p:extLst>
      <p:ext uri="{BB962C8B-B14F-4D97-AF65-F5344CB8AC3E}">
        <p14:creationId xmlns:p14="http://schemas.microsoft.com/office/powerpoint/2010/main" val="1998044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7FE90-7A31-5D40-95BA-E6B30885F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79438" indent="-466725" defTabSz="576215">
              <a:lnSpc>
                <a:spcPct val="81000"/>
              </a:lnSpc>
              <a:spcBef>
                <a:spcPts val="600"/>
              </a:spcBef>
              <a:buFontTx/>
              <a:buAutoNum type="arabicPeriod"/>
              <a:defRPr sz="2400"/>
            </a:pPr>
            <a:r>
              <a:rPr lang="nb-NO" dirty="0"/>
              <a:t>Velg en aktivitet fra </a:t>
            </a:r>
            <a:r>
              <a:rPr lang="nb-NO" dirty="0" err="1"/>
              <a:t>årshjulet</a:t>
            </a:r>
            <a:r>
              <a:rPr lang="nb-NO" dirty="0"/>
              <a:t> dere vil planlegge, eller finn på noe nytt. </a:t>
            </a:r>
          </a:p>
          <a:p>
            <a:pPr marL="579438" indent="-466725" defTabSz="576215">
              <a:lnSpc>
                <a:spcPct val="81000"/>
              </a:lnSpc>
              <a:spcBef>
                <a:spcPts val="600"/>
              </a:spcBef>
              <a:buFontTx/>
              <a:buAutoNum type="arabicPeriod"/>
              <a:defRPr sz="2400"/>
            </a:pPr>
            <a:r>
              <a:rPr lang="nb-NO" dirty="0"/>
              <a:t>Tenk over hva aktiviteten skal være</a:t>
            </a:r>
          </a:p>
          <a:p>
            <a:pPr marL="579438" indent="-466725" defTabSz="576215">
              <a:lnSpc>
                <a:spcPct val="81000"/>
              </a:lnSpc>
              <a:spcBef>
                <a:spcPts val="600"/>
              </a:spcBef>
              <a:buFontTx/>
              <a:buAutoNum type="arabicPeriod"/>
              <a:defRPr sz="2400"/>
            </a:pPr>
            <a:r>
              <a:rPr lang="nb-NO" dirty="0"/>
              <a:t>Hvor og når aktiviteten skal gjennomføres</a:t>
            </a:r>
          </a:p>
          <a:p>
            <a:pPr marL="579438" indent="-466725" defTabSz="576215">
              <a:lnSpc>
                <a:spcPct val="81000"/>
              </a:lnSpc>
              <a:spcBef>
                <a:spcPts val="600"/>
              </a:spcBef>
              <a:buFontTx/>
              <a:buAutoNum type="arabicPeriod"/>
              <a:defRPr sz="2400"/>
            </a:pPr>
            <a:r>
              <a:rPr lang="nb-NO" dirty="0"/>
              <a:t>Hvem skal innlede og hvem skal lede?</a:t>
            </a:r>
          </a:p>
          <a:p>
            <a:pPr marL="579438" indent="-466725" defTabSz="576215">
              <a:lnSpc>
                <a:spcPct val="81000"/>
              </a:lnSpc>
              <a:spcBef>
                <a:spcPts val="600"/>
              </a:spcBef>
              <a:buFontTx/>
              <a:buAutoNum type="arabicPeriod"/>
              <a:defRPr sz="2400"/>
            </a:pPr>
            <a:r>
              <a:rPr lang="nb-NO" dirty="0"/>
              <a:t>Hvem er målgruppen for arrangementet?</a:t>
            </a:r>
          </a:p>
          <a:p>
            <a:pPr marL="579438" indent="-466725" defTabSz="576215">
              <a:lnSpc>
                <a:spcPct val="81000"/>
              </a:lnSpc>
              <a:spcBef>
                <a:spcPts val="600"/>
              </a:spcBef>
              <a:buFontTx/>
              <a:buAutoNum type="arabicPeriod"/>
              <a:defRPr sz="2400"/>
            </a:pPr>
            <a:r>
              <a:rPr lang="nb-NO" dirty="0"/>
              <a:t>Hvem skal gjøre hva? Tenk over rollefordelingen før, under og etter</a:t>
            </a:r>
          </a:p>
          <a:p>
            <a:pPr marL="579438" indent="-466725" defTabSz="576215">
              <a:lnSpc>
                <a:spcPct val="81000"/>
              </a:lnSpc>
              <a:spcBef>
                <a:spcPts val="600"/>
              </a:spcBef>
              <a:buFontTx/>
              <a:buAutoNum type="arabicPeriod"/>
              <a:defRPr sz="2400"/>
            </a:pPr>
            <a:r>
              <a:rPr lang="nb-NO" dirty="0"/>
              <a:t>Hvordan kan dere involvere medlemmer i planlegging og gjennomføring?</a:t>
            </a:r>
          </a:p>
          <a:p>
            <a:pPr marL="579438" indent="-466725" defTabSz="576215">
              <a:lnSpc>
                <a:spcPct val="81000"/>
              </a:lnSpc>
              <a:spcBef>
                <a:spcPts val="600"/>
              </a:spcBef>
              <a:buFontTx/>
              <a:buAutoNum type="arabicPeriod"/>
              <a:defRPr sz="2400"/>
            </a:pPr>
            <a:r>
              <a:rPr lang="nb-NO" dirty="0"/>
              <a:t>Hvordan skal dere markedsføre arrangementet?</a:t>
            </a:r>
          </a:p>
          <a:p>
            <a:pPr marL="579438" indent="-466725" defTabSz="576215">
              <a:lnSpc>
                <a:spcPct val="81000"/>
              </a:lnSpc>
              <a:spcBef>
                <a:spcPts val="600"/>
              </a:spcBef>
              <a:buFontTx/>
              <a:buAutoNum type="arabicPeriod"/>
              <a:defRPr sz="2400"/>
            </a:pPr>
            <a:r>
              <a:rPr lang="nb-NO" dirty="0"/>
              <a:t> Hvilke eksterne organisasjoner kan involveres?</a:t>
            </a:r>
          </a:p>
          <a:p>
            <a:pPr marL="579438" indent="-466725" defTabSz="576215">
              <a:lnSpc>
                <a:spcPct val="81000"/>
              </a:lnSpc>
              <a:spcBef>
                <a:spcPts val="600"/>
              </a:spcBef>
              <a:buFontTx/>
              <a:buAutoNum type="arabicPeriod"/>
              <a:defRPr sz="2400"/>
            </a:pPr>
            <a:r>
              <a:rPr lang="nb-NO" dirty="0"/>
              <a:t> Hva ønsker dere å oppnå med arrangementet?</a:t>
            </a:r>
          </a:p>
          <a:p>
            <a:pPr marL="579438" indent="-466725" defTabSz="576215">
              <a:lnSpc>
                <a:spcPct val="81000"/>
              </a:lnSpc>
              <a:spcBef>
                <a:spcPts val="600"/>
              </a:spcBef>
              <a:buFontTx/>
              <a:buAutoNum type="arabicPeriod"/>
              <a:defRPr sz="2400"/>
            </a:pPr>
            <a:r>
              <a:rPr lang="nb-NO" dirty="0"/>
              <a:t> Skal dere følge opp arrangementet med politisk utspill? Hvem og hva?</a:t>
            </a:r>
          </a:p>
          <a:p>
            <a:pPr marL="579438" indent="-466725" defTabSz="576215">
              <a:lnSpc>
                <a:spcPct val="81000"/>
              </a:lnSpc>
              <a:spcBef>
                <a:spcPts val="600"/>
              </a:spcBef>
              <a:buFontTx/>
              <a:buAutoNum type="arabicPeriod"/>
              <a:defRPr sz="2400"/>
            </a:pPr>
            <a:r>
              <a:rPr lang="nb-NO" dirty="0"/>
              <a:t> Hvordan skal dere følge opp medlemmer etter arrangementet?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88063-6631-6644-B745-EC969A2AB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Idéverksted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21991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76A7A5C3-CE2D-F518-AAE8-35795425B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052412" y="1782501"/>
            <a:ext cx="6462861" cy="4734046"/>
          </a:xfrm>
          <a:noFill/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A73079D9-0457-5C5C-7688-6AAE2FA55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83981"/>
            <a:ext cx="8468127" cy="763200"/>
          </a:xfrm>
        </p:spPr>
        <p:txBody>
          <a:bodyPr anchor="ctr">
            <a:normAutofit/>
          </a:bodyPr>
          <a:lstStyle/>
          <a:p>
            <a:r>
              <a:rPr lang="en-US" dirty="0"/>
              <a:t>Last </a:t>
            </a:r>
            <a:r>
              <a:rPr lang="en-US" dirty="0" err="1"/>
              <a:t>ned</a:t>
            </a:r>
            <a:r>
              <a:rPr lang="en-US" dirty="0"/>
              <a:t> SV-</a:t>
            </a:r>
            <a:r>
              <a:rPr lang="en-US" dirty="0" err="1"/>
              <a:t>appen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657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C75DA4FB-1E11-DA22-CB93-33F7B138D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Her er våre andre kurstilbud i tillitsvalgtskoleringen: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Hvordan lede et lokallag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>
                <a:solidFill>
                  <a:schemeClr val="tx1"/>
                </a:solidFill>
              </a:rPr>
              <a:t>Medlemsoppfølging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>
                <a:solidFill>
                  <a:srgbClr val="FF0000"/>
                </a:solidFill>
              </a:rPr>
              <a:t>Aktiviteter og arrangementer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>
                <a:solidFill>
                  <a:schemeClr val="tx1"/>
                </a:solidFill>
              </a:rPr>
              <a:t>Økonomi og administrasjon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>
                <a:solidFill>
                  <a:schemeClr val="tx1"/>
                </a:solidFill>
              </a:rPr>
              <a:t>Kommunikasjon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>
                <a:solidFill>
                  <a:schemeClr val="tx1"/>
                </a:solidFill>
              </a:rPr>
              <a:t>Politikkutvikling – lokallaget som politisk kraft</a:t>
            </a:r>
          </a:p>
          <a:p>
            <a:pPr marL="0" indent="0">
              <a:buNone/>
            </a:pPr>
            <a:endParaRPr lang="nn-NO" dirty="0">
              <a:solidFill>
                <a:schemeClr val="tx1"/>
              </a:solidFill>
            </a:endParaRP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328FA1D8-1176-FF97-728B-4672FC4F1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Interessert i flere kurs?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2514638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019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603A0D-7C7B-9247-8122-D14501E78BD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251460" indent="-251460">
              <a:lnSpc>
                <a:spcPct val="81000"/>
              </a:lnSpc>
            </a:pPr>
            <a:r>
              <a:rPr lang="nb-NO" dirty="0"/>
              <a:t>Sjekkliste til arrangementer:</a:t>
            </a:r>
            <a:endParaRPr lang="nb-NO"/>
          </a:p>
          <a:p>
            <a:pPr marL="431800" lvl="1" indent="-215900">
              <a:lnSpc>
                <a:spcPct val="81000"/>
              </a:lnSpc>
            </a:pPr>
            <a:r>
              <a:rPr lang="nb-NO" dirty="0"/>
              <a:t>Finne egnet lokale. </a:t>
            </a:r>
          </a:p>
          <a:p>
            <a:pPr marL="431800" lvl="1" indent="-215900">
              <a:lnSpc>
                <a:spcPct val="81000"/>
              </a:lnSpc>
            </a:pPr>
            <a:r>
              <a:rPr lang="nb-NO" dirty="0">
                <a:latin typeface="Arial"/>
                <a:cs typeface="Arial"/>
              </a:rPr>
              <a:t>Undersøke muligheter for samarbeidspartner.</a:t>
            </a:r>
          </a:p>
          <a:p>
            <a:pPr marL="431800" lvl="1" indent="-215900">
              <a:lnSpc>
                <a:spcPct val="81000"/>
              </a:lnSpc>
            </a:pPr>
            <a:r>
              <a:rPr lang="nb-NO" dirty="0"/>
              <a:t>Lage Facebook-arrangement.</a:t>
            </a:r>
          </a:p>
          <a:p>
            <a:pPr marL="431800" lvl="1" indent="-215900">
              <a:lnSpc>
                <a:spcPct val="81000"/>
              </a:lnSpc>
            </a:pPr>
            <a:r>
              <a:rPr lang="nb-NO" dirty="0">
                <a:latin typeface="Arial"/>
                <a:cs typeface="Arial"/>
              </a:rPr>
              <a:t>Mobilisere deltakere.</a:t>
            </a:r>
          </a:p>
          <a:p>
            <a:pPr marL="431800" lvl="1" indent="-215900">
              <a:lnSpc>
                <a:spcPct val="81000"/>
              </a:lnSpc>
            </a:pPr>
            <a:r>
              <a:rPr lang="nb-NO" dirty="0">
                <a:latin typeface="Arial"/>
                <a:cs typeface="Arial"/>
              </a:rPr>
              <a:t>Evt. skrive pressemelding.</a:t>
            </a:r>
          </a:p>
          <a:p>
            <a:pPr marL="431800" lvl="1" indent="-215900">
              <a:lnSpc>
                <a:spcPct val="81000"/>
              </a:lnSpc>
            </a:pPr>
            <a:r>
              <a:rPr lang="nb-NO" dirty="0"/>
              <a:t>Sørge for god synlighet og profilering under aktiviteten.</a:t>
            </a:r>
          </a:p>
          <a:p>
            <a:pPr marL="431800" lvl="1" indent="-215900">
              <a:lnSpc>
                <a:spcPct val="81000"/>
              </a:lnSpc>
            </a:pPr>
            <a:endParaRPr lang="nb-NO" dirty="0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0DE5A-C2C7-2040-9F1D-B7E98800899A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251460" indent="-251460">
              <a:buSzPct val="100000"/>
              <a:buFont typeface="Calibri"/>
              <a:buChar char="•"/>
              <a:defRPr sz="2800"/>
            </a:pPr>
            <a:r>
              <a:rPr lang="nb-NO" dirty="0">
                <a:latin typeface="Arial"/>
                <a:cs typeface="Arial"/>
              </a:rPr>
              <a:t>Fylkessekretær kan bistå med:</a:t>
            </a:r>
          </a:p>
          <a:p>
            <a:pPr marL="431800" lvl="1" indent="-215900">
              <a:buSzPct val="100000"/>
              <a:buFont typeface="Calibri"/>
              <a:buChar char="-"/>
              <a:defRPr sz="2800"/>
            </a:pPr>
            <a:r>
              <a:rPr lang="nb-NO" dirty="0"/>
              <a:t>Sende ut nyhetsbrev.</a:t>
            </a:r>
          </a:p>
          <a:p>
            <a:pPr marL="431800" lvl="1" indent="-215900">
              <a:buSzPct val="100000"/>
              <a:buFont typeface="Calibri"/>
              <a:buChar char="-"/>
              <a:defRPr sz="2800"/>
            </a:pPr>
            <a:r>
              <a:rPr lang="nb-NO" dirty="0">
                <a:latin typeface="Arial"/>
                <a:cs typeface="Arial"/>
              </a:rPr>
              <a:t>Evt. SMS utsending</a:t>
            </a:r>
          </a:p>
          <a:p>
            <a:pPr marL="431800" lvl="1" indent="-215900">
              <a:buSzPct val="100000"/>
              <a:buFont typeface="Calibri"/>
              <a:buChar char="-"/>
              <a:defRPr sz="2800"/>
            </a:pPr>
            <a:r>
              <a:rPr lang="nb-NO" dirty="0">
                <a:latin typeface="Arial"/>
                <a:cs typeface="Arial"/>
              </a:rPr>
              <a:t>Medierådgivning.</a:t>
            </a:r>
          </a:p>
          <a:p>
            <a:pPr marL="431800" lvl="1" indent="-215900">
              <a:buSzPct val="100000"/>
              <a:buFont typeface="Calibri"/>
              <a:buChar char="-"/>
              <a:defRPr sz="2800"/>
            </a:pPr>
            <a:r>
              <a:rPr lang="nb-NO" dirty="0"/>
              <a:t>Utvikling av grafisk layout til Facebook-arrangementet og plakat.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D286FE-A1ED-EC41-9EA6-349A9271E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Forberedelser og organisering</a:t>
            </a:r>
          </a:p>
        </p:txBody>
      </p:sp>
    </p:spTree>
    <p:extLst>
      <p:ext uri="{BB962C8B-B14F-4D97-AF65-F5344CB8AC3E}">
        <p14:creationId xmlns:p14="http://schemas.microsoft.com/office/powerpoint/2010/main" val="1394630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63AF78-202E-7646-B626-CF7435E663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7793" y="1782502"/>
            <a:ext cx="5458708" cy="4734046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 defTabSz="841289">
              <a:spcBef>
                <a:spcPts val="900"/>
              </a:spcBef>
              <a:buNone/>
              <a:defRPr sz="2576"/>
            </a:pPr>
            <a:r>
              <a:rPr lang="nb-NO" sz="2550" dirty="0">
                <a:latin typeface="Arial"/>
                <a:cs typeface="Arial"/>
              </a:rPr>
              <a:t>Det finnes maler for arrangementer i Ressursbanken:</a:t>
            </a:r>
          </a:p>
          <a:p>
            <a:pPr marL="231775" indent="-231775" defTabSz="841289">
              <a:spcBef>
                <a:spcPts val="900"/>
              </a:spcBef>
              <a:defRPr sz="2576"/>
            </a:pPr>
            <a:r>
              <a:rPr lang="nb-NO" sz="2576" dirty="0"/>
              <a:t>Egnethet</a:t>
            </a:r>
          </a:p>
          <a:p>
            <a:pPr marL="231775" indent="-231775" defTabSz="841289">
              <a:spcBef>
                <a:spcPts val="900"/>
              </a:spcBef>
              <a:defRPr sz="2576"/>
            </a:pPr>
            <a:r>
              <a:rPr lang="nb-NO" sz="2576" dirty="0"/>
              <a:t>Målgrupper</a:t>
            </a:r>
          </a:p>
          <a:p>
            <a:pPr marL="231775" indent="-231775" defTabSz="841289">
              <a:spcBef>
                <a:spcPts val="900"/>
              </a:spcBef>
              <a:defRPr sz="2576"/>
            </a:pPr>
            <a:r>
              <a:rPr lang="nb-NO" sz="2576" dirty="0"/>
              <a:t>Starttidspunkt og lengde på arrangement</a:t>
            </a:r>
          </a:p>
          <a:p>
            <a:pPr marL="231775" indent="-231775" defTabSz="841289">
              <a:spcBef>
                <a:spcPts val="900"/>
              </a:spcBef>
              <a:defRPr sz="2576"/>
            </a:pPr>
            <a:r>
              <a:rPr lang="nb-NO" sz="2576" dirty="0"/>
              <a:t>Retningslinjer for lokale</a:t>
            </a:r>
          </a:p>
          <a:p>
            <a:pPr marL="231775" indent="-231775" defTabSz="841289">
              <a:spcBef>
                <a:spcPts val="900"/>
              </a:spcBef>
              <a:defRPr sz="2576"/>
            </a:pPr>
            <a:r>
              <a:rPr lang="nb-NO" sz="2576" dirty="0"/>
              <a:t>Generelle tips</a:t>
            </a:r>
          </a:p>
          <a:p>
            <a:pPr marL="231775" indent="-231775" defTabSz="841289">
              <a:spcBef>
                <a:spcPts val="900"/>
              </a:spcBef>
              <a:defRPr sz="2576"/>
            </a:pPr>
            <a:r>
              <a:rPr lang="nb-NO" sz="2576" dirty="0"/>
              <a:t>Oppdateres jevnlig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C69DF377-3A7E-33A0-E764-5CBFF9DBCBBC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674" y="3057783"/>
            <a:ext cx="5458708" cy="2183483"/>
          </a:xfr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42F9DF8-9F28-134D-8F06-AA0F56075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83981"/>
            <a:ext cx="8468127" cy="763200"/>
          </a:xfrm>
        </p:spPr>
        <p:txBody>
          <a:bodyPr anchor="ctr">
            <a:normAutofit/>
          </a:bodyPr>
          <a:lstStyle/>
          <a:p>
            <a:r>
              <a:rPr lang="en-NO" dirty="0"/>
              <a:t>Arrangementsmaler</a:t>
            </a:r>
          </a:p>
        </p:txBody>
      </p:sp>
    </p:spTree>
    <p:extLst>
      <p:ext uri="{BB962C8B-B14F-4D97-AF65-F5344CB8AC3E}">
        <p14:creationId xmlns:p14="http://schemas.microsoft.com/office/powerpoint/2010/main" val="2485159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15AEC81D-9B80-214F-83B3-572B333582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253819-F4A4-924E-8B43-123881068F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rmAutofit fontScale="92500" lnSpcReduction="10000"/>
          </a:bodyPr>
          <a:lstStyle/>
          <a:p>
            <a:pPr marL="251460" indent="-251460">
              <a:lnSpc>
                <a:spcPct val="81000"/>
              </a:lnSpc>
            </a:pPr>
            <a:r>
              <a:rPr lang="nb-NO" dirty="0"/>
              <a:t>Gatefest</a:t>
            </a:r>
            <a:endParaRPr lang="en-US"/>
          </a:p>
          <a:p>
            <a:pPr marL="251460" indent="-251460">
              <a:lnSpc>
                <a:spcPct val="81000"/>
              </a:lnSpc>
            </a:pPr>
            <a:r>
              <a:rPr lang="nb-NO" dirty="0"/>
              <a:t>Ut i naturen</a:t>
            </a:r>
          </a:p>
          <a:p>
            <a:pPr marL="251460" indent="-251460">
              <a:lnSpc>
                <a:spcPct val="81000"/>
              </a:lnSpc>
            </a:pPr>
            <a:r>
              <a:rPr lang="nb-NO" dirty="0"/>
              <a:t>Strandrydding</a:t>
            </a:r>
          </a:p>
          <a:p>
            <a:pPr marL="251460" indent="-251460">
              <a:lnSpc>
                <a:spcPct val="81000"/>
              </a:lnSpc>
            </a:pPr>
            <a:r>
              <a:rPr lang="nb-NO" dirty="0">
                <a:latin typeface="Arial"/>
                <a:cs typeface="Arial"/>
              </a:rPr>
              <a:t>Barselkafé</a:t>
            </a:r>
          </a:p>
          <a:p>
            <a:pPr marL="251460" indent="-251460">
              <a:lnSpc>
                <a:spcPct val="81000"/>
              </a:lnSpc>
            </a:pPr>
            <a:r>
              <a:rPr lang="nb-NO" dirty="0">
                <a:latin typeface="Arial"/>
                <a:cs typeface="Arial"/>
              </a:rPr>
              <a:t>Sosialistisk </a:t>
            </a:r>
            <a:r>
              <a:rPr lang="nb-NO" dirty="0" err="1">
                <a:latin typeface="Arial"/>
                <a:cs typeface="Arial"/>
              </a:rPr>
              <a:t>Venstreparty</a:t>
            </a:r>
            <a:endParaRPr lang="nb-NO" dirty="0" err="1"/>
          </a:p>
          <a:p>
            <a:pPr marL="251460" indent="-251460">
              <a:lnSpc>
                <a:spcPct val="81000"/>
              </a:lnSpc>
            </a:pPr>
            <a:r>
              <a:rPr lang="nb-NO" dirty="0"/>
              <a:t>Bruktmarked</a:t>
            </a:r>
          </a:p>
          <a:p>
            <a:pPr marL="251460" indent="-251460">
              <a:lnSpc>
                <a:spcPct val="81000"/>
              </a:lnSpc>
            </a:pPr>
            <a:r>
              <a:rPr lang="nb-NO" dirty="0"/>
              <a:t>Guidede byvandringer</a:t>
            </a:r>
          </a:p>
          <a:p>
            <a:pPr marL="251460" indent="-251460">
              <a:lnSpc>
                <a:spcPct val="81000"/>
              </a:lnSpc>
            </a:pPr>
            <a:r>
              <a:rPr lang="nb-NO" dirty="0"/>
              <a:t>Skogsvandringer i sårbar natur </a:t>
            </a:r>
          </a:p>
          <a:p>
            <a:pPr marL="0" indent="0">
              <a:lnSpc>
                <a:spcPct val="81000"/>
              </a:lnSpc>
              <a:buNone/>
            </a:pPr>
            <a:endParaRPr lang="nb-NO" dirty="0"/>
          </a:p>
          <a:p>
            <a:pPr marL="0" indent="0">
              <a:lnSpc>
                <a:spcPct val="81000"/>
              </a:lnSpc>
              <a:buNone/>
            </a:pPr>
            <a:r>
              <a:rPr lang="nb-NO" dirty="0"/>
              <a:t>Se SVs ressursbank for maler.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B06828-A41B-3F4E-B904-14EF5F6F2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/>
              <a:t>Eksempler på </a:t>
            </a:r>
            <a:r>
              <a:rPr lang="en-NO" dirty="0"/>
              <a:t>kreative aktiviteter</a:t>
            </a:r>
          </a:p>
        </p:txBody>
      </p:sp>
      <p:pic>
        <p:nvPicPr>
          <p:cNvPr id="5" name="Bilde 2" descr="Et bilde som inneholder utendørs, person, personer, gruppe&#10;&#10;Automatisk generert beskrivelse">
            <a:extLst>
              <a:ext uri="{FF2B5EF4-FFF2-40B4-BE49-F238E27FC236}">
                <a16:creationId xmlns:a16="http://schemas.microsoft.com/office/drawing/2014/main" id="{405CC630-F8FB-9244-9B52-DD89316EB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874" y="1733279"/>
            <a:ext cx="2907324" cy="2180493"/>
          </a:xfrm>
          <a:prstGeom prst="rect">
            <a:avLst/>
          </a:prstGeom>
        </p:spPr>
      </p:pic>
      <p:pic>
        <p:nvPicPr>
          <p:cNvPr id="6" name="Bilde 4" descr="Et bilde som inneholder person, personer, stående, mann&#10;&#10;Automatisk generert beskrivelse">
            <a:extLst>
              <a:ext uri="{FF2B5EF4-FFF2-40B4-BE49-F238E27FC236}">
                <a16:creationId xmlns:a16="http://schemas.microsoft.com/office/drawing/2014/main" id="{B61640F6-30CB-0E45-B23A-D33321AC6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875" y="3913772"/>
            <a:ext cx="3496112" cy="2622084"/>
          </a:xfrm>
          <a:prstGeom prst="rect">
            <a:avLst/>
          </a:prstGeom>
        </p:spPr>
      </p:pic>
      <p:pic>
        <p:nvPicPr>
          <p:cNvPr id="7" name="Bilde 6" descr="Et bilde som inneholder gress, person, barn, liten&#10;&#10;Automatisk generert beskrivelse">
            <a:extLst>
              <a:ext uri="{FF2B5EF4-FFF2-40B4-BE49-F238E27FC236}">
                <a16:creationId xmlns:a16="http://schemas.microsoft.com/office/drawing/2014/main" id="{48106AE0-AF12-CC4B-9DEB-3CA9321690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516" y="1767301"/>
            <a:ext cx="2054659" cy="2739545"/>
          </a:xfrm>
          <a:prstGeom prst="rect">
            <a:avLst/>
          </a:prstGeom>
        </p:spPr>
      </p:pic>
      <p:pic>
        <p:nvPicPr>
          <p:cNvPr id="8" name="Bilde 8" descr="Et bilde som inneholder person, utendørs, drage, holder&#10;&#10;Automatisk generert beskrivelse">
            <a:extLst>
              <a:ext uri="{FF2B5EF4-FFF2-40B4-BE49-F238E27FC236}">
                <a16:creationId xmlns:a16="http://schemas.microsoft.com/office/drawing/2014/main" id="{F8CD4B93-2097-4541-A2EF-734A02B41A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850" y="4344484"/>
            <a:ext cx="2907325" cy="218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41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F2AB6-8FDD-724D-9E2F-755C66AF1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251460" indent="-251460" defTabSz="457200">
              <a:lnSpc>
                <a:spcPct val="100000"/>
              </a:lnSpc>
              <a:spcBef>
                <a:spcPts val="1200"/>
              </a:spcBef>
              <a:defRPr sz="2200"/>
            </a:pPr>
            <a:r>
              <a:rPr lang="nb-NO" dirty="0">
                <a:latin typeface="Arial"/>
                <a:cs typeface="Arial"/>
              </a:rPr>
              <a:t>Det trengs aktive tiltak for å skape trygge arenaer, forebygge seksuell trakassering og misbruk av makt og autoritet.</a:t>
            </a:r>
            <a:endParaRPr lang="en-US">
              <a:latin typeface="Arial"/>
              <a:cs typeface="Arial"/>
            </a:endParaRPr>
          </a:p>
          <a:p>
            <a:pPr marL="251460" indent="-251460" defTabSz="457200">
              <a:lnSpc>
                <a:spcPct val="100000"/>
              </a:lnSpc>
              <a:spcBef>
                <a:spcPts val="1200"/>
              </a:spcBef>
              <a:defRPr sz="2200"/>
            </a:pPr>
            <a:r>
              <a:rPr lang="nb-NO" dirty="0">
                <a:latin typeface="Arial"/>
                <a:cs typeface="Arial"/>
              </a:rPr>
              <a:t>Ledelsen på alle nivå har et ekstra ansvar for at medlemmer opplever SV som en trygg arena å engasjere seg på, og hvor man ikke opplever ubehagelige situasjoner. </a:t>
            </a:r>
            <a:endParaRPr lang="nb-NO" dirty="0">
              <a:latin typeface="Times Roman"/>
              <a:ea typeface="Times Roman"/>
              <a:cs typeface="Times Roman"/>
            </a:endParaRPr>
          </a:p>
          <a:p>
            <a:pPr marL="0" indent="0" defTabSz="457200">
              <a:lnSpc>
                <a:spcPct val="100000"/>
              </a:lnSpc>
              <a:spcBef>
                <a:spcPts val="1200"/>
              </a:spcBef>
              <a:buNone/>
              <a:defRPr sz="2200"/>
            </a:pPr>
            <a:r>
              <a:rPr lang="nb-NO" b="1" dirty="0">
                <a:latin typeface="Arial"/>
                <a:cs typeface="Arial"/>
              </a:rPr>
              <a:t>På SV-arrangement skal følgende tiltak gjennomføres for å forhindre seksuell trakassering: </a:t>
            </a:r>
            <a:endParaRPr lang="nb-NO" b="1" dirty="0"/>
          </a:p>
          <a:p>
            <a:pPr marL="251460" indent="-251460" defTabSz="457200">
              <a:lnSpc>
                <a:spcPct val="100000"/>
              </a:lnSpc>
              <a:spcBef>
                <a:spcPts val="1200"/>
              </a:spcBef>
              <a:defRPr sz="2200"/>
            </a:pPr>
            <a:r>
              <a:rPr lang="nb-NO" dirty="0"/>
              <a:t>Tilstedeværende ledelse</a:t>
            </a:r>
          </a:p>
          <a:p>
            <a:pPr marL="251460" indent="-251460" defTabSz="457200">
              <a:lnSpc>
                <a:spcPct val="100000"/>
              </a:lnSpc>
              <a:spcBef>
                <a:spcPts val="1200"/>
              </a:spcBef>
              <a:defRPr sz="2200"/>
            </a:pPr>
            <a:r>
              <a:rPr lang="nb-NO" dirty="0"/>
              <a:t>Rusfrie alternativ</a:t>
            </a:r>
          </a:p>
          <a:p>
            <a:pPr marL="251460" indent="-251460" defTabSz="457200">
              <a:lnSpc>
                <a:spcPct val="100000"/>
              </a:lnSpc>
              <a:spcBef>
                <a:spcPts val="1200"/>
              </a:spcBef>
              <a:defRPr sz="2200"/>
            </a:pPr>
            <a:r>
              <a:rPr lang="nb-NO" dirty="0"/>
              <a:t>Kjønnsdelte formøter</a:t>
            </a:r>
          </a:p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FontTx/>
              <a:buNone/>
              <a:defRPr sz="2200"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E7090A-E82A-B54F-A005-7D1F46FAD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Trygge møteplasser</a:t>
            </a:r>
          </a:p>
        </p:txBody>
      </p:sp>
    </p:spTree>
    <p:extLst>
      <p:ext uri="{BB962C8B-B14F-4D97-AF65-F5344CB8AC3E}">
        <p14:creationId xmlns:p14="http://schemas.microsoft.com/office/powerpoint/2010/main" val="1072854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standing in front of a sign&#10;&#10;Description automatically generated">
            <a:extLst>
              <a:ext uri="{FF2B5EF4-FFF2-40B4-BE49-F238E27FC236}">
                <a16:creationId xmlns:a16="http://schemas.microsoft.com/office/drawing/2014/main" id="{A2EE7EA7-21C8-8743-B756-59E1FD26E47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" r="2483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B581BE-1EDF-FC41-B8EC-0E7AD06ACE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rmAutofit lnSpcReduction="10000"/>
          </a:bodyPr>
          <a:lstStyle/>
          <a:p>
            <a:pPr marL="0" indent="0">
              <a:lnSpc>
                <a:spcPct val="72000"/>
              </a:lnSpc>
              <a:buNone/>
              <a:defRPr sz="2300"/>
            </a:pPr>
            <a:endParaRPr lang="nb-NO" dirty="0">
              <a:latin typeface="Arial"/>
              <a:cs typeface="Arial"/>
            </a:endParaRPr>
          </a:p>
          <a:p>
            <a:pPr marL="251460" indent="-251460">
              <a:lnSpc>
                <a:spcPct val="72000"/>
              </a:lnSpc>
              <a:defRPr sz="2300"/>
            </a:pPr>
            <a:r>
              <a:rPr lang="nb-NO" dirty="0">
                <a:latin typeface="Arial"/>
                <a:cs typeface="Arial"/>
              </a:rPr>
              <a:t>Større gjennomslag med allianser.</a:t>
            </a:r>
          </a:p>
          <a:p>
            <a:pPr marL="251460" indent="-251460">
              <a:lnSpc>
                <a:spcPct val="72000"/>
              </a:lnSpc>
              <a:defRPr sz="2300"/>
            </a:pPr>
            <a:r>
              <a:rPr lang="nb-NO" dirty="0"/>
              <a:t>Bidra til økt kompetanse og kunnskap.</a:t>
            </a:r>
          </a:p>
          <a:p>
            <a:pPr marL="251460" indent="-251460">
              <a:lnSpc>
                <a:spcPct val="72000"/>
              </a:lnSpc>
              <a:defRPr sz="2300"/>
            </a:pPr>
            <a:r>
              <a:rPr lang="nb-NO" dirty="0"/>
              <a:t>Kan be om innspill til saker.</a:t>
            </a:r>
          </a:p>
          <a:p>
            <a:pPr marL="251460" indent="-251460">
              <a:lnSpc>
                <a:spcPct val="72000"/>
              </a:lnSpc>
              <a:defRPr sz="2300"/>
            </a:pPr>
            <a:r>
              <a:rPr lang="nb-NO" dirty="0"/>
              <a:t>Positivt med sosial kontakt.</a:t>
            </a:r>
          </a:p>
          <a:p>
            <a:pPr marL="251460" indent="-251460">
              <a:lnSpc>
                <a:spcPct val="72000"/>
              </a:lnSpc>
              <a:defRPr sz="2300"/>
            </a:pPr>
            <a:r>
              <a:rPr lang="nb-NO" dirty="0"/>
              <a:t>Fokuser på enighetene.</a:t>
            </a:r>
          </a:p>
          <a:p>
            <a:pPr marL="251460" indent="-251460">
              <a:lnSpc>
                <a:spcPct val="72000"/>
              </a:lnSpc>
              <a:defRPr sz="2300"/>
            </a:pPr>
            <a:r>
              <a:rPr lang="nb-NO" dirty="0"/>
              <a:t>Skill mellom alliansebygging og rekruttering.</a:t>
            </a:r>
          </a:p>
          <a:p>
            <a:pPr marL="251460" indent="-251460">
              <a:lnSpc>
                <a:spcPct val="72000"/>
              </a:lnSpc>
              <a:defRPr sz="2300"/>
            </a:pPr>
            <a:r>
              <a:rPr lang="nb-NO" sz="2300" dirty="0"/>
              <a:t>Lokale initiativ eller organisasjoner.</a:t>
            </a:r>
          </a:p>
          <a:p>
            <a:pPr marL="251460" indent="-251460">
              <a:lnSpc>
                <a:spcPct val="100000"/>
              </a:lnSpc>
              <a:defRPr sz="2300"/>
            </a:pPr>
            <a:r>
              <a:rPr lang="nb-NO" sz="2300" dirty="0"/>
              <a:t>F.eks.: Norsk folkehjelp, fagforeninger, Naturvernforbundet, Norske kvinners sanitetsforening, Kirkens Bymisjon, Røde Kors osv.</a:t>
            </a:r>
          </a:p>
          <a:p>
            <a:pPr marL="251460" indent="-251460">
              <a:lnSpc>
                <a:spcPct val="72000"/>
              </a:lnSpc>
              <a:defRPr sz="2300"/>
            </a:pPr>
            <a:endParaRPr lang="nb-NO" dirty="0"/>
          </a:p>
          <a:p>
            <a:pPr marL="251460" indent="-251460"/>
            <a:endParaRPr lang="nb-NO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2F654B-48F6-C34D-A35C-44E15182B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Samarbeidsorganisasjoner</a:t>
            </a:r>
          </a:p>
        </p:txBody>
      </p:sp>
    </p:spTree>
    <p:extLst>
      <p:ext uri="{BB962C8B-B14F-4D97-AF65-F5344CB8AC3E}">
        <p14:creationId xmlns:p14="http://schemas.microsoft.com/office/powerpoint/2010/main" val="3746836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2012E-5676-5142-AD1D-A080062DF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SzTx/>
              <a:buNone/>
            </a:pPr>
            <a:r>
              <a:rPr lang="nb-NO" dirty="0"/>
              <a:t>Eksempel på fremdriftsplan:</a:t>
            </a:r>
          </a:p>
          <a:p>
            <a:pPr marL="514350" indent="-514350">
              <a:buFontTx/>
              <a:buAutoNum type="arabicPeriod"/>
            </a:pPr>
            <a:r>
              <a:rPr lang="nb-NO" dirty="0"/>
              <a:t>Finn ut hva slags aktivitet</a:t>
            </a:r>
            <a:r>
              <a:rPr lang="nb-NO" dirty="0">
                <a:solidFill>
                  <a:srgbClr val="00B050"/>
                </a:solidFill>
              </a:rPr>
              <a:t> </a:t>
            </a:r>
            <a:r>
              <a:rPr lang="nb-NO" dirty="0"/>
              <a:t>arrangement laget vil ha og sett en dato. Gjør avtale om leie av lokale og finn evt. samarbeidspartner så snart som mulig. </a:t>
            </a:r>
          </a:p>
          <a:p>
            <a:pPr marL="514350" indent="-514350">
              <a:buFontTx/>
              <a:buAutoNum type="arabicPeriod"/>
            </a:pPr>
            <a:r>
              <a:rPr lang="nb-NO" dirty="0"/>
              <a:t>5 uker før: Avklar </a:t>
            </a:r>
            <a:r>
              <a:rPr lang="nb-NO" dirty="0" err="1"/>
              <a:t>evt</a:t>
            </a:r>
            <a:r>
              <a:rPr lang="nb-NO" dirty="0"/>
              <a:t> behov for bistand fra fylkessekretær, til f.eks. å lage Facebook-banner eller plakat.</a:t>
            </a:r>
          </a:p>
          <a:p>
            <a:pPr marL="514350" indent="-514350">
              <a:buFontTx/>
              <a:buAutoNum type="arabicPeriod"/>
            </a:pPr>
            <a:r>
              <a:rPr lang="nb-NO" dirty="0"/>
              <a:t>4 uker før: Programmet må være mest mulig klart. Promotere Facebook-arrangement.</a:t>
            </a:r>
          </a:p>
          <a:p>
            <a:pPr marL="514350" indent="-514350">
              <a:buFontTx/>
              <a:buAutoNum type="arabicPeriod"/>
            </a:pPr>
            <a:r>
              <a:rPr lang="nb-NO" dirty="0"/>
              <a:t>SENEST 1 uke før: Mobilisering av deltakere.</a:t>
            </a:r>
          </a:p>
          <a:p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5E268D-A9D8-8A46-B604-A12107B8C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/>
              <a:t>Fremdriftsplan</a:t>
            </a:r>
            <a:r>
              <a:rPr lang="nb-NO" dirty="0"/>
              <a:t> for arrangement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739462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32B0E-9576-B741-A0ED-DC8B3D339B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nb-NO" dirty="0"/>
              <a:t>Lokallagsmedlemmer</a:t>
            </a:r>
          </a:p>
          <a:p>
            <a:r>
              <a:rPr lang="nb-NO" dirty="0"/>
              <a:t>Organisasjoner </a:t>
            </a:r>
          </a:p>
          <a:p>
            <a:r>
              <a:rPr lang="nb-NO" dirty="0"/>
              <a:t>Forbund</a:t>
            </a:r>
          </a:p>
          <a:p>
            <a:r>
              <a:rPr lang="nb-NO" dirty="0"/>
              <a:t>Nisjemiljøer </a:t>
            </a:r>
          </a:p>
          <a:p>
            <a:r>
              <a:rPr lang="nb-NO" dirty="0"/>
              <a:t>Eget nettverk </a:t>
            </a:r>
          </a:p>
          <a:p>
            <a:r>
              <a:rPr lang="nb-NO" dirty="0"/>
              <a:t>Andre lokal- eller fylkeslag</a:t>
            </a:r>
          </a:p>
          <a:p>
            <a:r>
              <a:rPr lang="nb-NO" dirty="0"/>
              <a:t>Facebook</a:t>
            </a:r>
          </a:p>
          <a:p>
            <a:r>
              <a:rPr lang="nb-NO" dirty="0"/>
              <a:t>Media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45423B-2F4A-C047-A154-42BB420F7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Mobilisering</a:t>
            </a:r>
          </a:p>
        </p:txBody>
      </p:sp>
      <p:pic>
        <p:nvPicPr>
          <p:cNvPr id="12" name="Plassholder for bilde 11" descr="Et bilde som inneholder person, innendørs, tak, personer&#10;&#10;Automatisk generert beskrivelse">
            <a:extLst>
              <a:ext uri="{FF2B5EF4-FFF2-40B4-BE49-F238E27FC236}">
                <a16:creationId xmlns:a16="http://schemas.microsoft.com/office/drawing/2014/main" id="{2DF4392B-6286-AC4E-80CD-61784B8D584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8275229"/>
      </p:ext>
    </p:extLst>
  </p:cSld>
  <p:clrMapOvr>
    <a:masterClrMapping/>
  </p:clrMapOvr>
</p:sld>
</file>

<file path=ppt/theme/theme1.xml><?xml version="1.0" encoding="utf-8"?>
<a:theme xmlns:a="http://schemas.openxmlformats.org/drawingml/2006/main" name="1_Profil2020">
  <a:themeElements>
    <a:clrScheme name="Profil2020">
      <a:dk1>
        <a:srgbClr val="440C1A"/>
      </a:dk1>
      <a:lt1>
        <a:srgbClr val="F2EBDD"/>
      </a:lt1>
      <a:dk2>
        <a:srgbClr val="243324"/>
      </a:dk2>
      <a:lt2>
        <a:srgbClr val="EFEFEF"/>
      </a:lt2>
      <a:accent1>
        <a:srgbClr val="EA4040"/>
      </a:accent1>
      <a:accent2>
        <a:srgbClr val="539760"/>
      </a:accent2>
      <a:accent3>
        <a:srgbClr val="C9EF3F"/>
      </a:accent3>
      <a:accent4>
        <a:srgbClr val="C1D8B2"/>
      </a:accent4>
      <a:accent5>
        <a:srgbClr val="FAA071"/>
      </a:accent5>
      <a:accent6>
        <a:srgbClr val="FFCEB8"/>
      </a:accent6>
      <a:hlink>
        <a:srgbClr val="0000FF"/>
      </a:hlink>
      <a:folHlink>
        <a:srgbClr val="54073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4" id="{6FF3C1C6-3C7C-334B-AA77-FD27DDD0D102}" vid="{00FCA780-AA58-2A48-8BFA-FD8AF42BB892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owerPoint-dokument BM" ma:contentTypeID="0x010100E02C9E57440C23418E464983F76019A40041CABD448CF9BA48843F6610560F00A6" ma:contentTypeVersion="6" ma:contentTypeDescription="" ma:contentTypeScope="" ma:versionID="ea443c23397ef83163412b38b0144b8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f96d53b2ccc1f80e717279b1ced533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FECA31-DF30-42F5-9068-FF1FBE820400}">
  <ds:schemaRefs>
    <ds:schemaRef ds:uri="http://purl.org/dc/terms/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6B37DE4-A77E-47FE-ADF6-6B2D20666D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083F93F-D2B4-4DAF-B5F6-054DA325AF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3653</Words>
  <Application>Microsoft Office PowerPoint</Application>
  <PresentationFormat>Egendefinert</PresentationFormat>
  <Paragraphs>289</Paragraphs>
  <Slides>23</Slides>
  <Notes>21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Roman</vt:lpstr>
      <vt:lpstr>1_Profil2020</vt:lpstr>
      <vt:lpstr>Aktiviteter og arrange-menter</vt:lpstr>
      <vt:lpstr>Hvorfor har vi aktiviteter og arrangementer?</vt:lpstr>
      <vt:lpstr>Forberedelser og organisering</vt:lpstr>
      <vt:lpstr>Arrangementsmaler</vt:lpstr>
      <vt:lpstr>Eksempler på kreative aktiviteter</vt:lpstr>
      <vt:lpstr>Trygge møteplasser</vt:lpstr>
      <vt:lpstr>Samarbeidsorganisasjoner</vt:lpstr>
      <vt:lpstr>Fremdriftsplan for arrangement</vt:lpstr>
      <vt:lpstr>Mobilisering</vt:lpstr>
      <vt:lpstr>Lokale</vt:lpstr>
      <vt:lpstr>Ansvarsfordeling i lokallaget</vt:lpstr>
      <vt:lpstr>Forutsetninger for suksess</vt:lpstr>
      <vt:lpstr>Arrangementet er over – hva nå?</vt:lpstr>
      <vt:lpstr>Årsmøter</vt:lpstr>
      <vt:lpstr>Årshjul for aktiviteter</vt:lpstr>
      <vt:lpstr>Kampanjer og merkedager</vt:lpstr>
      <vt:lpstr>Organisasjonsfondet</vt:lpstr>
      <vt:lpstr>Politikerbesøk</vt:lpstr>
      <vt:lpstr>Digitale aktiviteter</vt:lpstr>
      <vt:lpstr>Idéverksted</vt:lpstr>
      <vt:lpstr>Last ned SV-appen</vt:lpstr>
      <vt:lpstr>Interessert i flere kurs?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Aktiviteter og arrangementer</dc:title>
  <dc:creator>Eli Ulvestad</dc:creator>
  <cp:lastModifiedBy>Stine Solvoll Navarsete</cp:lastModifiedBy>
  <cp:revision>79</cp:revision>
  <dcterms:created xsi:type="dcterms:W3CDTF">2020-11-11T15:49:44Z</dcterms:created>
  <dcterms:modified xsi:type="dcterms:W3CDTF">2023-03-27T12:01:09Z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4898968fef042d2bc08b197d14e56a6">
    <vt:lpwstr>Intern|6642b36f-6a65-42fc-9224-5b2090cccbd4</vt:lpwstr>
  </property>
  <property fmtid="{D5CDD505-2E9C-101B-9397-08002B2CF9AE}" pid="3" name="Akt_x00f8_r">
    <vt:lpwstr>17;#Intern|6642b36f-6a65-42fc-9224-5b2090cccbd4</vt:lpwstr>
  </property>
  <property fmtid="{D5CDD505-2E9C-101B-9397-08002B2CF9AE}" pid="4" name="Aktør">
    <vt:lpwstr>17;#Intern|6642b36f-6a65-42fc-9224-5b2090cccbd4</vt:lpwstr>
  </property>
  <property fmtid="{D5CDD505-2E9C-101B-9397-08002B2CF9AE}" pid="5" name="Møte">
    <vt:lpwstr/>
  </property>
  <property fmtid="{D5CDD505-2E9C-101B-9397-08002B2CF9AE}" pid="6" name="ea012f8b39ec40608402abb180fd2f07">
    <vt:lpwstr/>
  </property>
  <property fmtid="{D5CDD505-2E9C-101B-9397-08002B2CF9AE}" pid="7" name="a7423db8888e4cf59cee5b20d7f611aa">
    <vt:lpwstr/>
  </property>
  <property fmtid="{D5CDD505-2E9C-101B-9397-08002B2CF9AE}" pid="8" name="M_x00f8_te">
    <vt:lpwstr/>
  </property>
  <property fmtid="{D5CDD505-2E9C-101B-9397-08002B2CF9AE}" pid="9" name="Notat">
    <vt:lpwstr/>
  </property>
  <property fmtid="{D5CDD505-2E9C-101B-9397-08002B2CF9AE}" pid="10" name="TaxCatchAll">
    <vt:lpwstr>17;#Intern|6642b36f-6a65-42fc-9224-5b2090cccbd4</vt:lpwstr>
  </property>
  <property fmtid="{D5CDD505-2E9C-101B-9397-08002B2CF9AE}" pid="11" name="ContentTypeId">
    <vt:lpwstr>0x010100E02C9E57440C23418E464983F76019A40041CABD448CF9BA48843F6610560F00A6</vt:lpwstr>
  </property>
</Properties>
</file>