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2" r:id="rId4"/>
  </p:sldMasterIdLst>
  <p:notesMasterIdLst>
    <p:notesMasterId r:id="rId20"/>
  </p:notesMasterIdLst>
  <p:handoutMasterIdLst>
    <p:handoutMasterId r:id="rId21"/>
  </p:handoutMasterIdLst>
  <p:sldIdLst>
    <p:sldId id="256" r:id="rId5"/>
    <p:sldId id="258" r:id="rId6"/>
    <p:sldId id="257" r:id="rId7"/>
    <p:sldId id="261" r:id="rId8"/>
    <p:sldId id="262" r:id="rId9"/>
    <p:sldId id="263" r:id="rId10"/>
    <p:sldId id="264" r:id="rId11"/>
    <p:sldId id="265" r:id="rId12"/>
    <p:sldId id="266" r:id="rId13"/>
    <p:sldId id="268" r:id="rId14"/>
    <p:sldId id="269" r:id="rId15"/>
    <p:sldId id="270" r:id="rId16"/>
    <p:sldId id="271" r:id="rId17"/>
    <p:sldId id="272" r:id="rId18"/>
    <p:sldId id="267" r:id="rId19"/>
  </p:sldIdLst>
  <p:sldSz cx="12195175" cy="6859588"/>
  <p:notesSz cx="6858000" cy="9144000"/>
  <p:embeddedFontLst>
    <p:embeddedFont>
      <p:font typeface="Calibri" panose="020F0502020204030204" pitchFamily="34"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Lst>
  <p:defaultText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760"/>
    <a:srgbClr val="EFEFEF"/>
    <a:srgbClr val="440C1A"/>
    <a:srgbClr val="253325"/>
    <a:srgbClr val="EB4040"/>
    <a:srgbClr val="F2E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D1E1E1-5C09-4513-9E9A-8F603386C12A}" v="49" dt="2022-09-14T14:08:27.97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591" autoAdjust="0"/>
  </p:normalViewPr>
  <p:slideViewPr>
    <p:cSldViewPr snapToGrid="0">
      <p:cViewPr varScale="1">
        <p:scale>
          <a:sx n="55" d="100"/>
          <a:sy n="55" d="100"/>
        </p:scale>
        <p:origin x="1096" y="40"/>
      </p:cViewPr>
      <p:guideLst>
        <p:guide orient="horz" pos="2161"/>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ne Solvoll Navarsete" userId="afaa03ac-a1dd-4304-8fa9-4eccbb887720" providerId="ADAL" clId="{B8D1E1E1-5C09-4513-9E9A-8F603386C12A}"/>
    <pc:docChg chg="undo custSel addSld modSld">
      <pc:chgData name="Stine Solvoll Navarsete" userId="afaa03ac-a1dd-4304-8fa9-4eccbb887720" providerId="ADAL" clId="{B8D1E1E1-5C09-4513-9E9A-8F603386C12A}" dt="2022-09-15T13:00:22.796" v="1041" actId="20577"/>
      <pc:docMkLst>
        <pc:docMk/>
      </pc:docMkLst>
      <pc:sldChg chg="modNotesTx">
        <pc:chgData name="Stine Solvoll Navarsete" userId="afaa03ac-a1dd-4304-8fa9-4eccbb887720" providerId="ADAL" clId="{B8D1E1E1-5C09-4513-9E9A-8F603386C12A}" dt="2022-09-14T14:17:04.617" v="614" actId="20577"/>
        <pc:sldMkLst>
          <pc:docMk/>
          <pc:sldMk cId="939757864" sldId="256"/>
        </pc:sldMkLst>
      </pc:sldChg>
      <pc:sldChg chg="modSp mod">
        <pc:chgData name="Stine Solvoll Navarsete" userId="afaa03ac-a1dd-4304-8fa9-4eccbb887720" providerId="ADAL" clId="{B8D1E1E1-5C09-4513-9E9A-8F603386C12A}" dt="2022-09-15T12:49:33.090" v="703" actId="20577"/>
        <pc:sldMkLst>
          <pc:docMk/>
          <pc:sldMk cId="3228720887" sldId="258"/>
        </pc:sldMkLst>
        <pc:spChg chg="mod">
          <ac:chgData name="Stine Solvoll Navarsete" userId="afaa03ac-a1dd-4304-8fa9-4eccbb887720" providerId="ADAL" clId="{B8D1E1E1-5C09-4513-9E9A-8F603386C12A}" dt="2022-09-14T14:06:09.349" v="495" actId="207"/>
          <ac:spMkLst>
            <pc:docMk/>
            <pc:sldMk cId="3228720887" sldId="258"/>
            <ac:spMk id="2" creationId="{5246D927-B2FA-DAA2-DB8E-E1AD8106D765}"/>
          </ac:spMkLst>
        </pc:spChg>
        <pc:spChg chg="mod">
          <ac:chgData name="Stine Solvoll Navarsete" userId="afaa03ac-a1dd-4304-8fa9-4eccbb887720" providerId="ADAL" clId="{B8D1E1E1-5C09-4513-9E9A-8F603386C12A}" dt="2022-09-15T12:49:33.090" v="703" actId="20577"/>
          <ac:spMkLst>
            <pc:docMk/>
            <pc:sldMk cId="3228720887" sldId="258"/>
            <ac:spMk id="3" creationId="{C9BBD6FA-1154-CAAD-6F44-7D16992E7A30}"/>
          </ac:spMkLst>
        </pc:spChg>
      </pc:sldChg>
      <pc:sldChg chg="modSp mod modNotesTx">
        <pc:chgData name="Stine Solvoll Navarsete" userId="afaa03ac-a1dd-4304-8fa9-4eccbb887720" providerId="ADAL" clId="{B8D1E1E1-5C09-4513-9E9A-8F603386C12A}" dt="2022-09-15T12:50:40.052" v="704" actId="20577"/>
        <pc:sldMkLst>
          <pc:docMk/>
          <pc:sldMk cId="3841230269" sldId="261"/>
        </pc:sldMkLst>
        <pc:spChg chg="mod">
          <ac:chgData name="Stine Solvoll Navarsete" userId="afaa03ac-a1dd-4304-8fa9-4eccbb887720" providerId="ADAL" clId="{B8D1E1E1-5C09-4513-9E9A-8F603386C12A}" dt="2022-09-15T12:50:40.052" v="704" actId="20577"/>
          <ac:spMkLst>
            <pc:docMk/>
            <pc:sldMk cId="3841230269" sldId="261"/>
            <ac:spMk id="3" creationId="{1C06D6F4-1AD4-60AA-293F-4947AA767EA3}"/>
          </ac:spMkLst>
        </pc:spChg>
      </pc:sldChg>
      <pc:sldChg chg="modSp mod modNotesTx">
        <pc:chgData name="Stine Solvoll Navarsete" userId="afaa03ac-a1dd-4304-8fa9-4eccbb887720" providerId="ADAL" clId="{B8D1E1E1-5C09-4513-9E9A-8F603386C12A}" dt="2022-09-14T14:18:53.661" v="621" actId="113"/>
        <pc:sldMkLst>
          <pc:docMk/>
          <pc:sldMk cId="804250395" sldId="262"/>
        </pc:sldMkLst>
        <pc:spChg chg="mod">
          <ac:chgData name="Stine Solvoll Navarsete" userId="afaa03ac-a1dd-4304-8fa9-4eccbb887720" providerId="ADAL" clId="{B8D1E1E1-5C09-4513-9E9A-8F603386C12A}" dt="2022-09-14T14:04:05.301" v="484" actId="403"/>
          <ac:spMkLst>
            <pc:docMk/>
            <pc:sldMk cId="804250395" sldId="262"/>
            <ac:spMk id="16" creationId="{203F81DB-79EC-B422-E104-562FE01A7126}"/>
          </ac:spMkLst>
        </pc:spChg>
      </pc:sldChg>
      <pc:sldChg chg="modSp mod modNotesTx">
        <pc:chgData name="Stine Solvoll Navarsete" userId="afaa03ac-a1dd-4304-8fa9-4eccbb887720" providerId="ADAL" clId="{B8D1E1E1-5C09-4513-9E9A-8F603386C12A}" dt="2022-09-14T14:20:55.735" v="693" actId="20577"/>
        <pc:sldMkLst>
          <pc:docMk/>
          <pc:sldMk cId="1604147390" sldId="263"/>
        </pc:sldMkLst>
        <pc:spChg chg="mod">
          <ac:chgData name="Stine Solvoll Navarsete" userId="afaa03ac-a1dd-4304-8fa9-4eccbb887720" providerId="ADAL" clId="{B8D1E1E1-5C09-4513-9E9A-8F603386C12A}" dt="2022-09-14T14:19:42.979" v="663" actId="20577"/>
          <ac:spMkLst>
            <pc:docMk/>
            <pc:sldMk cId="1604147390" sldId="263"/>
            <ac:spMk id="3" creationId="{61ED3D39-1DAF-5ADD-A380-3DEA8351F33D}"/>
          </ac:spMkLst>
        </pc:spChg>
      </pc:sldChg>
      <pc:sldChg chg="modSp mod modNotesTx">
        <pc:chgData name="Stine Solvoll Navarsete" userId="afaa03ac-a1dd-4304-8fa9-4eccbb887720" providerId="ADAL" clId="{B8D1E1E1-5C09-4513-9E9A-8F603386C12A}" dt="2022-09-14T14:20:47.567" v="692"/>
        <pc:sldMkLst>
          <pc:docMk/>
          <pc:sldMk cId="1239726322" sldId="264"/>
        </pc:sldMkLst>
        <pc:spChg chg="mod">
          <ac:chgData name="Stine Solvoll Navarsete" userId="afaa03ac-a1dd-4304-8fa9-4eccbb887720" providerId="ADAL" clId="{B8D1E1E1-5C09-4513-9E9A-8F603386C12A}" dt="2022-09-14T13:41:16.953" v="334"/>
          <ac:spMkLst>
            <pc:docMk/>
            <pc:sldMk cId="1239726322" sldId="264"/>
            <ac:spMk id="2" creationId="{0427C0EB-1B36-F43A-3D60-757CCB8C688A}"/>
          </ac:spMkLst>
        </pc:spChg>
        <pc:spChg chg="mod">
          <ac:chgData name="Stine Solvoll Navarsete" userId="afaa03ac-a1dd-4304-8fa9-4eccbb887720" providerId="ADAL" clId="{B8D1E1E1-5C09-4513-9E9A-8F603386C12A}" dt="2022-09-14T14:20:19.899" v="691" actId="20577"/>
          <ac:spMkLst>
            <pc:docMk/>
            <pc:sldMk cId="1239726322" sldId="264"/>
            <ac:spMk id="3" creationId="{79041BE4-C387-B8C2-0CFD-5AB78406FE0A}"/>
          </ac:spMkLst>
        </pc:spChg>
      </pc:sldChg>
      <pc:sldChg chg="modSp mod modNotesTx">
        <pc:chgData name="Stine Solvoll Navarsete" userId="afaa03ac-a1dd-4304-8fa9-4eccbb887720" providerId="ADAL" clId="{B8D1E1E1-5C09-4513-9E9A-8F603386C12A}" dt="2022-09-15T12:54:20.035" v="706" actId="20577"/>
        <pc:sldMkLst>
          <pc:docMk/>
          <pc:sldMk cId="84125575" sldId="265"/>
        </pc:sldMkLst>
        <pc:spChg chg="mod">
          <ac:chgData name="Stine Solvoll Navarsete" userId="afaa03ac-a1dd-4304-8fa9-4eccbb887720" providerId="ADAL" clId="{B8D1E1E1-5C09-4513-9E9A-8F603386C12A}" dt="2022-09-14T13:41:20.639" v="335"/>
          <ac:spMkLst>
            <pc:docMk/>
            <pc:sldMk cId="84125575" sldId="265"/>
            <ac:spMk id="2" creationId="{5A98B586-E09A-B12D-5B41-9FA0C3982651}"/>
          </ac:spMkLst>
        </pc:spChg>
        <pc:spChg chg="mod">
          <ac:chgData name="Stine Solvoll Navarsete" userId="afaa03ac-a1dd-4304-8fa9-4eccbb887720" providerId="ADAL" clId="{B8D1E1E1-5C09-4513-9E9A-8F603386C12A}" dt="2022-09-14T14:21:07.689" v="695" actId="20577"/>
          <ac:spMkLst>
            <pc:docMk/>
            <pc:sldMk cId="84125575" sldId="265"/>
            <ac:spMk id="3" creationId="{324391EC-D1AB-6E05-8C99-ED86EC1666FF}"/>
          </ac:spMkLst>
        </pc:spChg>
      </pc:sldChg>
      <pc:sldChg chg="modSp mod modNotesTx">
        <pc:chgData name="Stine Solvoll Navarsete" userId="afaa03ac-a1dd-4304-8fa9-4eccbb887720" providerId="ADAL" clId="{B8D1E1E1-5C09-4513-9E9A-8F603386C12A}" dt="2022-09-15T12:54:58.694" v="804" actId="20577"/>
        <pc:sldMkLst>
          <pc:docMk/>
          <pc:sldMk cId="4112002275" sldId="266"/>
        </pc:sldMkLst>
        <pc:spChg chg="mod">
          <ac:chgData name="Stine Solvoll Navarsete" userId="afaa03ac-a1dd-4304-8fa9-4eccbb887720" providerId="ADAL" clId="{B8D1E1E1-5C09-4513-9E9A-8F603386C12A}" dt="2022-09-14T13:41:29.489" v="336"/>
          <ac:spMkLst>
            <pc:docMk/>
            <pc:sldMk cId="4112002275" sldId="266"/>
            <ac:spMk id="2" creationId="{F986791D-D379-E4B3-A5C7-CEF946991E3E}"/>
          </ac:spMkLst>
        </pc:spChg>
        <pc:spChg chg="mod">
          <ac:chgData name="Stine Solvoll Navarsete" userId="afaa03ac-a1dd-4304-8fa9-4eccbb887720" providerId="ADAL" clId="{B8D1E1E1-5C09-4513-9E9A-8F603386C12A}" dt="2022-09-14T14:05:32.393" v="491" actId="207"/>
          <ac:spMkLst>
            <pc:docMk/>
            <pc:sldMk cId="4112002275" sldId="266"/>
            <ac:spMk id="3" creationId="{CC71517D-C4F8-B0A6-EDEE-0D2DA22B95BB}"/>
          </ac:spMkLst>
        </pc:spChg>
      </pc:sldChg>
      <pc:sldChg chg="setBg modNotesTx">
        <pc:chgData name="Stine Solvoll Navarsete" userId="afaa03ac-a1dd-4304-8fa9-4eccbb887720" providerId="ADAL" clId="{B8D1E1E1-5C09-4513-9E9A-8F603386C12A}" dt="2022-09-15T13:00:22.796" v="1041" actId="20577"/>
        <pc:sldMkLst>
          <pc:docMk/>
          <pc:sldMk cId="3628449891" sldId="267"/>
        </pc:sldMkLst>
      </pc:sldChg>
      <pc:sldChg chg="addSp delSp modSp new mod setBg modClrScheme chgLayout modNotesTx">
        <pc:chgData name="Stine Solvoll Navarsete" userId="afaa03ac-a1dd-4304-8fa9-4eccbb887720" providerId="ADAL" clId="{B8D1E1E1-5C09-4513-9E9A-8F603386C12A}" dt="2022-09-15T12:59:27.651" v="1007" actId="20577"/>
        <pc:sldMkLst>
          <pc:docMk/>
          <pc:sldMk cId="1429930436" sldId="268"/>
        </pc:sldMkLst>
        <pc:spChg chg="del mod">
          <ac:chgData name="Stine Solvoll Navarsete" userId="afaa03ac-a1dd-4304-8fa9-4eccbb887720" providerId="ADAL" clId="{B8D1E1E1-5C09-4513-9E9A-8F603386C12A}" dt="2022-09-14T13:22:49.518" v="9" actId="22"/>
          <ac:spMkLst>
            <pc:docMk/>
            <pc:sldMk cId="1429930436" sldId="268"/>
            <ac:spMk id="2" creationId="{6400F94A-5721-9BF0-BE87-7088AADD18BD}"/>
          </ac:spMkLst>
        </pc:spChg>
        <pc:spChg chg="del">
          <ac:chgData name="Stine Solvoll Navarsete" userId="afaa03ac-a1dd-4304-8fa9-4eccbb887720" providerId="ADAL" clId="{B8D1E1E1-5C09-4513-9E9A-8F603386C12A}" dt="2022-09-14T13:22:57.008" v="10" actId="26606"/>
          <ac:spMkLst>
            <pc:docMk/>
            <pc:sldMk cId="1429930436" sldId="268"/>
            <ac:spMk id="3" creationId="{6449B37C-E1E7-17AC-FB85-B65AE1A7F118}"/>
          </ac:spMkLst>
        </pc:spChg>
        <pc:spChg chg="del mod">
          <ac:chgData name="Stine Solvoll Navarsete" userId="afaa03ac-a1dd-4304-8fa9-4eccbb887720" providerId="ADAL" clId="{B8D1E1E1-5C09-4513-9E9A-8F603386C12A}" dt="2022-09-14T13:22:57.008" v="10" actId="26606"/>
          <ac:spMkLst>
            <pc:docMk/>
            <pc:sldMk cId="1429930436" sldId="268"/>
            <ac:spMk id="4" creationId="{C976D6B7-3107-23F7-0953-A7BFFB647338}"/>
          </ac:spMkLst>
        </pc:spChg>
        <pc:spChg chg="add mod">
          <ac:chgData name="Stine Solvoll Navarsete" userId="afaa03ac-a1dd-4304-8fa9-4eccbb887720" providerId="ADAL" clId="{B8D1E1E1-5C09-4513-9E9A-8F603386C12A}" dt="2022-09-14T13:37:39.177" v="276" actId="20577"/>
          <ac:spMkLst>
            <pc:docMk/>
            <pc:sldMk cId="1429930436" sldId="268"/>
            <ac:spMk id="11" creationId="{49BB53BA-2794-5F71-0B83-A41A38E56EBF}"/>
          </ac:spMkLst>
        </pc:spChg>
        <pc:spChg chg="add mod">
          <ac:chgData name="Stine Solvoll Navarsete" userId="afaa03ac-a1dd-4304-8fa9-4eccbb887720" providerId="ADAL" clId="{B8D1E1E1-5C09-4513-9E9A-8F603386C12A}" dt="2022-09-14T13:23:46.795" v="42" actId="207"/>
          <ac:spMkLst>
            <pc:docMk/>
            <pc:sldMk cId="1429930436" sldId="268"/>
            <ac:spMk id="13" creationId="{DE6B4600-1F2C-FD0B-0F5A-9B3A8C752D1D}"/>
          </ac:spMkLst>
        </pc:spChg>
        <pc:picChg chg="add mod ord modCrop">
          <ac:chgData name="Stine Solvoll Navarsete" userId="afaa03ac-a1dd-4304-8fa9-4eccbb887720" providerId="ADAL" clId="{B8D1E1E1-5C09-4513-9E9A-8F603386C12A}" dt="2022-09-14T13:23:08.950" v="12" actId="27614"/>
          <ac:picMkLst>
            <pc:docMk/>
            <pc:sldMk cId="1429930436" sldId="268"/>
            <ac:picMk id="6" creationId="{4A9A1E7D-4E9F-4B13-A2EF-A482E6B9A83D}"/>
          </ac:picMkLst>
        </pc:picChg>
      </pc:sldChg>
      <pc:sldChg chg="modSp new mod modNotesTx">
        <pc:chgData name="Stine Solvoll Navarsete" userId="afaa03ac-a1dd-4304-8fa9-4eccbb887720" providerId="ADAL" clId="{B8D1E1E1-5C09-4513-9E9A-8F603386C12A}" dt="2022-09-14T14:04:54.217" v="485" actId="207"/>
        <pc:sldMkLst>
          <pc:docMk/>
          <pc:sldMk cId="435378364" sldId="269"/>
        </pc:sldMkLst>
        <pc:spChg chg="mod">
          <ac:chgData name="Stine Solvoll Navarsete" userId="afaa03ac-a1dd-4304-8fa9-4eccbb887720" providerId="ADAL" clId="{B8D1E1E1-5C09-4513-9E9A-8F603386C12A}" dt="2022-09-14T13:39:38.855" v="333" actId="27636"/>
          <ac:spMkLst>
            <pc:docMk/>
            <pc:sldMk cId="435378364" sldId="269"/>
            <ac:spMk id="2" creationId="{F2DB92A2-7BE5-AEBD-3124-AFC3FBFA0383}"/>
          </ac:spMkLst>
        </pc:spChg>
        <pc:spChg chg="mod">
          <ac:chgData name="Stine Solvoll Navarsete" userId="afaa03ac-a1dd-4304-8fa9-4eccbb887720" providerId="ADAL" clId="{B8D1E1E1-5C09-4513-9E9A-8F603386C12A}" dt="2022-09-14T14:04:54.217" v="485" actId="207"/>
          <ac:spMkLst>
            <pc:docMk/>
            <pc:sldMk cId="435378364" sldId="269"/>
            <ac:spMk id="3" creationId="{40F88031-E246-1F25-4D5D-1E1CC66C8BE1}"/>
          </ac:spMkLst>
        </pc:spChg>
      </pc:sldChg>
      <pc:sldChg chg="modSp add mod modNotesTx">
        <pc:chgData name="Stine Solvoll Navarsete" userId="afaa03ac-a1dd-4304-8fa9-4eccbb887720" providerId="ADAL" clId="{B8D1E1E1-5C09-4513-9E9A-8F603386C12A}" dt="2022-09-14T14:05:01.094" v="486" actId="207"/>
        <pc:sldMkLst>
          <pc:docMk/>
          <pc:sldMk cId="567740511" sldId="270"/>
        </pc:sldMkLst>
        <pc:spChg chg="mod">
          <ac:chgData name="Stine Solvoll Navarsete" userId="afaa03ac-a1dd-4304-8fa9-4eccbb887720" providerId="ADAL" clId="{B8D1E1E1-5C09-4513-9E9A-8F603386C12A}" dt="2022-09-14T14:05:01.094" v="486" actId="207"/>
          <ac:spMkLst>
            <pc:docMk/>
            <pc:sldMk cId="567740511" sldId="270"/>
            <ac:spMk id="3" creationId="{40F88031-E246-1F25-4D5D-1E1CC66C8BE1}"/>
          </ac:spMkLst>
        </pc:spChg>
      </pc:sldChg>
      <pc:sldChg chg="modSp add mod modNotesTx">
        <pc:chgData name="Stine Solvoll Navarsete" userId="afaa03ac-a1dd-4304-8fa9-4eccbb887720" providerId="ADAL" clId="{B8D1E1E1-5C09-4513-9E9A-8F603386C12A}" dt="2022-09-14T14:05:07.602" v="487" actId="207"/>
        <pc:sldMkLst>
          <pc:docMk/>
          <pc:sldMk cId="770556827" sldId="271"/>
        </pc:sldMkLst>
        <pc:spChg chg="mod">
          <ac:chgData name="Stine Solvoll Navarsete" userId="afaa03ac-a1dd-4304-8fa9-4eccbb887720" providerId="ADAL" clId="{B8D1E1E1-5C09-4513-9E9A-8F603386C12A}" dt="2022-09-14T14:05:07.602" v="487" actId="207"/>
          <ac:spMkLst>
            <pc:docMk/>
            <pc:sldMk cId="770556827" sldId="271"/>
            <ac:spMk id="3" creationId="{40F88031-E246-1F25-4D5D-1E1CC66C8BE1}"/>
          </ac:spMkLst>
        </pc:spChg>
      </pc:sldChg>
      <pc:sldChg chg="addSp delSp modSp add mod setBg modClrScheme chgLayout modNotesTx">
        <pc:chgData name="Stine Solvoll Navarsete" userId="afaa03ac-a1dd-4304-8fa9-4eccbb887720" providerId="ADAL" clId="{B8D1E1E1-5C09-4513-9E9A-8F603386C12A}" dt="2022-09-14T14:05:51.301" v="494" actId="207"/>
        <pc:sldMkLst>
          <pc:docMk/>
          <pc:sldMk cId="2827974198" sldId="272"/>
        </pc:sldMkLst>
        <pc:spChg chg="mod ord">
          <ac:chgData name="Stine Solvoll Navarsete" userId="afaa03ac-a1dd-4304-8fa9-4eccbb887720" providerId="ADAL" clId="{B8D1E1E1-5C09-4513-9E9A-8F603386C12A}" dt="2022-09-14T14:03:27.750" v="482" actId="207"/>
          <ac:spMkLst>
            <pc:docMk/>
            <pc:sldMk cId="2827974198" sldId="272"/>
            <ac:spMk id="2" creationId="{F2DB92A2-7BE5-AEBD-3124-AFC3FBFA0383}"/>
          </ac:spMkLst>
        </pc:spChg>
        <pc:spChg chg="add del mod">
          <ac:chgData name="Stine Solvoll Navarsete" userId="afaa03ac-a1dd-4304-8fa9-4eccbb887720" providerId="ADAL" clId="{B8D1E1E1-5C09-4513-9E9A-8F603386C12A}" dt="2022-09-14T14:05:51.301" v="494" actId="207"/>
          <ac:spMkLst>
            <pc:docMk/>
            <pc:sldMk cId="2827974198" sldId="272"/>
            <ac:spMk id="3" creationId="{40F88031-E246-1F25-4D5D-1E1CC66C8BE1}"/>
          </ac:spMkLst>
        </pc:spChg>
        <pc:spChg chg="add del mod">
          <ac:chgData name="Stine Solvoll Navarsete" userId="afaa03ac-a1dd-4304-8fa9-4eccbb887720" providerId="ADAL" clId="{B8D1E1E1-5C09-4513-9E9A-8F603386C12A}" dt="2022-09-14T13:58:59.894" v="471" actId="26606"/>
          <ac:spMkLst>
            <pc:docMk/>
            <pc:sldMk cId="2827974198" sldId="272"/>
            <ac:spMk id="9" creationId="{9E01FDF3-54B4-9B7E-8818-5EAA22B18D64}"/>
          </ac:spMkLst>
        </pc:spChg>
        <pc:graphicFrameChg chg="add del mod modGraphic">
          <ac:chgData name="Stine Solvoll Navarsete" userId="afaa03ac-a1dd-4304-8fa9-4eccbb887720" providerId="ADAL" clId="{B8D1E1E1-5C09-4513-9E9A-8F603386C12A}" dt="2022-09-14T13:58:59.894" v="471" actId="26606"/>
          <ac:graphicFrameMkLst>
            <pc:docMk/>
            <pc:sldMk cId="2827974198" sldId="272"/>
            <ac:graphicFrameMk id="5" creationId="{2AEA1A15-FDE7-F316-1932-471E96C312F9}"/>
          </ac:graphicFrameMkLst>
        </pc:graphicFrameChg>
        <pc:picChg chg="add mod">
          <ac:chgData name="Stine Solvoll Navarsete" userId="afaa03ac-a1dd-4304-8fa9-4eccbb887720" providerId="ADAL" clId="{B8D1E1E1-5C09-4513-9E9A-8F603386C12A}" dt="2022-09-14T14:03:20.478" v="481" actId="26606"/>
          <ac:picMkLst>
            <pc:docMk/>
            <pc:sldMk cId="2827974198" sldId="272"/>
            <ac:picMk id="6" creationId="{4248AFA1-975E-96EF-3FFB-EFB0962F000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073DD-6818-D64A-8FF8-78824D7518BF}" type="datetimeFigureOut">
              <a:rPr lang="en-US" smtClean="0"/>
              <a:t>9/15/2022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243C9A-43AD-7E47-899A-469EBDC47FA3}" type="slidenum">
              <a:rPr lang="en-US" smtClean="0"/>
              <a:t>‹#›</a:t>
            </a:fld>
            <a:endParaRPr lang="en-US"/>
          </a:p>
        </p:txBody>
      </p:sp>
    </p:spTree>
    <p:extLst>
      <p:ext uri="{BB962C8B-B14F-4D97-AF65-F5344CB8AC3E}">
        <p14:creationId xmlns:p14="http://schemas.microsoft.com/office/powerpoint/2010/main" val="146898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CA069-B4E1-354B-8302-E4F5B1843CA2}" type="datetimeFigureOut">
              <a:rPr lang="nb-NO" smtClean="0"/>
              <a:t>15.09.2022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A6777-0770-B24C-A92B-F9F5A0486F6D}" type="slidenum">
              <a:rPr lang="nb-NO" smtClean="0"/>
              <a:t>‹#›</a:t>
            </a:fld>
            <a:endParaRPr lang="nb-NO"/>
          </a:p>
        </p:txBody>
      </p:sp>
    </p:spTree>
    <p:extLst>
      <p:ext uri="{BB962C8B-B14F-4D97-AF65-F5344CB8AC3E}">
        <p14:creationId xmlns:p14="http://schemas.microsoft.com/office/powerpoint/2010/main" val="238165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sz="1200" b="0" i="0" dirty="0">
                <a:solidFill>
                  <a:srgbClr val="000000"/>
                </a:solidFill>
                <a:effectLst/>
                <a:latin typeface="Arial" panose="020B0604020202020204" pitchFamily="34" charset="0"/>
              </a:rPr>
              <a:t>Velkommen til skolering for valgkomiteer!</a:t>
            </a:r>
          </a:p>
          <a:p>
            <a:pPr algn="l" rtl="0" fontAlgn="base"/>
            <a:r>
              <a:rPr lang="nb-NO" sz="1200" b="0" i="0" dirty="0">
                <a:solidFill>
                  <a:srgbClr val="000000"/>
                </a:solidFill>
                <a:effectLst/>
                <a:latin typeface="Arial" panose="020B0604020202020204" pitchFamily="34" charset="0"/>
              </a:rPr>
              <a:t>Presenter ditt navn og rolle i partiet:</a:t>
            </a:r>
          </a:p>
          <a:p>
            <a:pPr algn="l" rtl="0" fontAlgn="base"/>
            <a:endParaRPr lang="nb-NO" sz="1200" b="0" i="0" dirty="0">
              <a:solidFill>
                <a:srgbClr val="000000"/>
              </a:solidFill>
              <a:effectLst/>
              <a:latin typeface="Arial" panose="020B0604020202020204" pitchFamily="34" charset="0"/>
            </a:endParaRPr>
          </a:p>
          <a:p>
            <a:pPr algn="l" rtl="0" fontAlgn="base"/>
            <a:r>
              <a:rPr lang="nb-NO" sz="1200" b="0" i="0" dirty="0">
                <a:solidFill>
                  <a:srgbClr val="000000"/>
                </a:solidFill>
                <a:effectLst/>
                <a:latin typeface="Arial" panose="020B0604020202020204" pitchFamily="34" charset="0"/>
              </a:rPr>
              <a:t>Denne skoleringen er for dere som sitter i valgkomit</a:t>
            </a:r>
            <a:r>
              <a:rPr lang="nb-NO" sz="1200" b="0" i="0" dirty="0">
                <a:solidFill>
                  <a:srgbClr val="000000"/>
                </a:solidFill>
                <a:effectLst/>
                <a:latin typeface="Segoe UI" panose="020B0502040204020203" pitchFamily="34" charset="0"/>
              </a:rPr>
              <a:t>ée</a:t>
            </a:r>
            <a:r>
              <a:rPr lang="nb-NO" sz="1200" b="0" i="0" dirty="0">
                <a:solidFill>
                  <a:srgbClr val="000000"/>
                </a:solidFill>
                <a:effectLst/>
                <a:latin typeface="Arial" panose="020B0604020202020204" pitchFamily="34" charset="0"/>
              </a:rPr>
              <a:t>r i partiet.  </a:t>
            </a:r>
          </a:p>
          <a:p>
            <a:pPr algn="l" rtl="0" fontAlgn="base"/>
            <a:endParaRPr lang="nb-NO" b="0" i="0" dirty="0">
              <a:solidFill>
                <a:srgbClr val="000000"/>
              </a:solidFill>
              <a:effectLst/>
              <a:latin typeface="Segoe UI" panose="020B0502040204020203" pitchFamily="34" charset="0"/>
            </a:endParaRPr>
          </a:p>
          <a:p>
            <a:pPr algn="l" rtl="0" fontAlgn="base"/>
            <a:r>
              <a:rPr lang="nb-NO" sz="1200" b="0" i="0" dirty="0">
                <a:solidFill>
                  <a:srgbClr val="000000"/>
                </a:solidFill>
                <a:effectLst/>
                <a:latin typeface="Arial" panose="020B0604020202020204" pitchFamily="34" charset="0"/>
              </a:rPr>
              <a:t>I denne skoleringen skal vi se på hvordan komitéen kan gå frem for å sette sammen de beste lagene, finne folk og sørge for at partimedlemmene føler seg inkludert og hørt i prosessen. </a:t>
            </a:r>
          </a:p>
          <a:p>
            <a:pPr algn="l" rtl="0" fontAlgn="base"/>
            <a:endParaRPr lang="nb-NO" b="0" i="0" dirty="0">
              <a:solidFill>
                <a:srgbClr val="000000"/>
              </a:solidFill>
              <a:effectLst/>
              <a:latin typeface="Segoe UI" panose="020B0502040204020203" pitchFamily="34" charset="0"/>
            </a:endParaRPr>
          </a:p>
          <a:p>
            <a:pPr algn="l" rtl="0" fontAlgn="base"/>
            <a:r>
              <a:rPr lang="nb-NO" sz="1200" b="0" i="0" dirty="0">
                <a:solidFill>
                  <a:srgbClr val="000000"/>
                </a:solidFill>
                <a:effectLst/>
                <a:latin typeface="Arial" panose="020B0604020202020204" pitchFamily="34" charset="0"/>
              </a:rPr>
              <a:t>Det er viktig å huske at ingen av SVs lokallag er like. Lagene varierer i geografi, antall medlemmer og hvor aktivt det er. Det betyr at arbeidet til valgkomit</a:t>
            </a:r>
            <a:r>
              <a:rPr lang="nb-NO" sz="1200" b="0" i="0" dirty="0">
                <a:solidFill>
                  <a:srgbClr val="000000"/>
                </a:solidFill>
                <a:effectLst/>
                <a:latin typeface="Segoe UI" panose="020B0502040204020203" pitchFamily="34" charset="0"/>
              </a:rPr>
              <a:t>é</a:t>
            </a:r>
            <a:r>
              <a:rPr lang="nb-NO" sz="1200" b="0" i="0" dirty="0">
                <a:solidFill>
                  <a:srgbClr val="000000"/>
                </a:solidFill>
                <a:effectLst/>
                <a:latin typeface="Arial" panose="020B0604020202020204" pitchFamily="34" charset="0"/>
              </a:rPr>
              <a:t>ene også blir veldig forskjellige. Noe i denne skoleringen vil derfor oppleves som irrelevant for noen, og for detaljert for andre. Hver enkelt komité må derfor ta med seg det som er viktigst; Nemlig hvordan komitéen kan finne personer som kan styre lokallaget på en god måte, og sikre at medlemmene i lokallaget føler seg hørt og inkludert.   </a:t>
            </a:r>
            <a:endParaRPr lang="nb-NO" b="0" i="0" dirty="0">
              <a:solidFill>
                <a:srgbClr val="000000"/>
              </a:solidFill>
              <a:effectLst/>
              <a:latin typeface="Segoe UI" panose="020B0502040204020203" pitchFamily="34" charset="0"/>
            </a:endParaRPr>
          </a:p>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a:t>
            </a:fld>
            <a:endParaRPr lang="nb-NO"/>
          </a:p>
        </p:txBody>
      </p:sp>
    </p:spTree>
    <p:extLst>
      <p:ext uri="{BB962C8B-B14F-4D97-AF65-F5344CB8AC3E}">
        <p14:creationId xmlns:p14="http://schemas.microsoft.com/office/powerpoint/2010/main" val="2952917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12</a:t>
            </a:fld>
            <a:endParaRPr lang="nb-NO"/>
          </a:p>
        </p:txBody>
      </p:sp>
    </p:spTree>
    <p:extLst>
      <p:ext uri="{BB962C8B-B14F-4D97-AF65-F5344CB8AC3E}">
        <p14:creationId xmlns:p14="http://schemas.microsoft.com/office/powerpoint/2010/main" val="173300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13</a:t>
            </a:fld>
            <a:endParaRPr lang="nb-NO"/>
          </a:p>
        </p:txBody>
      </p:sp>
    </p:spTree>
    <p:extLst>
      <p:ext uri="{BB962C8B-B14F-4D97-AF65-F5344CB8AC3E}">
        <p14:creationId xmlns:p14="http://schemas.microsoft.com/office/powerpoint/2010/main" val="179003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14</a:t>
            </a:fld>
            <a:endParaRPr lang="nb-NO"/>
          </a:p>
        </p:txBody>
      </p:sp>
    </p:spTree>
    <p:extLst>
      <p:ext uri="{BB962C8B-B14F-4D97-AF65-F5344CB8AC3E}">
        <p14:creationId xmlns:p14="http://schemas.microsoft.com/office/powerpoint/2010/main" val="161376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Lykke til med arbeidet!</a:t>
            </a:r>
          </a:p>
          <a:p>
            <a:endParaRPr lang="nb-NO" dirty="0"/>
          </a:p>
          <a:p>
            <a:r>
              <a:rPr lang="nb-NO"/>
              <a:t>Spørsmål?</a:t>
            </a:r>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15</a:t>
            </a:fld>
            <a:endParaRPr lang="nb-NO"/>
          </a:p>
        </p:txBody>
      </p:sp>
    </p:spTree>
    <p:extLst>
      <p:ext uri="{BB962C8B-B14F-4D97-AF65-F5344CB8AC3E}">
        <p14:creationId xmlns:p14="http://schemas.microsoft.com/office/powerpoint/2010/main" val="415650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 ringerunden bør dere ha forberedt noen stikkord om hva dere ser etter i kandidater til styret, og hva det det innebærer å sitte i styret. Til det siste kan dere be om hjelp fra lokallagsleder. Det er også en stor fordel om dere allerede i ringerunden har en dato dere kan be medlemmet holde av for å møte komitéen til et intervju/samtale.</a:t>
            </a:r>
          </a:p>
          <a:p>
            <a:endParaRPr lang="nb-NO" dirty="0"/>
          </a:p>
          <a:p>
            <a:r>
              <a:rPr lang="nb-NO" dirty="0"/>
              <a:t>Hvis dere har kartlagt hvilke roller dere er særlig ute etter, bør det stå noe om dette i denne e-posten. Da blir det enklere for medlemmene å forestille seg sin plass i styret. </a:t>
            </a:r>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4</a:t>
            </a:fld>
            <a:endParaRPr lang="nb-NO"/>
          </a:p>
        </p:txBody>
      </p:sp>
    </p:spTree>
    <p:extLst>
      <p:ext uri="{BB962C8B-B14F-4D97-AF65-F5344CB8AC3E}">
        <p14:creationId xmlns:p14="http://schemas.microsoft.com/office/powerpoint/2010/main" val="161233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b="1" dirty="0"/>
              <a:t>Mangfold: </a:t>
            </a:r>
            <a:r>
              <a:rPr lang="nb-NO" sz="1800" b="0" i="0" dirty="0">
                <a:solidFill>
                  <a:srgbClr val="000000"/>
                </a:solidFill>
                <a:effectLst/>
                <a:latin typeface="Arial" panose="020B0604020202020204" pitchFamily="34" charset="0"/>
              </a:rPr>
              <a:t>Husk at et mangfoldig styre er en verdi i seg selv, og at medlemmer ikke skal sitte igjen med en følelse av at de er valgt inn utelukkende med tanke på sin alder, sitt kjønn eller bakgrunn.  Vi har alle en tendens til å se etter personer som ligner oss selv. Bli enig i komitéen om hva man ser etter i oppstartsmøtet for å gjøre styret til en god sammensetting av ulike mennesker med ulik livserfaring.  </a:t>
            </a:r>
            <a:endParaRPr lang="nb-NO" b="0" i="0" dirty="0">
              <a:solidFill>
                <a:srgbClr val="000000"/>
              </a:solidFill>
              <a:effectLst/>
              <a:latin typeface="Segoe UI" panose="020B0502040204020203" pitchFamily="34" charset="0"/>
            </a:endParaRPr>
          </a:p>
          <a:p>
            <a:endParaRPr lang="nn-NO" dirty="0"/>
          </a:p>
          <a:p>
            <a:r>
              <a:rPr lang="nn-NO" b="1" dirty="0"/>
              <a:t>Nye medlemmer</a:t>
            </a:r>
            <a:r>
              <a:rPr lang="nn-NO" dirty="0"/>
              <a:t>: </a:t>
            </a:r>
            <a:r>
              <a:rPr lang="nb-NO" sz="1800" b="0" i="0" dirty="0">
                <a:solidFill>
                  <a:srgbClr val="000000"/>
                </a:solidFill>
                <a:effectLst/>
                <a:latin typeface="Arial" panose="020B0604020202020204" pitchFamily="34" charset="0"/>
              </a:rPr>
              <a:t>Partiet har hatt stor medlemsvekst de siste årene. Her vil det være mange ressurser, men de nye medlemmene kjenner nødvendigvis ikke til hvordan styrearbeid fungerer eller hvilke oppgaver og forventinger som ligger i de ulike vervene. Pass på at disse medlemmene både involveres i medlemsdemokratiet, men at de også har muligheter til å stille spørsmål om hva det innebærer å sitte i et styre.  </a:t>
            </a:r>
          </a:p>
          <a:p>
            <a:endParaRPr lang="nb-NO" sz="1800" b="0" i="0" dirty="0">
              <a:solidFill>
                <a:srgbClr val="000000"/>
              </a:solidFill>
              <a:effectLst/>
              <a:latin typeface="Arial" panose="020B0604020202020204" pitchFamily="34" charset="0"/>
            </a:endParaRPr>
          </a:p>
          <a:p>
            <a:r>
              <a:rPr lang="nb-NO" b="0" i="0" dirty="0">
                <a:solidFill>
                  <a:srgbClr val="000000"/>
                </a:solidFill>
                <a:effectLst/>
                <a:latin typeface="WordVisi_MSFontService"/>
              </a:rPr>
              <a:t>Når man skal sette sammen et styre kan det være fristende å prioritere de man vet har erfaring fra enten SV eller andre organisasjoner. Det er likevel lurt å ha med noen som kan se lokallaget litt utenifra, og kanskje kan bidra med friske perspektiver. </a:t>
            </a:r>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5</a:t>
            </a:fld>
            <a:endParaRPr lang="nb-NO"/>
          </a:p>
        </p:txBody>
      </p:sp>
    </p:spTree>
    <p:extLst>
      <p:ext uri="{BB962C8B-B14F-4D97-AF65-F5344CB8AC3E}">
        <p14:creationId xmlns:p14="http://schemas.microsoft.com/office/powerpoint/2010/main" val="284303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6</a:t>
            </a:fld>
            <a:endParaRPr lang="nb-NO"/>
          </a:p>
        </p:txBody>
      </p:sp>
    </p:spTree>
    <p:extLst>
      <p:ext uri="{BB962C8B-B14F-4D97-AF65-F5344CB8AC3E}">
        <p14:creationId xmlns:p14="http://schemas.microsoft.com/office/powerpoint/2010/main" val="153584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dirty="0">
                <a:solidFill>
                  <a:srgbClr val="000000"/>
                </a:solidFill>
                <a:effectLst/>
                <a:latin typeface="Arial" panose="020B0604020202020204" pitchFamily="34" charset="0"/>
              </a:rPr>
              <a:t>Hvilke erfaringer har styret gjort seg som det er nyttig for valgkomitéen</a:t>
            </a:r>
            <a:r>
              <a:rPr lang="nb-NO" sz="1800" b="0" i="0" dirty="0">
                <a:solidFill>
                  <a:srgbClr val="000000"/>
                </a:solidFill>
                <a:effectLst/>
                <a:latin typeface="Segoe UI" panose="020B0502040204020203" pitchFamily="34" charset="0"/>
              </a:rPr>
              <a:t> å vite om i rekrutteringen av kandidater? </a:t>
            </a:r>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7</a:t>
            </a:fld>
            <a:endParaRPr lang="nb-NO"/>
          </a:p>
        </p:txBody>
      </p:sp>
    </p:spTree>
    <p:extLst>
      <p:ext uri="{BB962C8B-B14F-4D97-AF65-F5344CB8AC3E}">
        <p14:creationId xmlns:p14="http://schemas.microsoft.com/office/powerpoint/2010/main" val="7341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Skriv en tekst som kan legges ved i medlemsbrev til alle medlemmer. Informer om at arbeidet til valgkomitéen er i gang, introduser hvem komitéen består av og hvordan dere kan kontaktes. Skriv også gjerne noe om hvilke typer roller det er mulig å ha i et lokallagsstyre. </a:t>
            </a:r>
          </a:p>
          <a:p>
            <a:endParaRPr lang="nb-NO" dirty="0"/>
          </a:p>
          <a:p>
            <a:r>
              <a:rPr lang="nb-NO" dirty="0"/>
              <a:t>Ring medlemmene i lokallaget. Det er selvsagt varierende hvor mange medlemmer det er i lokallagene, men dersom dere har ressursene så er en ringerunde veldig effektivt for å nå ut til alle medlemmer. </a:t>
            </a:r>
          </a:p>
          <a:p>
            <a:endParaRPr lang="nb-NO" dirty="0"/>
          </a:p>
          <a:p>
            <a:r>
              <a:rPr lang="nb-NO" dirty="0"/>
              <a:t>Be styret ta en runde og spille inn mulige kandidater som kan være aktuelle. Det kan for eksempel være enkeltmedlemmer som har vært aktive, stått på stand og vært med på møter. </a:t>
            </a:r>
          </a:p>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8</a:t>
            </a:fld>
            <a:endParaRPr lang="nb-NO"/>
          </a:p>
        </p:txBody>
      </p:sp>
    </p:spTree>
    <p:extLst>
      <p:ext uri="{BB962C8B-B14F-4D97-AF65-F5344CB8AC3E}">
        <p14:creationId xmlns:p14="http://schemas.microsoft.com/office/powerpoint/2010/main" val="1254966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Dersom kandidatene er fysisk til stede på årsmøtet er det fint om de kan gjøre seg til kjenne.</a:t>
            </a:r>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9</a:t>
            </a:fld>
            <a:endParaRPr lang="nb-NO"/>
          </a:p>
        </p:txBody>
      </p:sp>
    </p:spTree>
    <p:extLst>
      <p:ext uri="{BB962C8B-B14F-4D97-AF65-F5344CB8AC3E}">
        <p14:creationId xmlns:p14="http://schemas.microsoft.com/office/powerpoint/2010/main" val="364845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En oversikt over </a:t>
            </a:r>
            <a:r>
              <a:rPr lang="nn-NO" dirty="0" err="1"/>
              <a:t>vervene</a:t>
            </a:r>
            <a:r>
              <a:rPr lang="nn-NO" dirty="0"/>
              <a:t> som kan </a:t>
            </a:r>
            <a:r>
              <a:rPr lang="nn-NO" dirty="0" err="1"/>
              <a:t>innstilles</a:t>
            </a:r>
            <a:r>
              <a:rPr lang="nn-NO" dirty="0"/>
              <a:t> til et lokallagsstyre (</a:t>
            </a:r>
            <a:r>
              <a:rPr lang="nn-NO" dirty="0" err="1"/>
              <a:t>legges</a:t>
            </a:r>
            <a:r>
              <a:rPr lang="nn-NO" dirty="0"/>
              <a:t> frem for årsmøtet) finnes i </a:t>
            </a:r>
            <a:r>
              <a:rPr lang="nn-NO" dirty="0" err="1"/>
              <a:t>lokallagshåndboken</a:t>
            </a:r>
            <a:r>
              <a:rPr lang="nn-NO" dirty="0"/>
              <a:t>. Andre verv det er </a:t>
            </a:r>
            <a:r>
              <a:rPr lang="nn-NO" dirty="0" err="1"/>
              <a:t>mulig</a:t>
            </a:r>
            <a:r>
              <a:rPr lang="nn-NO" dirty="0"/>
              <a:t> å ha i et styre er </a:t>
            </a:r>
            <a:r>
              <a:rPr lang="nn-NO" dirty="0" err="1"/>
              <a:t>f.eks</a:t>
            </a:r>
            <a:r>
              <a:rPr lang="nn-NO" dirty="0"/>
              <a:t>: </a:t>
            </a:r>
            <a:r>
              <a:rPr lang="nn-NO" dirty="0" err="1"/>
              <a:t>medlemsansvarlig</a:t>
            </a:r>
            <a:r>
              <a:rPr lang="nn-NO" dirty="0"/>
              <a:t>, sosiale </a:t>
            </a:r>
            <a:r>
              <a:rPr lang="nn-NO" dirty="0" err="1"/>
              <a:t>medier</a:t>
            </a:r>
            <a:r>
              <a:rPr lang="nn-NO" dirty="0"/>
              <a:t>- </a:t>
            </a:r>
            <a:r>
              <a:rPr lang="nn-NO" dirty="0" err="1"/>
              <a:t>ansvarlig</a:t>
            </a:r>
            <a:r>
              <a:rPr lang="nn-NO" dirty="0"/>
              <a:t>, sekretær, sosialt </a:t>
            </a:r>
            <a:r>
              <a:rPr lang="nn-NO" dirty="0" err="1"/>
              <a:t>ansvarlig</a:t>
            </a:r>
            <a:r>
              <a:rPr lang="nn-NO" dirty="0"/>
              <a:t>, </a:t>
            </a:r>
            <a:r>
              <a:rPr lang="nn-NO" dirty="0" err="1"/>
              <a:t>valgkampansvarlig</a:t>
            </a:r>
            <a:r>
              <a:rPr lang="nn-NO" dirty="0"/>
              <a:t>, </a:t>
            </a:r>
            <a:r>
              <a:rPr lang="nn-NO" dirty="0" err="1"/>
              <a:t>arrangment-ansvarlig</a:t>
            </a:r>
            <a:r>
              <a:rPr lang="nn-NO" dirty="0"/>
              <a:t>.</a:t>
            </a:r>
          </a:p>
          <a:p>
            <a:endParaRPr lang="nn-NO" dirty="0"/>
          </a:p>
          <a:p>
            <a:r>
              <a:rPr lang="nb-NO" dirty="0"/>
              <a:t>Det kan for eksempel variere fra lokallag til lokallag hvor mange vararepresentanter til styret komitéen skal innstille. Det er også forskjell på om det er komitéen eller styret som innstiller på ny valgkomité og årsmøtedelegasjon.  </a:t>
            </a:r>
          </a:p>
          <a:p>
            <a:endParaRPr lang="nb-NO" dirty="0"/>
          </a:p>
          <a:p>
            <a:r>
              <a:rPr lang="nb-NO" dirty="0"/>
              <a:t>For å fylle vervene skal valgkomitéen finne mennesker som er villig til å gjøre en ekstra innsats for SV som tillitsvalgte. Valgkomitéen skal kartlegge hva slags personer og kunnskaper som trengs i styret, og foreslå navn til årsmøtet som de mener best vil løse oppgavene. </a:t>
            </a:r>
          </a:p>
          <a:p>
            <a:endParaRPr lang="nb-NO" dirty="0"/>
          </a:p>
          <a:p>
            <a:r>
              <a:rPr lang="nb-NO" dirty="0"/>
              <a:t>Dersom komitéen finner nye kandidater må dette kommuniseres direkte med de som da ikke blir innstilt for gjenvalg. Det er viktig å gi beskjed til de det gjelder før innstillingen blir delt med resten av lokallaget.  </a:t>
            </a:r>
          </a:p>
          <a:p>
            <a:endParaRPr lang="nb-NO" dirty="0"/>
          </a:p>
          <a:p>
            <a:r>
              <a:rPr lang="nb-NO" dirty="0"/>
              <a:t>Hvis en slik situasjon blir krevende eller det oppstår konflikt er det viktig å vite at valgkomitéen eller lokallaget har mulighet til å kontakte fylkessekretær eller partikontoret for å be om hjelp til å løse dette kameratslig og ryddig. Ingen har krav på verv i SV, men vi skal passe på at vi hjelper folk ut av verv på en ordentlig måte. </a:t>
            </a:r>
          </a:p>
          <a:p>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10</a:t>
            </a:fld>
            <a:endParaRPr lang="nb-NO"/>
          </a:p>
        </p:txBody>
      </p:sp>
    </p:spTree>
    <p:extLst>
      <p:ext uri="{BB962C8B-B14F-4D97-AF65-F5344CB8AC3E}">
        <p14:creationId xmlns:p14="http://schemas.microsoft.com/office/powerpoint/2010/main" val="3933231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valgkomitéen har kandidater inne på intervju er det lurt at dere har blitt enige om en mal for hvilke spørsmål dere skal igjennom, og hva dere ønsker å kommunisere til kandidatene. Under finner dere eksempler på slike spørsmål. Det er fint om dere varsler kandidatene i forkant om hvordan intervjuet skal være og ikke minst hvor lang tid dere har tenkt å bruke.   </a:t>
            </a:r>
          </a:p>
          <a:p>
            <a:endParaRPr lang="nb-NO" dirty="0"/>
          </a:p>
          <a:p>
            <a:r>
              <a:rPr lang="nb-NO" dirty="0"/>
              <a:t>Bruk gjerne disse spørsmålene som utgangspunkt for kandidater som ønsker gjenvalg også. </a:t>
            </a:r>
            <a:endParaRPr lang="nn-NO" dirty="0"/>
          </a:p>
        </p:txBody>
      </p:sp>
      <p:sp>
        <p:nvSpPr>
          <p:cNvPr id="4" name="Plassholder for lysbildenummer 3"/>
          <p:cNvSpPr>
            <a:spLocks noGrp="1"/>
          </p:cNvSpPr>
          <p:nvPr>
            <p:ph type="sldNum" sz="quarter" idx="5"/>
          </p:nvPr>
        </p:nvSpPr>
        <p:spPr/>
        <p:txBody>
          <a:bodyPr/>
          <a:lstStyle/>
          <a:p>
            <a:fld id="{ABFA6777-0770-B24C-A92B-F9F5A0486F6D}" type="slidenum">
              <a:rPr lang="nb-NO" smtClean="0"/>
              <a:t>11</a:t>
            </a:fld>
            <a:endParaRPr lang="nb-NO"/>
          </a:p>
        </p:txBody>
      </p:sp>
    </p:spTree>
    <p:extLst>
      <p:ext uri="{BB962C8B-B14F-4D97-AF65-F5344CB8AC3E}">
        <p14:creationId xmlns:p14="http://schemas.microsoft.com/office/powerpoint/2010/main" val="3590473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lys rød">
    <p:bg>
      <p:bgPr>
        <a:solidFill>
          <a:srgbClr val="F2EBDD"/>
        </a:solidFill>
        <a:effectLst/>
      </p:bgPr>
    </p:bg>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2ECF6A20-2F23-C244-BAFE-F1BBE3A629C0}"/>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440C1A"/>
                </a:solidFill>
                <a:latin typeface="Arial" panose="020B0604020202020204" pitchFamily="34" charset="0"/>
                <a:cs typeface="Arial" panose="020B0604020202020204" pitchFamily="34" charset="0"/>
              </a:defRPr>
            </a:lvl1pPr>
          </a:lstStyle>
          <a:p>
            <a:r>
              <a:rPr lang="nb-NO" noProof="0" dirty="0"/>
              <a:t>Legg til tittel (inntil tre linjer)</a:t>
            </a:r>
          </a:p>
        </p:txBody>
      </p:sp>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5274" y="8397"/>
            <a:ext cx="55499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latin typeface="Arial" panose="020B0604020202020204" pitchFamily="34" charset="0"/>
                <a:cs typeface="Arial" panose="020B0604020202020204" pitchFamily="34" charset="0"/>
              </a:defRPr>
            </a:lvl1pPr>
          </a:lstStyle>
          <a:p>
            <a:r>
              <a:rPr lang="nb-NO" noProof="0" dirty="0"/>
              <a:t>Klikk på ikonet for å endre bildet</a:t>
            </a:r>
            <a:endParaRPr lang="nn-NO" noProof="0" dirty="0"/>
          </a:p>
        </p:txBody>
      </p:sp>
      <p:sp>
        <p:nvSpPr>
          <p:cNvPr id="9" name="Plassholder for innhold 2">
            <a:extLst>
              <a:ext uri="{FF2B5EF4-FFF2-40B4-BE49-F238E27FC236}">
                <a16:creationId xmlns:a16="http://schemas.microsoft.com/office/drawing/2014/main" id="{E9FFAE3C-8930-3D4B-9CF1-12E9085A057B}"/>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440C1A"/>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Legg til navn på foredragsholder (1 linje)</a:t>
            </a:r>
          </a:p>
        </p:txBody>
      </p:sp>
      <p:sp>
        <p:nvSpPr>
          <p:cNvPr id="12" name="Undertittel 2">
            <a:extLst>
              <a:ext uri="{FF2B5EF4-FFF2-40B4-BE49-F238E27FC236}">
                <a16:creationId xmlns:a16="http://schemas.microsoft.com/office/drawing/2014/main" id="{63F308F6-9ADE-5D47-98F9-CF2DA8BD7D27}"/>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440C1A"/>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dirty="0"/>
              <a:t>Legg til tid og sted for foredraget (inntil to linjer)</a:t>
            </a:r>
          </a:p>
        </p:txBody>
      </p:sp>
      <p:pic>
        <p:nvPicPr>
          <p:cNvPr id="8" name="Bilde 7" descr="Et bilde som inneholder gress, utendørs, person, felt&#10;&#10;Automatisk generert beskrivelse">
            <a:extLst>
              <a:ext uri="{FF2B5EF4-FFF2-40B4-BE49-F238E27FC236}">
                <a16:creationId xmlns:a16="http://schemas.microsoft.com/office/drawing/2014/main" id="{BD9D11AC-AD13-2848-9F8E-FB8B50F0A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45273" y="9707"/>
            <a:ext cx="5549900" cy="6525490"/>
          </a:xfrm>
          <a:prstGeom prst="rect">
            <a:avLst/>
          </a:prstGeom>
        </p:spPr>
      </p:pic>
      <p:pic>
        <p:nvPicPr>
          <p:cNvPr id="13" name="Bilde 12">
            <a:extLst>
              <a:ext uri="{FF2B5EF4-FFF2-40B4-BE49-F238E27FC236}">
                <a16:creationId xmlns:a16="http://schemas.microsoft.com/office/drawing/2014/main" id="{2E3671C9-2706-8F4B-8023-4C6DBAB211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Tree>
    <p:extLst>
      <p:ext uri="{BB962C8B-B14F-4D97-AF65-F5344CB8AC3E}">
        <p14:creationId xmlns:p14="http://schemas.microsoft.com/office/powerpoint/2010/main" val="787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1" y="0"/>
            <a:ext cx="12196893" cy="6859588"/>
          </a:xfrm>
          <a:prstGeom prst="rect">
            <a:avLst/>
          </a:prstGeom>
          <a:solidFill>
            <a:srgbClr val="F2EBDD"/>
          </a:solidFill>
        </p:spPr>
        <p:txBody>
          <a:bodyPr lIns="0" tIns="0" rIns="0" bIns="720000" anchor="ctr" anchorCtr="1"/>
          <a:lstStyle>
            <a:lvl1pPr marL="0" indent="0" algn="ctr">
              <a:buNone/>
              <a:defRPr sz="2000" i="1"/>
            </a:lvl1pPr>
          </a:lstStyle>
          <a:p>
            <a:r>
              <a:rPr lang="nb-NO" noProof="0"/>
              <a:t>Klikk på ikonet for å legge til et bilde</a:t>
            </a:r>
            <a:endParaRPr lang="nn-NO" noProof="0" dirty="0"/>
          </a:p>
        </p:txBody>
      </p:sp>
    </p:spTree>
    <p:extLst>
      <p:ext uri="{BB962C8B-B14F-4D97-AF65-F5344CB8AC3E}">
        <p14:creationId xmlns:p14="http://schemas.microsoft.com/office/powerpoint/2010/main" val="155616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10" name="Plassholder for tekst 9"/>
          <p:cNvSpPr>
            <a:spLocks noGrp="1"/>
          </p:cNvSpPr>
          <p:nvPr>
            <p:ph type="body" sz="quarter" idx="14" hasCustomPrompt="1"/>
          </p:nvPr>
        </p:nvSpPr>
        <p:spPr>
          <a:xfrm>
            <a:off x="451413" y="1782501"/>
            <a:ext cx="5286518" cy="4742477"/>
          </a:xfrm>
          <a:prstGeom prst="rect">
            <a:avLst/>
          </a:prstGeom>
        </p:spPr>
        <p:txBody>
          <a:bodyPr lIns="0" tIns="0" rIns="0" bIns="0"/>
          <a:lstStyle>
            <a:lvl1pPr>
              <a:defRPr sz="2800"/>
            </a:lvl1pPr>
          </a:lstStyle>
          <a:p>
            <a:pPr lvl="0"/>
            <a:r>
              <a:rPr lang="nb-NO" dirty="0"/>
              <a:t>Klikk for å legge til tekst</a:t>
            </a:r>
          </a:p>
        </p:txBody>
      </p:sp>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6466146" y="1782501"/>
            <a:ext cx="5284800" cy="4742477"/>
          </a:xfrm>
          <a:noFill/>
          <a:ln>
            <a:noFill/>
          </a:ln>
        </p:spPr>
        <p:txBody>
          <a:bodyPr bIns="720000" anchor="ctr" anchorCtr="1"/>
          <a:lstStyle>
            <a:lvl1pPr>
              <a:buNone/>
              <a:defRPr sz="2000" i="1">
                <a:ln>
                  <a:noFill/>
                </a:ln>
              </a:defRPr>
            </a:lvl1pPr>
          </a:lstStyle>
          <a:p>
            <a:r>
              <a:rPr lang="nn-NO" noProof="0" dirty="0"/>
              <a:t>Klikk på ikonet for å legge til et diagram</a:t>
            </a:r>
          </a:p>
        </p:txBody>
      </p:sp>
      <p:sp>
        <p:nvSpPr>
          <p:cNvPr id="7" name="Plassholder for tittel 1">
            <a:extLst>
              <a:ext uri="{FF2B5EF4-FFF2-40B4-BE49-F238E27FC236}">
                <a16:creationId xmlns:a16="http://schemas.microsoft.com/office/drawing/2014/main" id="{3BAE0802-FA3A-2042-BEED-C1ED1C934B09}"/>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272571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451413" y="1797999"/>
            <a:ext cx="9606987" cy="4742477"/>
          </a:xfrm>
          <a:noFill/>
          <a:ln>
            <a:noFill/>
          </a:ln>
        </p:spPr>
        <p:txBody>
          <a:bodyPr bIns="720000" anchor="ctr" anchorCtr="1"/>
          <a:lstStyle>
            <a:lvl1pPr>
              <a:buNone/>
              <a:defRPr sz="2000" i="1">
                <a:ln>
                  <a:noFill/>
                </a:ln>
              </a:defRPr>
            </a:lvl1pPr>
          </a:lstStyle>
          <a:p>
            <a:r>
              <a:rPr lang="nn-NO" noProof="0" dirty="0"/>
              <a:t>Klikk på ikonet for å legge til et diagram</a:t>
            </a:r>
          </a:p>
        </p:txBody>
      </p:sp>
      <p:sp>
        <p:nvSpPr>
          <p:cNvPr id="6" name="Plassholder for tittel 1">
            <a:extLst>
              <a:ext uri="{FF2B5EF4-FFF2-40B4-BE49-F238E27FC236}">
                <a16:creationId xmlns:a16="http://schemas.microsoft.com/office/drawing/2014/main" id="{637331CD-5650-F74F-963A-CF9FC612535C}"/>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4272715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 rø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440C1A"/>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dirty="0"/>
              <a:t>Klikk for å legge til navn på nytt kapittel</a:t>
            </a:r>
          </a:p>
        </p:txBody>
      </p:sp>
      <p:sp useBgFill="1">
        <p:nvSpPr>
          <p:cNvPr id="4" name="Plassholder for bilde 4">
            <a:extLst>
              <a:ext uri="{FF2B5EF4-FFF2-40B4-BE49-F238E27FC236}">
                <a16:creationId xmlns:a16="http://schemas.microsoft.com/office/drawing/2014/main" id="{0ED1C06B-72A9-E742-85D1-AF8956C8DA01}"/>
              </a:ext>
            </a:extLst>
          </p:cNvPr>
          <p:cNvSpPr>
            <a:spLocks noGrp="1"/>
          </p:cNvSpPr>
          <p:nvPr>
            <p:ph type="pic" sz="quarter" idx="10" hasCustomPrompt="1"/>
          </p:nvPr>
        </p:nvSpPr>
        <p:spPr>
          <a:xfrm>
            <a:off x="6643868" y="1"/>
            <a:ext cx="5551307" cy="6525490"/>
          </a:xfrm>
        </p:spPr>
        <p:txBody>
          <a:bodyPr bIns="720000" anchor="b" anchorCtr="1"/>
          <a:lstStyle>
            <a:lvl1pPr>
              <a:buNone/>
              <a:defRPr sz="2000" i="1">
                <a:solidFill>
                  <a:srgbClr val="EFEFEF"/>
                </a:solidFill>
              </a:defRPr>
            </a:lvl1pPr>
          </a:lstStyle>
          <a:p>
            <a:r>
              <a:rPr lang="nb-NO" noProof="0" dirty="0"/>
              <a:t>Klikk på ikonet for å endre bildet</a:t>
            </a:r>
            <a:endParaRPr lang="nn-NO" noProof="0" dirty="0"/>
          </a:p>
        </p:txBody>
      </p:sp>
      <p:pic>
        <p:nvPicPr>
          <p:cNvPr id="5" name="Bilde 4">
            <a:extLst>
              <a:ext uri="{FF2B5EF4-FFF2-40B4-BE49-F238E27FC236}">
                <a16:creationId xmlns:a16="http://schemas.microsoft.com/office/drawing/2014/main" id="{AA212235-92C7-0142-86EF-D198DAB151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800" y="5900671"/>
            <a:ext cx="2849787" cy="624820"/>
          </a:xfrm>
          <a:prstGeom prst="rect">
            <a:avLst/>
          </a:prstGeom>
        </p:spPr>
      </p:pic>
      <p:pic>
        <p:nvPicPr>
          <p:cNvPr id="7" name="Bilde 6">
            <a:extLst>
              <a:ext uri="{FF2B5EF4-FFF2-40B4-BE49-F238E27FC236}">
                <a16:creationId xmlns:a16="http://schemas.microsoft.com/office/drawing/2014/main" id="{AE081756-9FF5-1948-B90D-EAF60499F8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45275" y="10391"/>
            <a:ext cx="5549900" cy="6515100"/>
          </a:xfrm>
          <a:prstGeom prst="rect">
            <a:avLst/>
          </a:prstGeom>
        </p:spPr>
      </p:pic>
    </p:spTree>
    <p:extLst>
      <p:ext uri="{BB962C8B-B14F-4D97-AF65-F5344CB8AC3E}">
        <p14:creationId xmlns:p14="http://schemas.microsoft.com/office/powerpoint/2010/main" val="1746750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 grønn">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440C1A"/>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dirty="0"/>
              <a:t>Klikk for å legge til navn på nytt kapittel</a:t>
            </a:r>
          </a:p>
        </p:txBody>
      </p:sp>
      <p:sp useBgFill="1">
        <p:nvSpPr>
          <p:cNvPr id="4" name="Plassholder for bilde 4">
            <a:extLst>
              <a:ext uri="{FF2B5EF4-FFF2-40B4-BE49-F238E27FC236}">
                <a16:creationId xmlns:a16="http://schemas.microsoft.com/office/drawing/2014/main" id="{0ED1C06B-72A9-E742-85D1-AF8956C8DA01}"/>
              </a:ext>
            </a:extLst>
          </p:cNvPr>
          <p:cNvSpPr>
            <a:spLocks noGrp="1"/>
          </p:cNvSpPr>
          <p:nvPr>
            <p:ph type="pic" sz="quarter" idx="10" hasCustomPrompt="1"/>
          </p:nvPr>
        </p:nvSpPr>
        <p:spPr>
          <a:xfrm>
            <a:off x="6643868" y="1"/>
            <a:ext cx="5551307" cy="6525490"/>
          </a:xfrm>
        </p:spPr>
        <p:txBody>
          <a:bodyPr bIns="720000" anchor="b" anchorCtr="1"/>
          <a:lstStyle>
            <a:lvl1pPr>
              <a:buNone/>
              <a:defRPr sz="2000" i="1">
                <a:solidFill>
                  <a:srgbClr val="EFEFEF"/>
                </a:solidFill>
              </a:defRPr>
            </a:lvl1pPr>
          </a:lstStyle>
          <a:p>
            <a:r>
              <a:rPr lang="nb-NO" noProof="0" dirty="0"/>
              <a:t>Klikk på ikonet for å endre bildet</a:t>
            </a:r>
            <a:endParaRPr lang="nn-NO" noProof="0" dirty="0"/>
          </a:p>
        </p:txBody>
      </p:sp>
      <p:pic>
        <p:nvPicPr>
          <p:cNvPr id="5" name="Bilde 4">
            <a:extLst>
              <a:ext uri="{FF2B5EF4-FFF2-40B4-BE49-F238E27FC236}">
                <a16:creationId xmlns:a16="http://schemas.microsoft.com/office/drawing/2014/main" id="{AA212235-92C7-0142-86EF-D198DAB151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800" y="5900671"/>
            <a:ext cx="2849787" cy="624820"/>
          </a:xfrm>
          <a:prstGeom prst="rect">
            <a:avLst/>
          </a:prstGeom>
        </p:spPr>
      </p:pic>
      <p:pic>
        <p:nvPicPr>
          <p:cNvPr id="6" name="Bilde 5">
            <a:extLst>
              <a:ext uri="{FF2B5EF4-FFF2-40B4-BE49-F238E27FC236}">
                <a16:creationId xmlns:a16="http://schemas.microsoft.com/office/drawing/2014/main" id="{CDF5D9CD-4CFE-C041-9AD6-99BE676D2E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0921" y="10391"/>
            <a:ext cx="5537200" cy="6515100"/>
          </a:xfrm>
          <a:prstGeom prst="rect">
            <a:avLst/>
          </a:prstGeom>
        </p:spPr>
      </p:pic>
    </p:spTree>
    <p:extLst>
      <p:ext uri="{BB962C8B-B14F-4D97-AF65-F5344CB8AC3E}">
        <p14:creationId xmlns:p14="http://schemas.microsoft.com/office/powerpoint/2010/main" val="830926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ste lysark">
    <p:bg>
      <p:bgPr>
        <a:solidFill>
          <a:srgbClr val="F2EBDD"/>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B585F6C6-F177-E247-8C62-2338E01EDEE6}"/>
              </a:ext>
            </a:extLst>
          </p:cNvPr>
          <p:cNvSpPr txBox="1"/>
          <p:nvPr userDrawn="1"/>
        </p:nvSpPr>
        <p:spPr>
          <a:xfrm>
            <a:off x="477078" y="506102"/>
            <a:ext cx="10680992" cy="3426579"/>
          </a:xfrm>
          <a:prstGeom prst="rect">
            <a:avLst/>
          </a:prstGeom>
          <a:noFill/>
        </p:spPr>
        <p:txBody>
          <a:bodyPr wrap="square" rtlCol="0">
            <a:spAutoFit/>
          </a:bodyPr>
          <a:lstStyle/>
          <a:p>
            <a:pPr>
              <a:lnSpc>
                <a:spcPts val="13000"/>
              </a:lnSpc>
            </a:pPr>
            <a:r>
              <a:rPr lang="nb-NO" sz="11000" b="1" i="0" spc="-300" noProof="0" dirty="0">
                <a:solidFill>
                  <a:srgbClr val="EB4040"/>
                </a:solidFill>
                <a:latin typeface="Arial" panose="020B0604020202020204" pitchFamily="34" charset="0"/>
                <a:cs typeface="Arial" panose="020B0604020202020204" pitchFamily="34" charset="0"/>
              </a:rPr>
              <a:t>For de mange</a:t>
            </a:r>
          </a:p>
          <a:p>
            <a:pPr>
              <a:lnSpc>
                <a:spcPts val="13000"/>
              </a:lnSpc>
            </a:pPr>
            <a:r>
              <a:rPr lang="nb-NO" sz="11000" b="1" i="0" spc="-300" noProof="0" dirty="0">
                <a:solidFill>
                  <a:srgbClr val="EB4040"/>
                </a:solidFill>
                <a:latin typeface="Arial" panose="020B0604020202020204" pitchFamily="34" charset="0"/>
                <a:cs typeface="Arial" panose="020B0604020202020204" pitchFamily="34" charset="0"/>
              </a:rPr>
              <a:t>– ikke for de få</a:t>
            </a:r>
          </a:p>
        </p:txBody>
      </p:sp>
      <p:sp>
        <p:nvSpPr>
          <p:cNvPr id="9" name="TekstSylinder 8">
            <a:extLst>
              <a:ext uri="{FF2B5EF4-FFF2-40B4-BE49-F238E27FC236}">
                <a16:creationId xmlns:a16="http://schemas.microsoft.com/office/drawing/2014/main" id="{2A551AA8-C8F2-2143-8B9E-6D16AFD41667}"/>
              </a:ext>
            </a:extLst>
          </p:cNvPr>
          <p:cNvSpPr txBox="1"/>
          <p:nvPr userDrawn="1"/>
        </p:nvSpPr>
        <p:spPr>
          <a:xfrm>
            <a:off x="477078" y="5891820"/>
            <a:ext cx="4081670" cy="461665"/>
          </a:xfrm>
          <a:prstGeom prst="rect">
            <a:avLst/>
          </a:prstGeom>
          <a:noFill/>
        </p:spPr>
        <p:txBody>
          <a:bodyPr wrap="square" rtlCol="0">
            <a:spAutoFit/>
          </a:bodyPr>
          <a:lstStyle/>
          <a:p>
            <a:r>
              <a:rPr lang="nb-NO" sz="2400" b="0" i="0" noProof="0" dirty="0" err="1">
                <a:solidFill>
                  <a:srgbClr val="440C1A"/>
                </a:solidFill>
                <a:latin typeface="Arial" panose="020B0604020202020204" pitchFamily="34" charset="0"/>
                <a:cs typeface="Arial" panose="020B0604020202020204" pitchFamily="34" charset="0"/>
              </a:rPr>
              <a:t>sv.no</a:t>
            </a:r>
            <a:r>
              <a:rPr lang="nb-NO" sz="2400" b="0" i="0" noProof="0" dirty="0">
                <a:solidFill>
                  <a:srgbClr val="440C1A"/>
                </a:solidFill>
                <a:latin typeface="Arial" panose="020B0604020202020204" pitchFamily="34" charset="0"/>
                <a:cs typeface="Arial" panose="020B0604020202020204" pitchFamily="34" charset="0"/>
              </a:rPr>
              <a:t>/bli-medlem</a:t>
            </a:r>
          </a:p>
        </p:txBody>
      </p:sp>
      <p:pic>
        <p:nvPicPr>
          <p:cNvPr id="11" name="Bilde 10">
            <a:extLst>
              <a:ext uri="{FF2B5EF4-FFF2-40B4-BE49-F238E27FC236}">
                <a16:creationId xmlns:a16="http://schemas.microsoft.com/office/drawing/2014/main" id="{C941E266-5076-2043-AA6B-32B30E5FD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076497" y="4791385"/>
            <a:ext cx="2641600" cy="1562100"/>
          </a:xfrm>
          <a:prstGeom prst="rect">
            <a:avLst/>
          </a:prstGeom>
        </p:spPr>
      </p:pic>
    </p:spTree>
    <p:extLst>
      <p:ext uri="{BB962C8B-B14F-4D97-AF65-F5344CB8AC3E}">
        <p14:creationId xmlns:p14="http://schemas.microsoft.com/office/powerpoint/2010/main" val="102644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rside lys grønn">
    <p:bg>
      <p:bgRef idx="1001">
        <a:schemeClr val="bg2"/>
      </p:bgRef>
    </p:bg>
    <p:spTree>
      <p:nvGrpSpPr>
        <p:cNvPr id="1" name=""/>
        <p:cNvGrpSpPr/>
        <p:nvPr/>
      </p:nvGrpSpPr>
      <p:grpSpPr>
        <a:xfrm>
          <a:off x="0" y="0"/>
          <a:ext cx="0" cy="0"/>
          <a:chOff x="0" y="0"/>
          <a:chExt cx="0" cy="0"/>
        </a:xfrm>
      </p:grpSpPr>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3975" y="0"/>
            <a:ext cx="55512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b-NO" noProof="0" dirty="0"/>
              <a:t>Klikk på ikonet for å endre bildet</a:t>
            </a:r>
            <a:endParaRPr lang="nn-NO" noProof="0" dirty="0"/>
          </a:p>
        </p:txBody>
      </p:sp>
      <p:pic>
        <p:nvPicPr>
          <p:cNvPr id="8" name="Bilde 7" descr="Et bilde som inneholder person, mann, innendørs, holder&#10;&#10;Automatisk generert beskrivelse">
            <a:extLst>
              <a:ext uri="{FF2B5EF4-FFF2-40B4-BE49-F238E27FC236}">
                <a16:creationId xmlns:a16="http://schemas.microsoft.com/office/drawing/2014/main" id="{5A618BEE-D740-A340-B645-9A52F512B9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87" b="2318"/>
          <a:stretch/>
        </p:blipFill>
        <p:spPr>
          <a:xfrm>
            <a:off x="6643974" y="-1"/>
            <a:ext cx="5551201" cy="6525644"/>
          </a:xfrm>
          <a:prstGeom prst="rect">
            <a:avLst/>
          </a:prstGeom>
        </p:spPr>
      </p:pic>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253325"/>
                </a:solidFill>
                <a:latin typeface="Arial" panose="020B0604020202020204" pitchFamily="34" charset="0"/>
                <a:cs typeface="Arial" panose="020B0604020202020204" pitchFamily="34" charset="0"/>
              </a:defRPr>
            </a:lvl1pPr>
          </a:lstStyle>
          <a:p>
            <a:r>
              <a:rPr lang="nb-NO" noProof="0" dirty="0"/>
              <a:t>Legg til tittel (inntil tre linjer)</a:t>
            </a:r>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253325"/>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Legg til navn på foredragsholder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
        <p:nvSpPr>
          <p:cNvPr id="18" name="Undertittel 2">
            <a:extLst>
              <a:ext uri="{FF2B5EF4-FFF2-40B4-BE49-F238E27FC236}">
                <a16:creationId xmlns:a16="http://schemas.microsoft.com/office/drawing/2014/main" id="{57BAD236-BA49-C44D-8D38-D5C49D4CEB13}"/>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253325"/>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dirty="0"/>
              <a:t>Legg til tid og sted for foredraget (inntil to linjer)</a:t>
            </a:r>
          </a:p>
        </p:txBody>
      </p:sp>
    </p:spTree>
    <p:extLst>
      <p:ext uri="{BB962C8B-B14F-4D97-AF65-F5344CB8AC3E}">
        <p14:creationId xmlns:p14="http://schemas.microsoft.com/office/powerpoint/2010/main" val="111966481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Innhold lys grønn">
    <p:bg>
      <p:bgPr>
        <a:solidFill>
          <a:srgbClr val="EFEFEF"/>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 y="483981"/>
            <a:ext cx="8468125" cy="763200"/>
          </a:xfrm>
          <a:prstGeom prst="rect">
            <a:avLst/>
          </a:prstGeom>
          <a:solidFill>
            <a:srgbClr val="539760"/>
          </a:solidFill>
        </p:spPr>
        <p:txBody>
          <a:bodyPr/>
          <a:lstStyle>
            <a:lvl1pPr>
              <a:defRPr>
                <a:solidFill>
                  <a:srgbClr val="EFEFEF"/>
                </a:solidFill>
              </a:defRPr>
            </a:lvl1pPr>
          </a:lstStyle>
          <a:p>
            <a:r>
              <a:rPr lang="nb-NO" dirty="0"/>
              <a:t>Klikk for å legge til tittel</a:t>
            </a:r>
          </a:p>
        </p:txBody>
      </p:sp>
      <p:sp>
        <p:nvSpPr>
          <p:cNvPr id="3" name="Plassholder for innhold 2"/>
          <p:cNvSpPr>
            <a:spLocks noGrp="1"/>
          </p:cNvSpPr>
          <p:nvPr>
            <p:ph idx="1" hasCustomPrompt="1"/>
          </p:nvPr>
        </p:nvSpPr>
        <p:spPr>
          <a:xfrm>
            <a:off x="544009" y="1794076"/>
            <a:ext cx="9598131" cy="4757195"/>
          </a:xfrm>
        </p:spPr>
        <p:txBody>
          <a:bodyPr/>
          <a:lstStyle>
            <a:lvl1pPr>
              <a:buClr>
                <a:srgbClr val="539760"/>
              </a:buClr>
              <a:defRPr>
                <a:solidFill>
                  <a:srgbClr val="253325"/>
                </a:solidFill>
              </a:defRPr>
            </a:lvl1pPr>
            <a:lvl2pPr>
              <a:defRPr>
                <a:solidFill>
                  <a:srgbClr val="253325"/>
                </a:solidFill>
              </a:defRPr>
            </a:lvl2pPr>
            <a:lvl3pPr>
              <a:defRPr sz="2600">
                <a:solidFill>
                  <a:srgbClr val="253325"/>
                </a:solidFill>
              </a:defRPr>
            </a:lvl3pPr>
            <a:lvl4pPr>
              <a:defRPr>
                <a:solidFill>
                  <a:srgbClr val="253325"/>
                </a:solidFill>
              </a:defRPr>
            </a:lvl4pPr>
            <a:lvl5pPr>
              <a:defRPr>
                <a:solidFill>
                  <a:srgbClr val="253325"/>
                </a:solidFill>
              </a:defRPr>
            </a:lvl5pPr>
            <a:lvl6pPr>
              <a:defRPr>
                <a:solidFill>
                  <a:srgbClr val="253325"/>
                </a:solidFill>
              </a:defRPr>
            </a:lvl6pPr>
            <a:lvl7pPr>
              <a:defRPr>
                <a:solidFill>
                  <a:srgbClr val="253325"/>
                </a:solidFill>
              </a:defRPr>
            </a:lvl7pPr>
            <a:lvl8pPr>
              <a:defRPr>
                <a:solidFill>
                  <a:srgbClr val="253325"/>
                </a:solidFill>
              </a:defRPr>
            </a:lvl8pPr>
            <a:lvl9pPr>
              <a:defRPr>
                <a:solidFill>
                  <a:srgbClr val="253325"/>
                </a:solidFill>
              </a:defRPr>
            </a:lvl9pPr>
          </a:lstStyle>
          <a:p>
            <a:pPr lvl="0"/>
            <a:r>
              <a:rPr lang="nb-NO" dirty="0"/>
              <a:t>Klikk for å legge til tekst</a:t>
            </a:r>
          </a:p>
        </p:txBody>
      </p:sp>
      <p:pic>
        <p:nvPicPr>
          <p:cNvPr id="5" name="Bilde 4">
            <a:extLst>
              <a:ext uri="{FF2B5EF4-FFF2-40B4-BE49-F238E27FC236}">
                <a16:creationId xmlns:a16="http://schemas.microsoft.com/office/drawing/2014/main" id="{E3A75D69-078E-8147-B085-E98AA18442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3200" y="529199"/>
            <a:ext cx="2872800" cy="629866"/>
          </a:xfrm>
          <a:prstGeom prst="rect">
            <a:avLst/>
          </a:prstGeom>
        </p:spPr>
      </p:pic>
    </p:spTree>
    <p:extLst>
      <p:ext uri="{BB962C8B-B14F-4D97-AF65-F5344CB8AC3E}">
        <p14:creationId xmlns:p14="http://schemas.microsoft.com/office/powerpoint/2010/main" val="3943403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mørk rød">
    <p:bg>
      <p:bgPr>
        <a:solidFill>
          <a:srgbClr val="440C1A"/>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890" y="8400"/>
            <a:ext cx="11710800" cy="40572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n-NO" noProof="0" dirty="0"/>
              <a:t>Klikk på ikonet for å endre bildet</a:t>
            </a:r>
          </a:p>
        </p:txBody>
      </p:sp>
      <p:sp>
        <p:nvSpPr>
          <p:cNvPr id="9" name="Undertittel 2">
            <a:extLst>
              <a:ext uri="{FF2B5EF4-FFF2-40B4-BE49-F238E27FC236}">
                <a16:creationId xmlns:a16="http://schemas.microsoft.com/office/drawing/2014/main" id="{87BEF500-E910-8A45-BBF8-65EF6B3BB1D4}"/>
              </a:ext>
            </a:extLst>
          </p:cNvPr>
          <p:cNvSpPr>
            <a:spLocks noGrp="1"/>
          </p:cNvSpPr>
          <p:nvPr>
            <p:ph type="subTitle" idx="1" hasCustomPrompt="1"/>
          </p:nvPr>
        </p:nvSpPr>
        <p:spPr>
          <a:xfrm>
            <a:off x="487890" y="5762611"/>
            <a:ext cx="9557258" cy="387798"/>
          </a:xfrm>
        </p:spPr>
        <p:txBody>
          <a:bodyPr wrap="square" lIns="0">
            <a:spAutoFit/>
          </a:bodyPr>
          <a:lstStyle>
            <a:lvl1pPr marL="0" indent="0" algn="l">
              <a:buNone/>
              <a:defRPr sz="2800" b="1" i="0" spc="0">
                <a:solidFill>
                  <a:srgbClr val="F2EBDD"/>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dirty="0"/>
              <a:t>Klikk for å legge til tid og sted for foredraget (1 linje)</a:t>
            </a:r>
          </a:p>
        </p:txBody>
      </p:sp>
      <p:sp>
        <p:nvSpPr>
          <p:cNvPr id="7" name="Plassholder for innhold 2">
            <a:extLst>
              <a:ext uri="{FF2B5EF4-FFF2-40B4-BE49-F238E27FC236}">
                <a16:creationId xmlns:a16="http://schemas.microsoft.com/office/drawing/2014/main" id="{5DD842C2-2465-CD4E-9F0A-ABF730610906}"/>
              </a:ext>
            </a:extLst>
          </p:cNvPr>
          <p:cNvSpPr>
            <a:spLocks noGrp="1"/>
          </p:cNvSpPr>
          <p:nvPr>
            <p:ph idx="14" hasCustomPrompt="1"/>
          </p:nvPr>
        </p:nvSpPr>
        <p:spPr>
          <a:xfrm>
            <a:off x="487890" y="6183657"/>
            <a:ext cx="9557258" cy="333875"/>
          </a:xfrm>
        </p:spPr>
        <p:txBody>
          <a:bodyPr anchor="b" anchorCtr="0"/>
          <a:lstStyle>
            <a:lvl1pPr>
              <a:buClr>
                <a:srgbClr val="539760"/>
              </a:buClr>
              <a:buNone/>
              <a:defRPr sz="2000" i="0" spc="0">
                <a:solidFill>
                  <a:srgbClr val="F2EBD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Klikk for å legge til navn og rolle på foredragsholder (1 linje)</a:t>
            </a:r>
          </a:p>
        </p:txBody>
      </p:sp>
      <p:pic>
        <p:nvPicPr>
          <p:cNvPr id="3" name="Bilde 2" descr="Et bilde som inneholder gress, utendørs, person, felt&#10;&#10;Automatisk generert beskrivelse">
            <a:extLst>
              <a:ext uri="{FF2B5EF4-FFF2-40B4-BE49-F238E27FC236}">
                <a16:creationId xmlns:a16="http://schemas.microsoft.com/office/drawing/2014/main" id="{4806FC82-5873-8347-AA29-1EB5E7E22F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4374" y="32205"/>
            <a:ext cx="11709108" cy="4057508"/>
          </a:xfrm>
          <a:prstGeom prst="rect">
            <a:avLst/>
          </a:prstGeom>
        </p:spPr>
      </p:pic>
      <p:pic>
        <p:nvPicPr>
          <p:cNvPr id="11" name="Bilde 10">
            <a:extLst>
              <a:ext uri="{FF2B5EF4-FFF2-40B4-BE49-F238E27FC236}">
                <a16:creationId xmlns:a16="http://schemas.microsoft.com/office/drawing/2014/main" id="{46800706-7B1B-7746-881F-626D52BAACA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5233" y="5771222"/>
            <a:ext cx="1262052" cy="746310"/>
          </a:xfrm>
          <a:prstGeom prst="rect">
            <a:avLst/>
          </a:prstGeom>
        </p:spPr>
      </p:pic>
      <p:sp>
        <p:nvSpPr>
          <p:cNvPr id="6" name="Tittel 2">
            <a:extLst>
              <a:ext uri="{FF2B5EF4-FFF2-40B4-BE49-F238E27FC236}">
                <a16:creationId xmlns:a16="http://schemas.microsoft.com/office/drawing/2014/main" id="{B9FEFB67-430E-084A-8070-1C573CF8585C}"/>
              </a:ext>
            </a:extLst>
          </p:cNvPr>
          <p:cNvSpPr>
            <a:spLocks noGrp="1"/>
          </p:cNvSpPr>
          <p:nvPr>
            <p:ph type="ctrTitle" hasCustomPrompt="1"/>
          </p:nvPr>
        </p:nvSpPr>
        <p:spPr>
          <a:xfrm>
            <a:off x="487890" y="3874802"/>
            <a:ext cx="11707284" cy="1872307"/>
          </a:xfrm>
          <a:prstGeom prst="rect">
            <a:avLst/>
          </a:prstGeom>
          <a:solidFill>
            <a:srgbClr val="253325">
              <a:alpha val="0"/>
            </a:srgbClr>
          </a:solidFill>
        </p:spPr>
        <p:txBody>
          <a:bodyPr wrap="square" lIns="0" anchor="t" anchorCtr="0">
            <a:noAutofit/>
          </a:bodyPr>
          <a:lstStyle>
            <a:lvl1pPr>
              <a:lnSpc>
                <a:spcPts val="7300"/>
              </a:lnSpc>
              <a:defRPr sz="7000" b="1" spc="0">
                <a:solidFill>
                  <a:srgbClr val="F2EBDD"/>
                </a:solidFill>
              </a:defRPr>
            </a:lvl1pPr>
          </a:lstStyle>
          <a:p>
            <a:r>
              <a:rPr lang="nb-NO" noProof="0" dirty="0"/>
              <a:t>Klikk for å legge til tittel (inntil to linjer)</a:t>
            </a:r>
          </a:p>
        </p:txBody>
      </p:sp>
    </p:spTree>
    <p:extLst>
      <p:ext uri="{BB962C8B-B14F-4D97-AF65-F5344CB8AC3E}">
        <p14:creationId xmlns:p14="http://schemas.microsoft.com/office/powerpoint/2010/main" val="1797180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nhold mørk rød">
    <p:bg>
      <p:bgPr>
        <a:solidFill>
          <a:srgbClr val="440C1A"/>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6E2203E-71A7-AB47-8948-D339216886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41473" y="536182"/>
            <a:ext cx="2934738" cy="643445"/>
          </a:xfrm>
          <a:prstGeom prst="rect">
            <a:avLst/>
          </a:prstGeom>
        </p:spPr>
      </p:pic>
      <p:sp>
        <p:nvSpPr>
          <p:cNvPr id="6" name="Plassholder for innhold 2">
            <a:extLst>
              <a:ext uri="{FF2B5EF4-FFF2-40B4-BE49-F238E27FC236}">
                <a16:creationId xmlns:a16="http://schemas.microsoft.com/office/drawing/2014/main" id="{73E057A0-C139-8441-98B2-045307FA8AB3}"/>
              </a:ext>
            </a:extLst>
          </p:cNvPr>
          <p:cNvSpPr>
            <a:spLocks noGrp="1"/>
          </p:cNvSpPr>
          <p:nvPr>
            <p:ph idx="1" hasCustomPrompt="1"/>
          </p:nvPr>
        </p:nvSpPr>
        <p:spPr>
          <a:xfrm>
            <a:off x="451412" y="1794077"/>
            <a:ext cx="9653287" cy="4734046"/>
          </a:xfrm>
        </p:spPr>
        <p:txBody>
          <a:bodyPr/>
          <a:lstStyle>
            <a:lvl1pPr>
              <a:defRPr>
                <a:solidFill>
                  <a:srgbClr val="F2EBDD"/>
                </a:solidFill>
              </a:defRPr>
            </a:lvl1pPr>
            <a:lvl2pPr>
              <a:defRPr>
                <a:solidFill>
                  <a:srgbClr val="F2EBDD"/>
                </a:solidFill>
              </a:defRPr>
            </a:lvl2pPr>
            <a:lvl3pPr>
              <a:defRPr sz="2600">
                <a:solidFill>
                  <a:srgbClr val="F2EBDD"/>
                </a:solidFill>
              </a:defRPr>
            </a:lvl3pPr>
            <a:lvl4pPr>
              <a:defRPr>
                <a:solidFill>
                  <a:srgbClr val="F2EBDD"/>
                </a:solidFill>
              </a:defRPr>
            </a:lvl4pPr>
            <a:lvl5pPr>
              <a:defRPr>
                <a:solidFill>
                  <a:srgbClr val="F2EBDD"/>
                </a:solidFill>
              </a:defRPr>
            </a:lvl5pPr>
            <a:lvl6pPr>
              <a:defRPr>
                <a:solidFill>
                  <a:srgbClr val="F2EBDD"/>
                </a:solidFill>
              </a:defRPr>
            </a:lvl6pPr>
            <a:lvl7pPr>
              <a:defRPr>
                <a:solidFill>
                  <a:srgbClr val="F2EBDD"/>
                </a:solidFill>
              </a:defRPr>
            </a:lvl7pPr>
            <a:lvl8pPr>
              <a:defRPr>
                <a:solidFill>
                  <a:srgbClr val="F2EBDD"/>
                </a:solidFill>
              </a:defRPr>
            </a:lvl8pPr>
            <a:lvl9pPr>
              <a:defRPr>
                <a:solidFill>
                  <a:srgbClr val="F2EBDD"/>
                </a:solidFill>
              </a:defRPr>
            </a:lvl9pPr>
          </a:lstStyle>
          <a:p>
            <a:pPr lvl="0"/>
            <a:r>
              <a:rPr lang="nb-NO" dirty="0"/>
              <a:t>Klikk for å legge til tekst</a:t>
            </a:r>
          </a:p>
        </p:txBody>
      </p:sp>
      <p:sp>
        <p:nvSpPr>
          <p:cNvPr id="8" name="Tittel 1">
            <a:extLst>
              <a:ext uri="{FF2B5EF4-FFF2-40B4-BE49-F238E27FC236}">
                <a16:creationId xmlns:a16="http://schemas.microsoft.com/office/drawing/2014/main" id="{EFD7F92B-B712-C541-A6AF-8BF5AF1382A3}"/>
              </a:ext>
            </a:extLst>
          </p:cNvPr>
          <p:cNvSpPr>
            <a:spLocks noGrp="1"/>
          </p:cNvSpPr>
          <p:nvPr>
            <p:ph type="title" hasCustomPrompt="1"/>
          </p:nvPr>
        </p:nvSpPr>
        <p:spPr>
          <a:xfrm>
            <a:off x="0" y="483981"/>
            <a:ext cx="8468126" cy="763200"/>
          </a:xfrm>
          <a:prstGeom prst="rect">
            <a:avLst/>
          </a:prstGeom>
          <a:solidFill>
            <a:srgbClr val="EB4040"/>
          </a:solidFill>
        </p:spPr>
        <p:txBody>
          <a:bodyPr/>
          <a:lstStyle>
            <a:lvl1pPr>
              <a:defRPr>
                <a:solidFill>
                  <a:srgbClr val="F2EBDD"/>
                </a:solidFill>
              </a:defRPr>
            </a:lvl1pPr>
          </a:lstStyle>
          <a:p>
            <a:r>
              <a:rPr lang="nb-NO" dirty="0"/>
              <a:t>Klikk for å legge til tittel</a:t>
            </a:r>
          </a:p>
        </p:txBody>
      </p:sp>
    </p:spTree>
    <p:extLst>
      <p:ext uri="{BB962C8B-B14F-4D97-AF65-F5344CB8AC3E}">
        <p14:creationId xmlns:p14="http://schemas.microsoft.com/office/powerpoint/2010/main" val="151216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hold lys rø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49E4B07C-82BE-0B41-AB98-77BE3A2D1D74}"/>
              </a:ext>
            </a:extLst>
          </p:cNvPr>
          <p:cNvSpPr>
            <a:spLocks noGrp="1"/>
          </p:cNvSpPr>
          <p:nvPr>
            <p:ph idx="1" hasCustomPrompt="1"/>
          </p:nvPr>
        </p:nvSpPr>
        <p:spPr>
          <a:xfrm>
            <a:off x="451412" y="1782501"/>
            <a:ext cx="9664861" cy="4734046"/>
          </a:xfrm>
        </p:spPr>
        <p:txBody>
          <a:bodyPr/>
          <a:lstStyle>
            <a:lvl1pPr>
              <a:defRPr b="0" i="0">
                <a:solidFill>
                  <a:srgbClr val="440C1A"/>
                </a:solidFill>
                <a:latin typeface="Arial" panose="020B0604020202020204" pitchFamily="34" charset="0"/>
                <a:cs typeface="Arial" panose="020B0604020202020204" pitchFamily="34" charset="0"/>
              </a:defRPr>
            </a:lvl1pPr>
            <a:lvl2pPr>
              <a:defRPr>
                <a:solidFill>
                  <a:srgbClr val="440C1A"/>
                </a:solidFill>
              </a:defRPr>
            </a:lvl2pPr>
            <a:lvl3pPr>
              <a:defRPr sz="2600">
                <a:solidFill>
                  <a:srgbClr val="440C1A"/>
                </a:solidFill>
              </a:defRPr>
            </a:lvl3pPr>
            <a:lvl4pPr>
              <a:defRPr>
                <a:solidFill>
                  <a:srgbClr val="440C1A"/>
                </a:solidFill>
              </a:defRPr>
            </a:lvl4pPr>
            <a:lvl5pPr>
              <a:defRPr>
                <a:solidFill>
                  <a:srgbClr val="440C1A"/>
                </a:solidFill>
              </a:defRPr>
            </a:lvl5pPr>
            <a:lvl6pPr>
              <a:buNone/>
              <a:defRPr>
                <a:solidFill>
                  <a:srgbClr val="440C1A"/>
                </a:solidFill>
              </a:defRPr>
            </a:lvl6pPr>
          </a:lstStyle>
          <a:p>
            <a:pPr lvl="0"/>
            <a:r>
              <a:rPr lang="nb-NO" dirty="0"/>
              <a:t>Klikk for å legge til tekst</a:t>
            </a:r>
          </a:p>
        </p:txBody>
      </p:sp>
      <p:sp>
        <p:nvSpPr>
          <p:cNvPr id="5" name="Plassholder for tittel 1">
            <a:extLst>
              <a:ext uri="{FF2B5EF4-FFF2-40B4-BE49-F238E27FC236}">
                <a16:creationId xmlns:a16="http://schemas.microsoft.com/office/drawing/2014/main" id="{3D8584D2-FF71-1349-8C90-E51583B34D8F}"/>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2975184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mørk grønn">
    <p:bg>
      <p:bgPr>
        <a:solidFill>
          <a:srgbClr val="253325"/>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890" y="8400"/>
            <a:ext cx="11710800" cy="40572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n-NO" noProof="0" dirty="0"/>
              <a:t>Klikk på ikonet for å endre bildet</a:t>
            </a:r>
          </a:p>
        </p:txBody>
      </p:sp>
      <p:pic>
        <p:nvPicPr>
          <p:cNvPr id="8" name="Bilde 7" descr="Et bilde som inneholder person, bygning, mann, stående&#10;&#10;Automatisk generert beskrivelse">
            <a:extLst>
              <a:ext uri="{FF2B5EF4-FFF2-40B4-BE49-F238E27FC236}">
                <a16:creationId xmlns:a16="http://schemas.microsoft.com/office/drawing/2014/main" id="{D8996D16-F5F1-7849-BFC7-3FDBF79973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69" t="-175" r="1952" b="175"/>
          <a:stretch/>
        </p:blipFill>
        <p:spPr>
          <a:xfrm>
            <a:off x="487890" y="8400"/>
            <a:ext cx="11710800" cy="4082223"/>
          </a:xfrm>
          <a:prstGeom prst="rect">
            <a:avLst/>
          </a:prstGeom>
        </p:spPr>
      </p:pic>
      <p:sp>
        <p:nvSpPr>
          <p:cNvPr id="14" name="Undertittel 2">
            <a:extLst>
              <a:ext uri="{FF2B5EF4-FFF2-40B4-BE49-F238E27FC236}">
                <a16:creationId xmlns:a16="http://schemas.microsoft.com/office/drawing/2014/main" id="{3AB82720-8AA9-E446-83F6-41633D048B84}"/>
              </a:ext>
            </a:extLst>
          </p:cNvPr>
          <p:cNvSpPr>
            <a:spLocks noGrp="1"/>
          </p:cNvSpPr>
          <p:nvPr>
            <p:ph type="subTitle" idx="1" hasCustomPrompt="1"/>
          </p:nvPr>
        </p:nvSpPr>
        <p:spPr>
          <a:xfrm>
            <a:off x="487890" y="5762611"/>
            <a:ext cx="9557258" cy="387798"/>
          </a:xfrm>
        </p:spPr>
        <p:txBody>
          <a:bodyPr wrap="square" lIns="0">
            <a:spAutoFit/>
          </a:bodyPr>
          <a:lstStyle>
            <a:lvl1pPr marL="0" indent="0" algn="l">
              <a:buNone/>
              <a:defRPr sz="2800" b="1" i="0" spc="0">
                <a:solidFill>
                  <a:srgbClr val="EFEFEF"/>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dirty="0"/>
              <a:t>Klikk for å legge til tid og sted for foredraget (1 linje)</a:t>
            </a:r>
          </a:p>
        </p:txBody>
      </p:sp>
      <p:sp>
        <p:nvSpPr>
          <p:cNvPr id="15" name="Plassholder for innhold 2">
            <a:extLst>
              <a:ext uri="{FF2B5EF4-FFF2-40B4-BE49-F238E27FC236}">
                <a16:creationId xmlns:a16="http://schemas.microsoft.com/office/drawing/2014/main" id="{88FE3AE7-7B6E-B14F-BFD4-CF53D54897B3}"/>
              </a:ext>
            </a:extLst>
          </p:cNvPr>
          <p:cNvSpPr>
            <a:spLocks noGrp="1"/>
          </p:cNvSpPr>
          <p:nvPr>
            <p:ph idx="14" hasCustomPrompt="1"/>
          </p:nvPr>
        </p:nvSpPr>
        <p:spPr>
          <a:xfrm>
            <a:off x="487890" y="6183657"/>
            <a:ext cx="9557258" cy="333875"/>
          </a:xfrm>
        </p:spPr>
        <p:txBody>
          <a:bodyPr anchor="b" anchorCtr="0"/>
          <a:lstStyle>
            <a:lvl1pPr>
              <a:buClr>
                <a:srgbClr val="539760"/>
              </a:buClr>
              <a:buNone/>
              <a:defRPr sz="2000" i="0" spc="0">
                <a:solidFill>
                  <a:srgbClr val="EFEFE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Klikk for å legge til navn og rolle på foredragsholder (1 linje)</a:t>
            </a:r>
          </a:p>
        </p:txBody>
      </p:sp>
      <p:pic>
        <p:nvPicPr>
          <p:cNvPr id="18" name="Bilde 17">
            <a:extLst>
              <a:ext uri="{FF2B5EF4-FFF2-40B4-BE49-F238E27FC236}">
                <a16:creationId xmlns:a16="http://schemas.microsoft.com/office/drawing/2014/main" id="{49C075CE-036F-9647-8B30-860D95D2135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5233" y="5771222"/>
            <a:ext cx="1262052" cy="746310"/>
          </a:xfrm>
          <a:prstGeom prst="rect">
            <a:avLst/>
          </a:prstGeom>
        </p:spPr>
      </p:pic>
      <p:sp>
        <p:nvSpPr>
          <p:cNvPr id="16" name="Tittel 2">
            <a:extLst>
              <a:ext uri="{FF2B5EF4-FFF2-40B4-BE49-F238E27FC236}">
                <a16:creationId xmlns:a16="http://schemas.microsoft.com/office/drawing/2014/main" id="{DCD7FE7B-53BC-B84B-9ADE-9F9090B2C714}"/>
              </a:ext>
            </a:extLst>
          </p:cNvPr>
          <p:cNvSpPr>
            <a:spLocks noGrp="1"/>
          </p:cNvSpPr>
          <p:nvPr>
            <p:ph type="ctrTitle" hasCustomPrompt="1"/>
          </p:nvPr>
        </p:nvSpPr>
        <p:spPr>
          <a:xfrm>
            <a:off x="487890" y="3874802"/>
            <a:ext cx="11707284" cy="1872307"/>
          </a:xfrm>
          <a:prstGeom prst="rect">
            <a:avLst/>
          </a:prstGeom>
          <a:solidFill>
            <a:srgbClr val="253325">
              <a:alpha val="0"/>
            </a:srgbClr>
          </a:solidFill>
        </p:spPr>
        <p:txBody>
          <a:bodyPr wrap="square" lIns="0" anchor="t" anchorCtr="0">
            <a:noAutofit/>
          </a:bodyPr>
          <a:lstStyle>
            <a:lvl1pPr>
              <a:lnSpc>
                <a:spcPts val="7300"/>
              </a:lnSpc>
              <a:defRPr sz="7000" b="1" spc="0">
                <a:solidFill>
                  <a:srgbClr val="EFEFEF"/>
                </a:solidFill>
              </a:defRPr>
            </a:lvl1pPr>
          </a:lstStyle>
          <a:p>
            <a:r>
              <a:rPr lang="nb-NO" noProof="0" dirty="0"/>
              <a:t>Klikk for å legge til tittel (inntil to linjer)</a:t>
            </a:r>
          </a:p>
        </p:txBody>
      </p:sp>
    </p:spTree>
    <p:extLst>
      <p:ext uri="{BB962C8B-B14F-4D97-AF65-F5344CB8AC3E}">
        <p14:creationId xmlns:p14="http://schemas.microsoft.com/office/powerpoint/2010/main" val="858292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nhold mørk grønn">
    <p:bg>
      <p:bgPr>
        <a:solidFill>
          <a:srgbClr val="253325"/>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483981"/>
            <a:ext cx="8468126" cy="763200"/>
          </a:xfrm>
          <a:prstGeom prst="rect">
            <a:avLst/>
          </a:prstGeom>
          <a:solidFill>
            <a:srgbClr val="539760"/>
          </a:solidFill>
        </p:spPr>
        <p:txBody>
          <a:bodyPr/>
          <a:lstStyle>
            <a:lvl1pPr>
              <a:defRPr>
                <a:solidFill>
                  <a:srgbClr val="EFEFEF"/>
                </a:solidFill>
              </a:defRPr>
            </a:lvl1pPr>
          </a:lstStyle>
          <a:p>
            <a:r>
              <a:rPr lang="nb-NO" dirty="0"/>
              <a:t>Klikk for å legge til tittel</a:t>
            </a:r>
          </a:p>
        </p:txBody>
      </p:sp>
      <p:pic>
        <p:nvPicPr>
          <p:cNvPr id="11" name="Bilde 10">
            <a:extLst>
              <a:ext uri="{FF2B5EF4-FFF2-40B4-BE49-F238E27FC236}">
                <a16:creationId xmlns:a16="http://schemas.microsoft.com/office/drawing/2014/main" id="{0DAA8203-9DCD-3743-8B38-63E87E2984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4825" y="528120"/>
            <a:ext cx="2871548" cy="629591"/>
          </a:xfrm>
          <a:prstGeom prst="rect">
            <a:avLst/>
          </a:prstGeom>
        </p:spPr>
      </p:pic>
      <p:sp>
        <p:nvSpPr>
          <p:cNvPr id="5" name="Plassholder for innhold 2">
            <a:extLst>
              <a:ext uri="{FF2B5EF4-FFF2-40B4-BE49-F238E27FC236}">
                <a16:creationId xmlns:a16="http://schemas.microsoft.com/office/drawing/2014/main" id="{4111DCA9-20CE-1242-9B52-473842A3B571}"/>
              </a:ext>
            </a:extLst>
          </p:cNvPr>
          <p:cNvSpPr>
            <a:spLocks noGrp="1"/>
          </p:cNvSpPr>
          <p:nvPr>
            <p:ph idx="1" hasCustomPrompt="1"/>
          </p:nvPr>
        </p:nvSpPr>
        <p:spPr>
          <a:xfrm>
            <a:off x="451412" y="1782501"/>
            <a:ext cx="9653287" cy="4734046"/>
          </a:xfrm>
        </p:spPr>
        <p:txBody>
          <a:bodyPr/>
          <a:lstStyle>
            <a:lvl1pPr>
              <a:buClr>
                <a:srgbClr val="539760"/>
              </a:buClr>
              <a:defRPr>
                <a:solidFill>
                  <a:srgbClr val="EFEFEF"/>
                </a:solidFill>
              </a:defRPr>
            </a:lvl1pPr>
            <a:lvl2pPr>
              <a:defRPr>
                <a:solidFill>
                  <a:srgbClr val="EFEFEF"/>
                </a:solidFill>
              </a:defRPr>
            </a:lvl2pPr>
            <a:lvl3pPr>
              <a:defRPr>
                <a:solidFill>
                  <a:srgbClr val="EFEFEF"/>
                </a:solidFill>
              </a:defRPr>
            </a:lvl3pPr>
            <a:lvl4pPr>
              <a:defRPr>
                <a:solidFill>
                  <a:srgbClr val="EFEFEF"/>
                </a:solidFill>
              </a:defRPr>
            </a:lvl4pPr>
            <a:lvl5pPr>
              <a:defRPr>
                <a:solidFill>
                  <a:srgbClr val="EFEFEF"/>
                </a:solidFill>
              </a:defRPr>
            </a:lvl5pPr>
            <a:lvl6pPr>
              <a:defRPr>
                <a:solidFill>
                  <a:srgbClr val="EFEFEF"/>
                </a:solidFill>
              </a:defRPr>
            </a:lvl6pPr>
            <a:lvl7pPr>
              <a:defRPr>
                <a:solidFill>
                  <a:srgbClr val="EFEFEF"/>
                </a:solidFill>
              </a:defRPr>
            </a:lvl7pPr>
            <a:lvl8pPr>
              <a:defRPr>
                <a:solidFill>
                  <a:srgbClr val="EFEFEF"/>
                </a:solidFill>
              </a:defRPr>
            </a:lvl8pPr>
            <a:lvl9pPr>
              <a:defRPr>
                <a:solidFill>
                  <a:srgbClr val="EFEFEF"/>
                </a:solidFill>
              </a:defRPr>
            </a:lvl9pPr>
          </a:lstStyle>
          <a:p>
            <a:pPr lvl="0"/>
            <a:r>
              <a:rPr lang="nb-NO" dirty="0"/>
              <a:t>Klikk for å legge til tekst</a:t>
            </a:r>
          </a:p>
        </p:txBody>
      </p:sp>
    </p:spTree>
    <p:extLst>
      <p:ext uri="{BB962C8B-B14F-4D97-AF65-F5344CB8AC3E}">
        <p14:creationId xmlns:p14="http://schemas.microsoft.com/office/powerpoint/2010/main" val="193941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7454096" y="1782501"/>
            <a:ext cx="4741080" cy="4742477"/>
          </a:xfrm>
          <a:prstGeom prst="rect">
            <a:avLst/>
          </a:prstGeom>
          <a:solidFill>
            <a:srgbClr val="F2EBDD"/>
          </a:solidFill>
        </p:spPr>
        <p:txBody>
          <a:bodyPr lIns="0" tIns="0" rIns="0" bIns="720000" anchor="ctr" anchorCtr="1"/>
          <a:lstStyle>
            <a:lvl1pPr marL="0" indent="0" algn="ctr">
              <a:buNone/>
              <a:defRPr sz="2000" b="0" i="1">
                <a:latin typeface="Arial" panose="020B0604020202020204" pitchFamily="34" charset="0"/>
                <a:cs typeface="Arial" panose="020B0604020202020204" pitchFamily="34" charset="0"/>
              </a:defRPr>
            </a:lvl1pPr>
          </a:lstStyle>
          <a:p>
            <a:r>
              <a:rPr lang="nb-NO" noProof="0"/>
              <a:t>Klikk på ikonet for å legge til et bilde</a:t>
            </a:r>
            <a:endParaRPr lang="nn-NO" noProof="0" dirty="0"/>
          </a:p>
        </p:txBody>
      </p:sp>
      <p:sp>
        <p:nvSpPr>
          <p:cNvPr id="10" name="Plassholder for tekst 9"/>
          <p:cNvSpPr>
            <a:spLocks noGrp="1"/>
          </p:cNvSpPr>
          <p:nvPr>
            <p:ph type="body" sz="quarter" idx="14" hasCustomPrompt="1"/>
          </p:nvPr>
        </p:nvSpPr>
        <p:spPr>
          <a:xfrm>
            <a:off x="451413" y="1782501"/>
            <a:ext cx="6192455" cy="4742477"/>
          </a:xfrm>
          <a:prstGeom prst="rect">
            <a:avLst/>
          </a:prstGeom>
        </p:spPr>
        <p:txBody>
          <a:bodyPr lIns="0" tIns="0" rIns="0" bIns="0"/>
          <a:lstStyle>
            <a:lvl1pPr>
              <a:spcAft>
                <a:spcPts val="500"/>
              </a:spcAft>
              <a:defRPr/>
            </a:lvl1pPr>
          </a:lstStyle>
          <a:p>
            <a:pPr lvl="0"/>
            <a:r>
              <a:rPr lang="nb-NO" dirty="0"/>
              <a:t>Klikk for å legge til tekst</a:t>
            </a:r>
          </a:p>
        </p:txBody>
      </p:sp>
      <p:sp>
        <p:nvSpPr>
          <p:cNvPr id="6" name="Plassholder for tittel 1">
            <a:extLst>
              <a:ext uri="{FF2B5EF4-FFF2-40B4-BE49-F238E27FC236}">
                <a16:creationId xmlns:a16="http://schemas.microsoft.com/office/drawing/2014/main" id="{B48FEB19-3629-F84D-BE6D-370ADD876171}"/>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311741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tekst med overskrift">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1" y="1247182"/>
            <a:ext cx="5150733" cy="5280940"/>
          </a:xfrm>
          <a:prstGeom prst="rect">
            <a:avLst/>
          </a:prstGeom>
          <a:solidFill>
            <a:srgbClr val="F2EBDD"/>
          </a:solidFill>
        </p:spPr>
        <p:txBody>
          <a:bodyPr vert="horz" lIns="0" tIns="0" rIns="0" bIns="720000" anchor="ctr" anchorCtr="1">
            <a:normAutofit/>
          </a:bodyPr>
          <a:lstStyle>
            <a:lvl1pPr marL="0" indent="0" algn="ctr">
              <a:buNone/>
              <a:defRPr sz="2000" i="1"/>
            </a:lvl1pPr>
          </a:lstStyle>
          <a:p>
            <a:r>
              <a:rPr lang="nb-NO" noProof="0"/>
              <a:t>Klikk på ikonet for å legge til et bilde</a:t>
            </a:r>
            <a:endParaRPr lang="nn-NO" noProof="0" dirty="0"/>
          </a:p>
        </p:txBody>
      </p:sp>
      <p:sp>
        <p:nvSpPr>
          <p:cNvPr id="10" name="Plassholder for tekst 9"/>
          <p:cNvSpPr>
            <a:spLocks noGrp="1"/>
          </p:cNvSpPr>
          <p:nvPr>
            <p:ph type="body" sz="quarter" idx="14" hasCustomPrompt="1"/>
          </p:nvPr>
        </p:nvSpPr>
        <p:spPr>
          <a:xfrm>
            <a:off x="5555848" y="2634712"/>
            <a:ext cx="6304334" cy="3893409"/>
          </a:xfrm>
          <a:prstGeom prst="rect">
            <a:avLst/>
          </a:prstGeom>
        </p:spPr>
        <p:txBody>
          <a:bodyPr lIns="0" tIns="0" rIns="0" bIns="0"/>
          <a:lstStyle>
            <a:lvl1pPr>
              <a:defRPr sz="2800"/>
            </a:lvl1pPr>
          </a:lstStyle>
          <a:p>
            <a:pPr lvl="0"/>
            <a:r>
              <a:rPr lang="nb-NO" dirty="0"/>
              <a:t>Klikk for å legge til tekst</a:t>
            </a:r>
          </a:p>
        </p:txBody>
      </p:sp>
      <p:sp>
        <p:nvSpPr>
          <p:cNvPr id="8" name="Plassholder for tekst 7"/>
          <p:cNvSpPr>
            <a:spLocks noGrp="1"/>
          </p:cNvSpPr>
          <p:nvPr>
            <p:ph type="body" sz="quarter" idx="15" hasCustomPrompt="1"/>
          </p:nvPr>
        </p:nvSpPr>
        <p:spPr>
          <a:xfrm>
            <a:off x="5555848" y="1611685"/>
            <a:ext cx="6304334" cy="417358"/>
          </a:xfrm>
        </p:spPr>
        <p:txBody>
          <a:bodyPr wrap="square">
            <a:spAutoFit/>
          </a:bodyPr>
          <a:lstStyle>
            <a:lvl1pPr marL="0" indent="0">
              <a:buNone/>
              <a:defRPr sz="3000" b="1" i="0" spc="0">
                <a:solidFill>
                  <a:srgbClr val="440C1A"/>
                </a:solidFill>
                <a:latin typeface="Arial" panose="020B0604020202020204" pitchFamily="34" charset="0"/>
                <a:cs typeface="Arial" panose="020B0604020202020204" pitchFamily="34" charset="0"/>
              </a:defRPr>
            </a:lvl1pPr>
          </a:lstStyle>
          <a:p>
            <a:pPr lvl="0"/>
            <a:r>
              <a:rPr lang="nb-NO" dirty="0"/>
              <a:t>Underoverskrift</a:t>
            </a:r>
          </a:p>
        </p:txBody>
      </p:sp>
      <p:sp>
        <p:nvSpPr>
          <p:cNvPr id="7" name="Plassholder for tittel 1">
            <a:extLst>
              <a:ext uri="{FF2B5EF4-FFF2-40B4-BE49-F238E27FC236}">
                <a16:creationId xmlns:a16="http://schemas.microsoft.com/office/drawing/2014/main" id="{D1856A3E-480B-AE4A-83E5-6655FBF0C076}"/>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217340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uten tittel">
    <p:bg>
      <p:bgPr>
        <a:solidFill>
          <a:srgbClr val="F2EBDD"/>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B5F15C57-2E72-7549-BBF9-B81ED5E3B3A9}"/>
              </a:ext>
            </a:extLst>
          </p:cNvPr>
          <p:cNvSpPr>
            <a:spLocks noGrp="1"/>
          </p:cNvSpPr>
          <p:nvPr>
            <p:ph idx="1" hasCustomPrompt="1"/>
          </p:nvPr>
        </p:nvSpPr>
        <p:spPr>
          <a:xfrm>
            <a:off x="277792" y="1782502"/>
            <a:ext cx="9826907" cy="4734046"/>
          </a:xfrm>
        </p:spPr>
        <p:txBody>
          <a:bodyPr/>
          <a:lstStyle>
            <a:lvl1pPr>
              <a:defRPr>
                <a:solidFill>
                  <a:srgbClr val="440C1A"/>
                </a:solidFill>
              </a:defRPr>
            </a:lvl1pPr>
          </a:lstStyle>
          <a:p>
            <a:pPr lvl="0"/>
            <a:r>
              <a:rPr lang="nb-NO" dirty="0"/>
              <a:t>Klikk for å legge til tekst</a:t>
            </a:r>
          </a:p>
        </p:txBody>
      </p:sp>
    </p:spTree>
    <p:extLst>
      <p:ext uri="{BB962C8B-B14F-4D97-AF65-F5344CB8AC3E}">
        <p14:creationId xmlns:p14="http://schemas.microsoft.com/office/powerpoint/2010/main" val="217063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med overskrift">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273250" y="1733418"/>
            <a:ext cx="5521124" cy="389530"/>
          </a:xfrm>
        </p:spPr>
        <p:txBody>
          <a:bodyPr anchor="t">
            <a:spAutoFit/>
          </a:bodyPr>
          <a:lstStyle>
            <a:lvl1pPr marL="0" indent="0">
              <a:buNone/>
              <a:defRPr sz="2800" b="1" i="0" spc="0">
                <a:latin typeface="Arial" panose="020B0604020202020204" pitchFamily="34" charset="0"/>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lvl="0"/>
            <a:r>
              <a:rPr lang="nb-NO" dirty="0"/>
              <a:t>Klikk for å legge til overskrift</a:t>
            </a:r>
          </a:p>
        </p:txBody>
      </p:sp>
      <p:sp>
        <p:nvSpPr>
          <p:cNvPr id="7" name="Plassholder for innhold 2">
            <a:extLst>
              <a:ext uri="{FF2B5EF4-FFF2-40B4-BE49-F238E27FC236}">
                <a16:creationId xmlns:a16="http://schemas.microsoft.com/office/drawing/2014/main" id="{2CCFFD7D-3DA4-5D4B-9EC3-56CA23301665}"/>
              </a:ext>
            </a:extLst>
          </p:cNvPr>
          <p:cNvSpPr>
            <a:spLocks noGrp="1"/>
          </p:cNvSpPr>
          <p:nvPr>
            <p:ph sz="half" idx="10" hasCustomPrompt="1"/>
          </p:nvPr>
        </p:nvSpPr>
        <p:spPr>
          <a:xfrm>
            <a:off x="273251" y="2696902"/>
            <a:ext cx="5521123" cy="3831220"/>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9" name="Plassholder for innhold 2">
            <a:extLst>
              <a:ext uri="{FF2B5EF4-FFF2-40B4-BE49-F238E27FC236}">
                <a16:creationId xmlns:a16="http://schemas.microsoft.com/office/drawing/2014/main" id="{AE7E9A8C-3F3B-3A4A-BCBB-8324DDEDF9B8}"/>
              </a:ext>
            </a:extLst>
          </p:cNvPr>
          <p:cNvSpPr>
            <a:spLocks noGrp="1"/>
          </p:cNvSpPr>
          <p:nvPr>
            <p:ph sz="half" idx="12" hasCustomPrompt="1"/>
          </p:nvPr>
        </p:nvSpPr>
        <p:spPr>
          <a:xfrm>
            <a:off x="6400799" y="2696901"/>
            <a:ext cx="5521125" cy="3831220"/>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10" name="Plassholder for tekst 2">
            <a:extLst>
              <a:ext uri="{FF2B5EF4-FFF2-40B4-BE49-F238E27FC236}">
                <a16:creationId xmlns:a16="http://schemas.microsoft.com/office/drawing/2014/main" id="{A41C28C8-5B67-734A-9F47-54265E842414}"/>
              </a:ext>
            </a:extLst>
          </p:cNvPr>
          <p:cNvSpPr>
            <a:spLocks noGrp="1"/>
          </p:cNvSpPr>
          <p:nvPr>
            <p:ph type="body" idx="13" hasCustomPrompt="1"/>
          </p:nvPr>
        </p:nvSpPr>
        <p:spPr>
          <a:xfrm>
            <a:off x="6400800" y="1733418"/>
            <a:ext cx="5521124" cy="389530"/>
          </a:xfrm>
        </p:spPr>
        <p:txBody>
          <a:bodyPr anchor="t">
            <a:spAutoFit/>
          </a:bodyPr>
          <a:lstStyle>
            <a:lvl1pPr marL="0" indent="0">
              <a:buNone/>
              <a:defRPr lang="nb-NO" sz="2800" b="1" i="0" kern="1200" spc="0" dirty="0">
                <a:solidFill>
                  <a:srgbClr val="440C1A"/>
                </a:solidFill>
                <a:latin typeface="Arial" panose="020B0604020202020204" pitchFamily="34" charset="0"/>
                <a:ea typeface="+mn-ea"/>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marL="0" lvl="0" indent="0" algn="l" defTabSz="914445" rtl="0" eaLnBrk="1" latinLnBrk="0" hangingPunct="1">
              <a:lnSpc>
                <a:spcPct val="90000"/>
              </a:lnSpc>
              <a:spcBef>
                <a:spcPts val="1000"/>
              </a:spcBef>
              <a:buClr>
                <a:srgbClr val="EB4040"/>
              </a:buClr>
              <a:buFont typeface="Calibri" panose="020F0502020204030204" pitchFamily="34" charset="0"/>
              <a:buNone/>
            </a:pPr>
            <a:r>
              <a:rPr lang="nb-NO" dirty="0"/>
              <a:t>Klikk for å legge til overskrift</a:t>
            </a:r>
          </a:p>
        </p:txBody>
      </p:sp>
      <p:sp>
        <p:nvSpPr>
          <p:cNvPr id="8" name="Plassholder for tittel 1">
            <a:extLst>
              <a:ext uri="{FF2B5EF4-FFF2-40B4-BE49-F238E27FC236}">
                <a16:creationId xmlns:a16="http://schemas.microsoft.com/office/drawing/2014/main" id="{B4D4FE24-5C2D-2F44-B48A-A45D380A7E97}"/>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206706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uten overskrift">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277793" y="1782502"/>
            <a:ext cx="5458708" cy="4734046"/>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5" name="Plassholder for innhold 2">
            <a:extLst>
              <a:ext uri="{FF2B5EF4-FFF2-40B4-BE49-F238E27FC236}">
                <a16:creationId xmlns:a16="http://schemas.microsoft.com/office/drawing/2014/main" id="{06DE4427-363B-8546-ABF3-F79AE29ADDCB}"/>
              </a:ext>
            </a:extLst>
          </p:cNvPr>
          <p:cNvSpPr>
            <a:spLocks noGrp="1"/>
          </p:cNvSpPr>
          <p:nvPr>
            <p:ph sz="half" idx="10" hasCustomPrompt="1"/>
          </p:nvPr>
        </p:nvSpPr>
        <p:spPr>
          <a:xfrm>
            <a:off x="6458674" y="1782502"/>
            <a:ext cx="5458708" cy="4734046"/>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7" name="Plassholder for tittel 1">
            <a:extLst>
              <a:ext uri="{FF2B5EF4-FFF2-40B4-BE49-F238E27FC236}">
                <a16:creationId xmlns:a16="http://schemas.microsoft.com/office/drawing/2014/main" id="{B676D1E4-BDED-7149-8A12-8E851F24DAB2}"/>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59198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3453062" y="1708484"/>
            <a:ext cx="5015064" cy="4839815"/>
          </a:xfrm>
          <a:prstGeom prst="rect">
            <a:avLst/>
          </a:prstGeom>
          <a:solidFill>
            <a:srgbClr val="F2EBDD"/>
          </a:solidFill>
        </p:spPr>
        <p:txBody>
          <a:bodyPr lIns="0" tIns="0" rIns="0" bIns="720000" anchor="ctr" anchorCtr="1"/>
          <a:lstStyle>
            <a:lvl1pPr marL="0" indent="0" algn="ctr">
              <a:buNone/>
              <a:defRPr sz="2000" i="1"/>
            </a:lvl1pPr>
          </a:lstStyle>
          <a:p>
            <a:r>
              <a:rPr lang="nb-NO" noProof="0"/>
              <a:t>Klikk på ikonet for å legge til et bilde</a:t>
            </a:r>
            <a:endParaRPr lang="nn-NO" noProof="0" dirty="0"/>
          </a:p>
        </p:txBody>
      </p:sp>
      <p:sp>
        <p:nvSpPr>
          <p:cNvPr id="4" name="Plassholder for tittel 1">
            <a:extLst>
              <a:ext uri="{FF2B5EF4-FFF2-40B4-BE49-F238E27FC236}">
                <a16:creationId xmlns:a16="http://schemas.microsoft.com/office/drawing/2014/main" id="{20AE2322-DE5A-0444-AF2F-09D8B32181BC}"/>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317968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2054579" y="1793790"/>
            <a:ext cx="10140596" cy="4742477"/>
          </a:xfrm>
          <a:prstGeom prst="rect">
            <a:avLst/>
          </a:prstGeom>
          <a:solidFill>
            <a:srgbClr val="F2EBDD"/>
          </a:solidFill>
        </p:spPr>
        <p:txBody>
          <a:bodyPr lIns="0" tIns="0" rIns="0" bIns="720000" anchor="ctr" anchorCtr="1"/>
          <a:lstStyle>
            <a:lvl1pPr marL="0" indent="0" algn="ctr">
              <a:buNone/>
              <a:defRPr sz="2000" i="1"/>
            </a:lvl1pPr>
          </a:lstStyle>
          <a:p>
            <a:r>
              <a:rPr lang="nb-NO" noProof="0"/>
              <a:t>Klikk på ikonet for å legge til et bilde</a:t>
            </a:r>
            <a:endParaRPr lang="nn-NO" noProof="0" dirty="0"/>
          </a:p>
        </p:txBody>
      </p:sp>
      <p:sp>
        <p:nvSpPr>
          <p:cNvPr id="5" name="Plassholder for tittel 1">
            <a:extLst>
              <a:ext uri="{FF2B5EF4-FFF2-40B4-BE49-F238E27FC236}">
                <a16:creationId xmlns:a16="http://schemas.microsoft.com/office/drawing/2014/main" id="{32F41428-9925-9141-9582-2651E7AE55AE}"/>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225900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EBDD"/>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 y="483981"/>
            <a:ext cx="8468127" cy="764051"/>
          </a:xfrm>
          <a:prstGeom prst="rect">
            <a:avLst/>
          </a:prstGeom>
          <a:solidFill>
            <a:srgbClr val="EB4040"/>
          </a:solidFill>
          <a:ln w="12700" cap="rnd">
            <a:noFill/>
          </a:ln>
        </p:spPr>
        <p:txBody>
          <a:bodyPr vert="horz" lIns="360000" tIns="0" rIns="360000" bIns="0" rtlCol="0" anchor="ctr" anchorCtr="0">
            <a:normAutofit/>
          </a:bodyPr>
          <a:lstStyle/>
          <a:p>
            <a:r>
              <a:rPr lang="nb-NO" noProof="0" dirty="0"/>
              <a:t>Klikk for å legge til tittel</a:t>
            </a:r>
          </a:p>
        </p:txBody>
      </p:sp>
      <p:sp>
        <p:nvSpPr>
          <p:cNvPr id="3" name="Plassholder for tekst 2"/>
          <p:cNvSpPr>
            <a:spLocks noGrp="1"/>
          </p:cNvSpPr>
          <p:nvPr>
            <p:ph type="body" idx="1"/>
          </p:nvPr>
        </p:nvSpPr>
        <p:spPr>
          <a:xfrm>
            <a:off x="451413" y="1782501"/>
            <a:ext cx="9653286" cy="4665571"/>
          </a:xfrm>
          <a:prstGeom prst="rect">
            <a:avLst/>
          </a:prstGeom>
        </p:spPr>
        <p:txBody>
          <a:bodyPr vert="horz" lIns="0" tIns="0" rIns="0" bIns="0" rtlCol="0">
            <a:normAutofit/>
          </a:bodyPr>
          <a:lstStyle/>
          <a:p>
            <a:pPr lvl="0"/>
            <a:r>
              <a:rPr lang="nb-NO" noProof="0" dirty="0"/>
              <a:t>Klikk for å legge til tekst</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10357145" y="6448072"/>
            <a:ext cx="846441" cy="184709"/>
          </a:xfrm>
          <a:prstGeom prst="rect">
            <a:avLst/>
          </a:prstGeom>
        </p:spPr>
        <p:txBody>
          <a:bodyPr vert="horz" lIns="0" tIns="0" rIns="0" bIns="0" rtlCol="0" anchor="ctr">
            <a:normAutofit/>
          </a:bodyPr>
          <a:lstStyle>
            <a:lvl1pPr algn="l">
              <a:defRPr sz="1200">
                <a:solidFill>
                  <a:schemeClr val="dk1"/>
                </a:solidFill>
              </a:defRPr>
            </a:lvl1pPr>
          </a:lstStyle>
          <a:p>
            <a:fld id="{983651F3-9B16-40C6-B209-3688FC9C95F6}" type="datetimeFigureOut">
              <a:rPr lang="nb-NO" noProof="0" smtClean="0"/>
              <a:pPr/>
              <a:t>15.09.2022</a:t>
            </a:fld>
            <a:endParaRPr lang="nb-NO" noProof="0"/>
          </a:p>
        </p:txBody>
      </p:sp>
      <p:sp>
        <p:nvSpPr>
          <p:cNvPr id="6" name="Plassholder for lysbildenummer 5"/>
          <p:cNvSpPr>
            <a:spLocks noGrp="1"/>
          </p:cNvSpPr>
          <p:nvPr>
            <p:ph type="sldNum" sz="quarter" idx="4"/>
          </p:nvPr>
        </p:nvSpPr>
        <p:spPr>
          <a:xfrm>
            <a:off x="11591609" y="6448073"/>
            <a:ext cx="308892" cy="184709"/>
          </a:xfrm>
          <a:prstGeom prst="rect">
            <a:avLst/>
          </a:prstGeom>
        </p:spPr>
        <p:txBody>
          <a:bodyPr vert="horz" lIns="0" tIns="0" rIns="0" bIns="0" rtlCol="0" anchor="ctr">
            <a:normAutofit/>
          </a:bodyPr>
          <a:lstStyle>
            <a:lvl1pPr algn="r">
              <a:defRPr sz="1200">
                <a:solidFill>
                  <a:schemeClr val="dk1"/>
                </a:solidFill>
              </a:defRPr>
            </a:lvl1pPr>
          </a:lstStyle>
          <a:p>
            <a:fld id="{5751DFAA-887F-4071-8EAD-E8CA316FCF06}" type="slidenum">
              <a:rPr lang="nb-NO" noProof="0" smtClean="0"/>
              <a:pPr/>
              <a:t>‹#›</a:t>
            </a:fld>
            <a:endParaRPr lang="nb-NO" noProof="0"/>
          </a:p>
        </p:txBody>
      </p:sp>
      <p:pic>
        <p:nvPicPr>
          <p:cNvPr id="9" name="Bilde 8">
            <a:extLst>
              <a:ext uri="{FF2B5EF4-FFF2-40B4-BE49-F238E27FC236}">
                <a16:creationId xmlns:a16="http://schemas.microsoft.com/office/drawing/2014/main" id="{CC5212ED-2CE9-9B40-B55C-C0976D0CB60C}"/>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785705" y="526248"/>
            <a:ext cx="2849787" cy="624820"/>
          </a:xfrm>
          <a:prstGeom prst="rect">
            <a:avLst/>
          </a:prstGeom>
        </p:spPr>
      </p:pic>
    </p:spTree>
    <p:extLst>
      <p:ext uri="{BB962C8B-B14F-4D97-AF65-F5344CB8AC3E}">
        <p14:creationId xmlns:p14="http://schemas.microsoft.com/office/powerpoint/2010/main" val="1281332595"/>
      </p:ext>
    </p:extLst>
  </p:cSld>
  <p:clrMap bg1="lt1" tx1="dk1" bg2="lt2" tx2="dk2" accent1="accent1" accent2="accent2" accent3="accent3" accent4="accent4" accent5="accent5" accent6="accent6" hlink="hlink" folHlink="folHlink"/>
  <p:sldLayoutIdLst>
    <p:sldLayoutId id="2147483737" r:id="rId1"/>
    <p:sldLayoutId id="2147483696" r:id="rId2"/>
    <p:sldLayoutId id="2147483699" r:id="rId3"/>
    <p:sldLayoutId id="2147483700" r:id="rId4"/>
    <p:sldLayoutId id="2147483723" r:id="rId5"/>
    <p:sldLayoutId id="2147483704" r:id="rId6"/>
    <p:sldLayoutId id="2147483717" r:id="rId7"/>
    <p:sldLayoutId id="2147483721" r:id="rId8"/>
    <p:sldLayoutId id="2147483725" r:id="rId9"/>
    <p:sldLayoutId id="2147483715" r:id="rId10"/>
    <p:sldLayoutId id="2147483724" r:id="rId11"/>
    <p:sldLayoutId id="2147483720" r:id="rId12"/>
    <p:sldLayoutId id="2147483736" r:id="rId13"/>
    <p:sldLayoutId id="2147483741" r:id="rId14"/>
    <p:sldLayoutId id="2147483707" r:id="rId15"/>
    <p:sldLayoutId id="2147483738" r:id="rId16"/>
    <p:sldLayoutId id="2147483735" r:id="rId17"/>
    <p:sldLayoutId id="2147483739" r:id="rId18"/>
    <p:sldLayoutId id="2147483733" r:id="rId19"/>
    <p:sldLayoutId id="2147483740" r:id="rId20"/>
    <p:sldLayoutId id="2147483729" r:id="rId21"/>
  </p:sldLayoutIdLst>
  <p:txStyles>
    <p:titleStyle>
      <a:lvl1pPr algn="l" defTabSz="914445" rtl="0" eaLnBrk="1" latinLnBrk="0" hangingPunct="1">
        <a:lnSpc>
          <a:spcPct val="90000"/>
        </a:lnSpc>
        <a:spcBef>
          <a:spcPct val="0"/>
        </a:spcBef>
        <a:buNone/>
        <a:defRPr sz="3800" b="1" i="0" kern="1200" spc="0">
          <a:solidFill>
            <a:srgbClr val="F2EBDD"/>
          </a:solidFill>
          <a:latin typeface="Arial" panose="020B0604020202020204" pitchFamily="34" charset="0"/>
          <a:ea typeface="+mj-ea"/>
          <a:cs typeface="Arial" panose="020B0604020202020204" pitchFamily="34" charset="0"/>
        </a:defRPr>
      </a:lvl1pPr>
    </p:titleStyle>
    <p:bodyStyle>
      <a:lvl1pPr marL="252025" indent="-252025" algn="l" defTabSz="914445" rtl="0" eaLnBrk="1" latinLnBrk="0" hangingPunct="1">
        <a:lnSpc>
          <a:spcPct val="90000"/>
        </a:lnSpc>
        <a:spcBef>
          <a:spcPts val="1000"/>
        </a:spcBef>
        <a:spcAft>
          <a:spcPts val="500"/>
        </a:spcAft>
        <a:buClr>
          <a:srgbClr val="EB4040"/>
        </a:buClr>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1pPr>
      <a:lvl2pPr marL="432043" indent="-216021" algn="l" defTabSz="914445" rtl="0" eaLnBrk="1" latinLnBrk="0" hangingPunct="1">
        <a:lnSpc>
          <a:spcPct val="90000"/>
        </a:lnSpc>
        <a:spcBef>
          <a:spcPts val="500"/>
        </a:spcBef>
        <a:spcAft>
          <a:spcPts val="500"/>
        </a:spcAft>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2pPr>
      <a:lvl3pPr marL="648065" indent="-216021" algn="l" defTabSz="914445" rtl="0" eaLnBrk="1" latinLnBrk="0" hangingPunct="1">
        <a:lnSpc>
          <a:spcPct val="90000"/>
        </a:lnSpc>
        <a:spcBef>
          <a:spcPts val="500"/>
        </a:spcBef>
        <a:spcAft>
          <a:spcPts val="500"/>
        </a:spcAft>
        <a:buFont typeface="Calibri" panose="020F0502020204030204" pitchFamily="34" charset="0"/>
        <a:buChar char="-"/>
        <a:defRPr sz="2700" b="0" i="0" kern="1200">
          <a:solidFill>
            <a:srgbClr val="440C1A"/>
          </a:solidFill>
          <a:latin typeface="Arial" panose="020B0604020202020204" pitchFamily="34" charset="0"/>
          <a:ea typeface="+mn-ea"/>
          <a:cs typeface="Arial" panose="020B0604020202020204" pitchFamily="34" charset="0"/>
        </a:defRPr>
      </a:lvl3pPr>
      <a:lvl4pPr marL="864086" indent="-216021" algn="l" defTabSz="914445" rtl="0" eaLnBrk="1" latinLnBrk="0" hangingPunct="1">
        <a:lnSpc>
          <a:spcPct val="90000"/>
        </a:lnSpc>
        <a:spcBef>
          <a:spcPts val="500"/>
        </a:spcBef>
        <a:spcAft>
          <a:spcPts val="500"/>
        </a:spcAft>
        <a:buFont typeface="Calibri" panose="020F0502020204030204" pitchFamily="34" charset="0"/>
        <a:buChar char="-"/>
        <a:defRPr sz="2400" b="0" i="0" kern="1200">
          <a:solidFill>
            <a:srgbClr val="440C1A"/>
          </a:solidFill>
          <a:latin typeface="Arial" panose="020B0604020202020204" pitchFamily="34" charset="0"/>
          <a:ea typeface="+mn-ea"/>
          <a:cs typeface="Arial" panose="020B0604020202020204" pitchFamily="34" charset="0"/>
        </a:defRPr>
      </a:lvl4pPr>
      <a:lvl5pPr marL="1080108" indent="-216021" algn="l" defTabSz="914445" rtl="0" eaLnBrk="1" latinLnBrk="0" hangingPunct="1">
        <a:lnSpc>
          <a:spcPct val="90000"/>
        </a:lnSpc>
        <a:spcBef>
          <a:spcPts val="500"/>
        </a:spcBef>
        <a:spcAft>
          <a:spcPts val="500"/>
        </a:spcAft>
        <a:buFont typeface="Calibri" panose="020F0502020204030204" pitchFamily="34" charset="0"/>
        <a:buChar char="-"/>
        <a:defRPr sz="2200" b="0" i="0" kern="1200">
          <a:solidFill>
            <a:srgbClr val="440C1A"/>
          </a:solidFill>
          <a:latin typeface="Arial" panose="020B0604020202020204" pitchFamily="34" charset="0"/>
          <a:ea typeface="+mn-ea"/>
          <a:cs typeface="Arial" panose="020B0604020202020204" pitchFamily="34" charset="0"/>
        </a:defRPr>
      </a:lvl5pPr>
      <a:lvl6pPr marL="2514725"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icture Placeholder 1">
            <a:extLst>
              <a:ext uri="{FF2B5EF4-FFF2-40B4-BE49-F238E27FC236}">
                <a16:creationId xmlns:a16="http://schemas.microsoft.com/office/drawing/2014/main" id="{C4B6759D-EBA0-0212-2942-61153D6F02BD}"/>
              </a:ext>
            </a:extLst>
          </p:cNvPr>
          <p:cNvSpPr>
            <a:spLocks noGrp="1"/>
          </p:cNvSpPr>
          <p:nvPr>
            <p:ph type="pic" sz="quarter" idx="13"/>
          </p:nvPr>
        </p:nvSpPr>
        <p:spPr>
          <a:xfrm>
            <a:off x="487890" y="8400"/>
            <a:ext cx="11710800" cy="4057200"/>
          </a:xfrm>
        </p:spPr>
      </p:sp>
      <p:sp>
        <p:nvSpPr>
          <p:cNvPr id="41" name="Subtitle 2">
            <a:extLst>
              <a:ext uri="{FF2B5EF4-FFF2-40B4-BE49-F238E27FC236}">
                <a16:creationId xmlns:a16="http://schemas.microsoft.com/office/drawing/2014/main" id="{3854B04C-FCF3-42FC-1483-72ED6CA0DD07}"/>
              </a:ext>
            </a:extLst>
          </p:cNvPr>
          <p:cNvSpPr>
            <a:spLocks noGrp="1"/>
          </p:cNvSpPr>
          <p:nvPr>
            <p:ph type="subTitle" idx="1"/>
          </p:nvPr>
        </p:nvSpPr>
        <p:spPr>
          <a:xfrm>
            <a:off x="487890" y="5762611"/>
            <a:ext cx="9557258" cy="387798"/>
          </a:xfrm>
        </p:spPr>
        <p:txBody>
          <a:bodyPr/>
          <a:lstStyle/>
          <a:p>
            <a:endParaRPr lang="en-US"/>
          </a:p>
        </p:txBody>
      </p:sp>
      <p:sp>
        <p:nvSpPr>
          <p:cNvPr id="43" name="Content Placeholder 3">
            <a:extLst>
              <a:ext uri="{FF2B5EF4-FFF2-40B4-BE49-F238E27FC236}">
                <a16:creationId xmlns:a16="http://schemas.microsoft.com/office/drawing/2014/main" id="{0DA3EF58-1F77-DC5F-6F59-DE9827DF7FA6}"/>
              </a:ext>
            </a:extLst>
          </p:cNvPr>
          <p:cNvSpPr>
            <a:spLocks noGrp="1"/>
          </p:cNvSpPr>
          <p:nvPr>
            <p:ph idx="14"/>
          </p:nvPr>
        </p:nvSpPr>
        <p:spPr>
          <a:xfrm>
            <a:off x="487890" y="6183657"/>
            <a:ext cx="9557258" cy="333875"/>
          </a:xfrm>
        </p:spPr>
        <p:txBody>
          <a:bodyPr/>
          <a:lstStyle/>
          <a:p>
            <a:endParaRPr lang="en-US"/>
          </a:p>
        </p:txBody>
      </p:sp>
      <p:sp>
        <p:nvSpPr>
          <p:cNvPr id="18" name="Tittel 17">
            <a:extLst>
              <a:ext uri="{FF2B5EF4-FFF2-40B4-BE49-F238E27FC236}">
                <a16:creationId xmlns:a16="http://schemas.microsoft.com/office/drawing/2014/main" id="{BA81B68E-2A35-A246-873F-07A482D248A5}"/>
              </a:ext>
            </a:extLst>
          </p:cNvPr>
          <p:cNvSpPr>
            <a:spLocks noGrp="1"/>
          </p:cNvSpPr>
          <p:nvPr>
            <p:ph type="ctrTitle"/>
          </p:nvPr>
        </p:nvSpPr>
        <p:spPr>
          <a:xfrm>
            <a:off x="487890" y="3874802"/>
            <a:ext cx="11707284" cy="1872307"/>
          </a:xfrm>
        </p:spPr>
        <p:txBody>
          <a:bodyPr wrap="square" anchor="t">
            <a:normAutofit/>
          </a:bodyPr>
          <a:lstStyle/>
          <a:p>
            <a:br>
              <a:rPr lang="nb-NO"/>
            </a:br>
            <a:r>
              <a:rPr lang="nb-NO"/>
              <a:t>Kurs for valgkomiteer</a:t>
            </a:r>
            <a:endParaRPr lang="nn-NO"/>
          </a:p>
        </p:txBody>
      </p:sp>
    </p:spTree>
    <p:extLst>
      <p:ext uri="{BB962C8B-B14F-4D97-AF65-F5344CB8AC3E}">
        <p14:creationId xmlns:p14="http://schemas.microsoft.com/office/powerpoint/2010/main" val="93975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49BB53BA-2794-5F71-0B83-A41A38E56EBF}"/>
              </a:ext>
            </a:extLst>
          </p:cNvPr>
          <p:cNvSpPr>
            <a:spLocks noGrp="1"/>
          </p:cNvSpPr>
          <p:nvPr>
            <p:ph sz="half" idx="1"/>
          </p:nvPr>
        </p:nvSpPr>
        <p:spPr>
          <a:xfrm>
            <a:off x="277793" y="1782502"/>
            <a:ext cx="5458708" cy="4734046"/>
          </a:xfrm>
        </p:spPr>
        <p:txBody>
          <a:bodyPr>
            <a:normAutofit fontScale="92500" lnSpcReduction="20000"/>
          </a:bodyPr>
          <a:lstStyle/>
          <a:p>
            <a:r>
              <a:rPr lang="en-US" dirty="0"/>
              <a:t>Alle </a:t>
            </a:r>
            <a:r>
              <a:rPr lang="en-US" dirty="0" err="1"/>
              <a:t>verv</a:t>
            </a:r>
            <a:r>
              <a:rPr lang="en-US" dirty="0"/>
              <a:t> </a:t>
            </a:r>
            <a:r>
              <a:rPr lang="en-US" dirty="0" err="1"/>
              <a:t>står</a:t>
            </a:r>
            <a:r>
              <a:rPr lang="en-US" dirty="0"/>
              <a:t> </a:t>
            </a:r>
            <a:r>
              <a:rPr lang="en-US" dirty="0" err="1"/>
              <a:t>til</a:t>
            </a:r>
            <a:r>
              <a:rPr lang="en-US" dirty="0"/>
              <a:t> </a:t>
            </a:r>
            <a:r>
              <a:rPr lang="en-US" dirty="0" err="1"/>
              <a:t>valg</a:t>
            </a:r>
            <a:r>
              <a:rPr lang="en-US" dirty="0"/>
              <a:t>!</a:t>
            </a:r>
          </a:p>
          <a:p>
            <a:r>
              <a:rPr lang="nb-NO" dirty="0"/>
              <a:t>Styret må minimum bestå av tre medlemmer, hvorav én velges som leder og én som kasserer.</a:t>
            </a:r>
          </a:p>
          <a:p>
            <a:r>
              <a:rPr lang="nb-NO" dirty="0"/>
              <a:t>De lokale vedtektene bestemmer hvilke verv dere skal innstille på.</a:t>
            </a:r>
          </a:p>
          <a:p>
            <a:r>
              <a:rPr lang="en-US" dirty="0"/>
              <a:t>Det </a:t>
            </a:r>
            <a:r>
              <a:rPr lang="en-US" dirty="0" err="1"/>
              <a:t>som</a:t>
            </a:r>
            <a:r>
              <a:rPr lang="en-US" dirty="0"/>
              <a:t> </a:t>
            </a:r>
            <a:r>
              <a:rPr lang="en-US" dirty="0" err="1"/>
              <a:t>skal</a:t>
            </a:r>
            <a:r>
              <a:rPr lang="en-US" dirty="0"/>
              <a:t> </a:t>
            </a:r>
            <a:r>
              <a:rPr lang="en-US" dirty="0" err="1"/>
              <a:t>velges</a:t>
            </a:r>
            <a:r>
              <a:rPr lang="en-US" dirty="0"/>
              <a:t> </a:t>
            </a:r>
            <a:r>
              <a:rPr lang="en-US" dirty="0" err="1"/>
              <a:t>på</a:t>
            </a:r>
            <a:r>
              <a:rPr lang="en-US" dirty="0"/>
              <a:t> </a:t>
            </a:r>
            <a:r>
              <a:rPr lang="en-US" dirty="0" err="1"/>
              <a:t>årsmøtet</a:t>
            </a:r>
            <a:r>
              <a:rPr lang="en-US" dirty="0"/>
              <a:t>, er </a:t>
            </a:r>
            <a:r>
              <a:rPr lang="en-US" dirty="0" err="1"/>
              <a:t>tillitsvalgte</a:t>
            </a:r>
            <a:r>
              <a:rPr lang="en-US" dirty="0"/>
              <a:t> med </a:t>
            </a:r>
            <a:r>
              <a:rPr lang="en-US" dirty="0" err="1"/>
              <a:t>erfaringene</a:t>
            </a:r>
            <a:r>
              <a:rPr lang="en-US" dirty="0"/>
              <a:t>, </a:t>
            </a:r>
            <a:r>
              <a:rPr lang="en-US" dirty="0" err="1"/>
              <a:t>kompetansen</a:t>
            </a:r>
            <a:r>
              <a:rPr lang="en-US" dirty="0"/>
              <a:t> </a:t>
            </a:r>
            <a:r>
              <a:rPr lang="en-US" dirty="0" err="1"/>
              <a:t>og</a:t>
            </a:r>
            <a:r>
              <a:rPr lang="en-US" dirty="0"/>
              <a:t> </a:t>
            </a:r>
            <a:r>
              <a:rPr lang="en-US" dirty="0" err="1"/>
              <a:t>kapasiteten</a:t>
            </a:r>
            <a:r>
              <a:rPr lang="en-US" dirty="0"/>
              <a:t> </a:t>
            </a:r>
            <a:r>
              <a:rPr lang="en-US" dirty="0" err="1"/>
              <a:t>som</a:t>
            </a:r>
            <a:r>
              <a:rPr lang="en-US" dirty="0"/>
              <a:t> </a:t>
            </a:r>
            <a:r>
              <a:rPr lang="en-US" dirty="0" err="1"/>
              <a:t>trengs</a:t>
            </a:r>
            <a:r>
              <a:rPr lang="en-US" dirty="0"/>
              <a:t> </a:t>
            </a:r>
            <a:r>
              <a:rPr lang="en-US" dirty="0" err="1"/>
              <a:t>i</a:t>
            </a:r>
            <a:r>
              <a:rPr lang="en-US" dirty="0"/>
              <a:t> </a:t>
            </a:r>
            <a:r>
              <a:rPr lang="en-US" dirty="0" err="1"/>
              <a:t>styret</a:t>
            </a:r>
            <a:r>
              <a:rPr lang="en-US" dirty="0"/>
              <a:t>.</a:t>
            </a:r>
          </a:p>
          <a:p>
            <a:r>
              <a:rPr lang="en-US" dirty="0"/>
              <a:t>Dette </a:t>
            </a:r>
            <a:r>
              <a:rPr lang="en-US" dirty="0" err="1"/>
              <a:t>kan</a:t>
            </a:r>
            <a:r>
              <a:rPr lang="en-US" dirty="0"/>
              <a:t> av </a:t>
            </a:r>
            <a:r>
              <a:rPr lang="en-US" dirty="0" err="1"/>
              <a:t>og</a:t>
            </a:r>
            <a:r>
              <a:rPr lang="en-US" dirty="0"/>
              <a:t> </a:t>
            </a:r>
            <a:r>
              <a:rPr lang="en-US" dirty="0" err="1"/>
              <a:t>til</a:t>
            </a:r>
            <a:r>
              <a:rPr lang="en-US" dirty="0"/>
              <a:t> </a:t>
            </a:r>
            <a:r>
              <a:rPr lang="en-US" dirty="0" err="1"/>
              <a:t>bety</a:t>
            </a:r>
            <a:r>
              <a:rPr lang="en-US" dirty="0"/>
              <a:t> at </a:t>
            </a:r>
            <a:r>
              <a:rPr lang="en-US" dirty="0" err="1"/>
              <a:t>ikke</a:t>
            </a:r>
            <a:r>
              <a:rPr lang="en-US" dirty="0"/>
              <a:t> alle </a:t>
            </a:r>
            <a:r>
              <a:rPr lang="en-US" dirty="0" err="1"/>
              <a:t>som</a:t>
            </a:r>
            <a:r>
              <a:rPr lang="en-US" dirty="0"/>
              <a:t> </a:t>
            </a:r>
            <a:r>
              <a:rPr lang="en-US" dirty="0" err="1"/>
              <a:t>ønsker</a:t>
            </a:r>
            <a:r>
              <a:rPr lang="en-US" dirty="0"/>
              <a:t> å </a:t>
            </a:r>
            <a:r>
              <a:rPr lang="en-US" dirty="0" err="1"/>
              <a:t>fortsette</a:t>
            </a:r>
            <a:r>
              <a:rPr lang="en-US" dirty="0"/>
              <a:t> </a:t>
            </a:r>
            <a:r>
              <a:rPr lang="en-US" dirty="0" err="1"/>
              <a:t>blir</a:t>
            </a:r>
            <a:r>
              <a:rPr lang="en-US" dirty="0"/>
              <a:t> </a:t>
            </a:r>
            <a:r>
              <a:rPr lang="en-US" dirty="0" err="1"/>
              <a:t>innstilt</a:t>
            </a:r>
            <a:r>
              <a:rPr lang="en-US" dirty="0"/>
              <a:t> </a:t>
            </a:r>
            <a:r>
              <a:rPr lang="en-US" dirty="0" err="1"/>
              <a:t>til</a:t>
            </a:r>
            <a:r>
              <a:rPr lang="en-US" dirty="0"/>
              <a:t> </a:t>
            </a:r>
            <a:r>
              <a:rPr lang="en-US" dirty="0" err="1"/>
              <a:t>gjenvalg</a:t>
            </a:r>
            <a:r>
              <a:rPr lang="en-US" dirty="0"/>
              <a:t>. </a:t>
            </a:r>
          </a:p>
        </p:txBody>
      </p:sp>
      <p:pic>
        <p:nvPicPr>
          <p:cNvPr id="6" name="Plassholder for bilde 5" descr="Et bilde som inneholder person, innendørs, sitter, gruppe&#10;&#10;Automatisk generert beskrivelse">
            <a:extLst>
              <a:ext uri="{FF2B5EF4-FFF2-40B4-BE49-F238E27FC236}">
                <a16:creationId xmlns:a16="http://schemas.microsoft.com/office/drawing/2014/main" id="{4A9A1E7D-4E9F-4B13-A2EF-A482E6B9A83D}"/>
              </a:ext>
            </a:extLst>
          </p:cNvPr>
          <p:cNvPicPr>
            <a:picLocks noGrp="1" noChangeAspect="1"/>
          </p:cNvPicPr>
          <p:nvPr>
            <p:ph sz="half" idx="10"/>
          </p:nvPr>
        </p:nvPicPr>
        <p:blipFill rotWithShape="1">
          <a:blip r:embed="rId3"/>
          <a:srcRect t="13275" r="2" b="2"/>
          <a:stretch/>
        </p:blipFill>
        <p:spPr>
          <a:xfrm>
            <a:off x="6458674" y="1782502"/>
            <a:ext cx="5458708" cy="4734046"/>
          </a:xfrm>
          <a:noFill/>
        </p:spPr>
      </p:pic>
      <p:sp>
        <p:nvSpPr>
          <p:cNvPr id="13" name="Title 3">
            <a:extLst>
              <a:ext uri="{FF2B5EF4-FFF2-40B4-BE49-F238E27FC236}">
                <a16:creationId xmlns:a16="http://schemas.microsoft.com/office/drawing/2014/main" id="{DE6B4600-1F2C-FD0B-0F5A-9B3A8C752D1D}"/>
              </a:ext>
            </a:extLst>
          </p:cNvPr>
          <p:cNvSpPr>
            <a:spLocks noGrp="1"/>
          </p:cNvSpPr>
          <p:nvPr>
            <p:ph type="title"/>
          </p:nvPr>
        </p:nvSpPr>
        <p:spPr>
          <a:xfrm>
            <a:off x="-1" y="483981"/>
            <a:ext cx="8468127" cy="763200"/>
          </a:xfrm>
          <a:solidFill>
            <a:srgbClr val="539760"/>
          </a:solidFill>
        </p:spPr>
        <p:txBody>
          <a:bodyPr/>
          <a:lstStyle/>
          <a:p>
            <a:r>
              <a:rPr lang="en-US" dirty="0">
                <a:solidFill>
                  <a:srgbClr val="EFEFEF"/>
                </a:solidFill>
              </a:rPr>
              <a:t>4. </a:t>
            </a:r>
            <a:r>
              <a:rPr lang="en-US" dirty="0" err="1">
                <a:solidFill>
                  <a:srgbClr val="EFEFEF"/>
                </a:solidFill>
              </a:rPr>
              <a:t>Hva</a:t>
            </a:r>
            <a:r>
              <a:rPr lang="en-US" dirty="0">
                <a:solidFill>
                  <a:srgbClr val="EFEFEF"/>
                </a:solidFill>
              </a:rPr>
              <a:t> </a:t>
            </a:r>
            <a:r>
              <a:rPr lang="en-US" dirty="0" err="1">
                <a:solidFill>
                  <a:srgbClr val="EFEFEF"/>
                </a:solidFill>
              </a:rPr>
              <a:t>skal</a:t>
            </a:r>
            <a:r>
              <a:rPr lang="en-US" dirty="0">
                <a:solidFill>
                  <a:srgbClr val="EFEFEF"/>
                </a:solidFill>
              </a:rPr>
              <a:t> </a:t>
            </a:r>
            <a:r>
              <a:rPr lang="en-US" dirty="0" err="1">
                <a:solidFill>
                  <a:srgbClr val="EFEFEF"/>
                </a:solidFill>
              </a:rPr>
              <a:t>velges</a:t>
            </a:r>
            <a:r>
              <a:rPr lang="en-US" dirty="0">
                <a:solidFill>
                  <a:srgbClr val="EFEFEF"/>
                </a:solidFill>
              </a:rPr>
              <a:t>?</a:t>
            </a:r>
          </a:p>
        </p:txBody>
      </p:sp>
    </p:spTree>
    <p:extLst>
      <p:ext uri="{BB962C8B-B14F-4D97-AF65-F5344CB8AC3E}">
        <p14:creationId xmlns:p14="http://schemas.microsoft.com/office/powerpoint/2010/main" val="1429930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DB92A2-7BE5-AEBD-3124-AFC3FBFA0383}"/>
              </a:ext>
            </a:extLst>
          </p:cNvPr>
          <p:cNvSpPr>
            <a:spLocks noGrp="1"/>
          </p:cNvSpPr>
          <p:nvPr>
            <p:ph type="title"/>
          </p:nvPr>
        </p:nvSpPr>
        <p:spPr/>
        <p:txBody>
          <a:bodyPr>
            <a:normAutofit/>
          </a:bodyPr>
          <a:lstStyle/>
          <a:p>
            <a:r>
              <a:rPr lang="nb-NO" sz="3200" dirty="0"/>
              <a:t>5. Intervjuer og forventningsavklaringer</a:t>
            </a:r>
            <a:endParaRPr lang="nn-NO" sz="3200" dirty="0"/>
          </a:p>
        </p:txBody>
      </p:sp>
      <p:sp>
        <p:nvSpPr>
          <p:cNvPr id="3" name="Plassholder for innhold 2">
            <a:extLst>
              <a:ext uri="{FF2B5EF4-FFF2-40B4-BE49-F238E27FC236}">
                <a16:creationId xmlns:a16="http://schemas.microsoft.com/office/drawing/2014/main" id="{40F88031-E246-1F25-4D5D-1E1CC66C8BE1}"/>
              </a:ext>
            </a:extLst>
          </p:cNvPr>
          <p:cNvSpPr>
            <a:spLocks noGrp="1"/>
          </p:cNvSpPr>
          <p:nvPr>
            <p:ph idx="1"/>
          </p:nvPr>
        </p:nvSpPr>
        <p:spPr/>
        <p:txBody>
          <a:bodyPr/>
          <a:lstStyle/>
          <a:p>
            <a:pPr algn="l" rtl="0" fontAlgn="base">
              <a:buFont typeface="+mj-lt"/>
              <a:buAutoNum type="arabicPeriod"/>
            </a:pPr>
            <a:r>
              <a:rPr lang="nb-NO" sz="2800" b="0" i="0" dirty="0">
                <a:solidFill>
                  <a:srgbClr val="440C1A"/>
                </a:solidFill>
                <a:effectLst/>
                <a:latin typeface="Arial" panose="020B0604020202020204" pitchFamily="34" charset="0"/>
              </a:rPr>
              <a:t> </a:t>
            </a:r>
            <a:r>
              <a:rPr lang="nb-NO" sz="2800" b="1" i="0" dirty="0">
                <a:solidFill>
                  <a:srgbClr val="440C1A"/>
                </a:solidFill>
                <a:effectLst/>
                <a:latin typeface="Arial" panose="020B0604020202020204" pitchFamily="34" charset="0"/>
              </a:rPr>
              <a:t>Bakgrunn</a:t>
            </a:r>
            <a:r>
              <a:rPr lang="nb-NO" sz="2800" b="0" i="0" dirty="0">
                <a:solidFill>
                  <a:srgbClr val="440C1A"/>
                </a:solidFill>
                <a:effectLst/>
                <a:latin typeface="Arial" panose="020B0604020202020204" pitchFamily="34" charset="0"/>
              </a:rPr>
              <a:t> </a:t>
            </a:r>
          </a:p>
          <a:p>
            <a:pPr algn="l" rtl="0" fontAlgn="base">
              <a:buFont typeface="Arial" panose="020B0604020202020204" pitchFamily="34" charset="0"/>
              <a:buChar char="•"/>
            </a:pPr>
            <a:r>
              <a:rPr lang="nb-NO" sz="2800" b="0" i="0" dirty="0">
                <a:solidFill>
                  <a:srgbClr val="000000"/>
                </a:solidFill>
                <a:effectLst/>
                <a:latin typeface="Arial" panose="020B0604020202020204" pitchFamily="34" charset="0"/>
              </a:rPr>
              <a:t>Fortell oss om deg selv  </a:t>
            </a:r>
          </a:p>
          <a:p>
            <a:pPr algn="l" rtl="0" fontAlgn="base">
              <a:buFont typeface="Arial" panose="020B0604020202020204" pitchFamily="34" charset="0"/>
              <a:buChar char="•"/>
            </a:pPr>
            <a:r>
              <a:rPr lang="nb-NO" sz="2800" b="0" i="0" dirty="0">
                <a:solidFill>
                  <a:srgbClr val="000000"/>
                </a:solidFill>
                <a:effectLst/>
                <a:latin typeface="Arial" panose="020B0604020202020204" pitchFamily="34" charset="0"/>
              </a:rPr>
              <a:t>Har du erfaring som tillitsvalgt? Som frivillig? Erfaring fra SV? </a:t>
            </a:r>
          </a:p>
          <a:p>
            <a:pPr algn="l" rtl="0" fontAlgn="base">
              <a:buFont typeface="Arial" panose="020B0604020202020204" pitchFamily="34" charset="0"/>
              <a:buChar char="•"/>
            </a:pPr>
            <a:r>
              <a:rPr lang="nb-NO" sz="2800" b="0" i="0" dirty="0">
                <a:solidFill>
                  <a:srgbClr val="000000"/>
                </a:solidFill>
                <a:effectLst/>
                <a:latin typeface="Arial" panose="020B0604020202020204" pitchFamily="34" charset="0"/>
              </a:rPr>
              <a:t>Hvordan er du på samarbeid? </a:t>
            </a:r>
          </a:p>
          <a:p>
            <a:pPr marL="0" indent="0">
              <a:buNone/>
            </a:pPr>
            <a:endParaRPr lang="nn-NO" dirty="0"/>
          </a:p>
        </p:txBody>
      </p:sp>
    </p:spTree>
    <p:extLst>
      <p:ext uri="{BB962C8B-B14F-4D97-AF65-F5344CB8AC3E}">
        <p14:creationId xmlns:p14="http://schemas.microsoft.com/office/powerpoint/2010/main" val="435378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DB92A2-7BE5-AEBD-3124-AFC3FBFA0383}"/>
              </a:ext>
            </a:extLst>
          </p:cNvPr>
          <p:cNvSpPr>
            <a:spLocks noGrp="1"/>
          </p:cNvSpPr>
          <p:nvPr>
            <p:ph type="title"/>
          </p:nvPr>
        </p:nvSpPr>
        <p:spPr/>
        <p:txBody>
          <a:bodyPr>
            <a:normAutofit/>
          </a:bodyPr>
          <a:lstStyle/>
          <a:p>
            <a:r>
              <a:rPr lang="nb-NO" sz="3200" dirty="0"/>
              <a:t>5. Intervjuer og forventningsavklaringer</a:t>
            </a:r>
            <a:endParaRPr lang="nn-NO" sz="3200" dirty="0"/>
          </a:p>
        </p:txBody>
      </p:sp>
      <p:sp>
        <p:nvSpPr>
          <p:cNvPr id="3" name="Plassholder for innhold 2">
            <a:extLst>
              <a:ext uri="{FF2B5EF4-FFF2-40B4-BE49-F238E27FC236}">
                <a16:creationId xmlns:a16="http://schemas.microsoft.com/office/drawing/2014/main" id="{40F88031-E246-1F25-4D5D-1E1CC66C8BE1}"/>
              </a:ext>
            </a:extLst>
          </p:cNvPr>
          <p:cNvSpPr>
            <a:spLocks noGrp="1"/>
          </p:cNvSpPr>
          <p:nvPr>
            <p:ph idx="1"/>
          </p:nvPr>
        </p:nvSpPr>
        <p:spPr/>
        <p:txBody>
          <a:bodyPr/>
          <a:lstStyle/>
          <a:p>
            <a:pPr algn="l" rtl="0" fontAlgn="base">
              <a:buFont typeface="+mj-lt"/>
              <a:buAutoNum type="arabicPeriod" startAt="2"/>
            </a:pPr>
            <a:r>
              <a:rPr lang="nb-NO" sz="2800" b="1" i="0" dirty="0">
                <a:solidFill>
                  <a:srgbClr val="440C1A"/>
                </a:solidFill>
                <a:effectLst/>
                <a:latin typeface="Arial" panose="020B0604020202020204" pitchFamily="34" charset="0"/>
              </a:rPr>
              <a:t>Motivasjon</a:t>
            </a:r>
            <a:r>
              <a:rPr lang="nb-NO" sz="2800" b="0" i="0" dirty="0">
                <a:solidFill>
                  <a:srgbClr val="440C1A"/>
                </a:solidFill>
                <a:effectLst/>
                <a:latin typeface="Arial" panose="020B0604020202020204" pitchFamily="34" charset="0"/>
              </a:rPr>
              <a:t> </a:t>
            </a:r>
          </a:p>
          <a:p>
            <a:pPr algn="l" rtl="0" fontAlgn="base">
              <a:buFont typeface="Arial" panose="020B0604020202020204" pitchFamily="34" charset="0"/>
              <a:buChar char="•"/>
            </a:pPr>
            <a:r>
              <a:rPr lang="nb-NO" sz="2800" b="0" i="0" dirty="0">
                <a:solidFill>
                  <a:srgbClr val="000000"/>
                </a:solidFill>
                <a:effectLst/>
                <a:latin typeface="Arial" panose="020B0604020202020204" pitchFamily="34" charset="0"/>
              </a:rPr>
              <a:t>Hvorfor ønsker du å sitte i lokallagsstyret? </a:t>
            </a:r>
          </a:p>
          <a:p>
            <a:pPr algn="l" rtl="0" fontAlgn="base">
              <a:buFont typeface="Arial" panose="020B0604020202020204" pitchFamily="34" charset="0"/>
              <a:buChar char="•"/>
            </a:pPr>
            <a:r>
              <a:rPr lang="nb-NO" sz="2800" b="0" i="0" dirty="0">
                <a:solidFill>
                  <a:srgbClr val="000000"/>
                </a:solidFill>
                <a:effectLst/>
                <a:latin typeface="Arial" panose="020B0604020202020204" pitchFamily="34" charset="0"/>
              </a:rPr>
              <a:t>Hvilke egenskaper tar du med deg inn i styret? </a:t>
            </a:r>
          </a:p>
          <a:p>
            <a:pPr algn="l" rtl="0" fontAlgn="base">
              <a:buFont typeface="Arial" panose="020B0604020202020204" pitchFamily="34" charset="0"/>
              <a:buChar char="•"/>
            </a:pPr>
            <a:r>
              <a:rPr lang="nb-NO" sz="2800" b="0" i="0" dirty="0">
                <a:solidFill>
                  <a:srgbClr val="000000"/>
                </a:solidFill>
                <a:effectLst/>
                <a:latin typeface="Arial" panose="020B0604020202020204" pitchFamily="34" charset="0"/>
              </a:rPr>
              <a:t>Hva ønsker du å bidra med? Hvilke arbeidsoppgaver liker du? </a:t>
            </a:r>
          </a:p>
          <a:p>
            <a:pPr marL="0" indent="0" algn="l" rtl="0" fontAlgn="base">
              <a:buNone/>
            </a:pPr>
            <a:endParaRPr lang="nn-NO" dirty="0"/>
          </a:p>
        </p:txBody>
      </p:sp>
    </p:spTree>
    <p:extLst>
      <p:ext uri="{BB962C8B-B14F-4D97-AF65-F5344CB8AC3E}">
        <p14:creationId xmlns:p14="http://schemas.microsoft.com/office/powerpoint/2010/main" val="567740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DB92A2-7BE5-AEBD-3124-AFC3FBFA0383}"/>
              </a:ext>
            </a:extLst>
          </p:cNvPr>
          <p:cNvSpPr>
            <a:spLocks noGrp="1"/>
          </p:cNvSpPr>
          <p:nvPr>
            <p:ph type="title"/>
          </p:nvPr>
        </p:nvSpPr>
        <p:spPr/>
        <p:txBody>
          <a:bodyPr>
            <a:normAutofit/>
          </a:bodyPr>
          <a:lstStyle/>
          <a:p>
            <a:r>
              <a:rPr lang="nb-NO" sz="3200" dirty="0"/>
              <a:t>5. Intervjuer og forventningsavklaringer</a:t>
            </a:r>
            <a:endParaRPr lang="nn-NO" sz="3200" dirty="0"/>
          </a:p>
        </p:txBody>
      </p:sp>
      <p:sp>
        <p:nvSpPr>
          <p:cNvPr id="3" name="Plassholder for innhold 2">
            <a:extLst>
              <a:ext uri="{FF2B5EF4-FFF2-40B4-BE49-F238E27FC236}">
                <a16:creationId xmlns:a16="http://schemas.microsoft.com/office/drawing/2014/main" id="{40F88031-E246-1F25-4D5D-1E1CC66C8BE1}"/>
              </a:ext>
            </a:extLst>
          </p:cNvPr>
          <p:cNvSpPr>
            <a:spLocks noGrp="1"/>
          </p:cNvSpPr>
          <p:nvPr>
            <p:ph idx="1"/>
          </p:nvPr>
        </p:nvSpPr>
        <p:spPr/>
        <p:txBody>
          <a:bodyPr/>
          <a:lstStyle/>
          <a:p>
            <a:pPr algn="l" rtl="0" fontAlgn="base">
              <a:buFont typeface="+mj-lt"/>
              <a:buAutoNum type="arabicPeriod" startAt="3"/>
            </a:pPr>
            <a:r>
              <a:rPr lang="nb-NO" sz="2800" b="1" i="0" dirty="0">
                <a:solidFill>
                  <a:srgbClr val="440C1A"/>
                </a:solidFill>
                <a:effectLst/>
                <a:latin typeface="Arial" panose="020B0604020202020204" pitchFamily="34" charset="0"/>
              </a:rPr>
              <a:t>Kapasitet</a:t>
            </a:r>
            <a:r>
              <a:rPr lang="nb-NO" sz="2800" b="0" i="0" dirty="0">
                <a:solidFill>
                  <a:srgbClr val="440C1A"/>
                </a:solidFill>
                <a:effectLst/>
                <a:latin typeface="Arial" panose="020B0604020202020204" pitchFamily="34" charset="0"/>
              </a:rPr>
              <a:t> </a:t>
            </a:r>
          </a:p>
          <a:p>
            <a:pPr algn="l" rtl="0" fontAlgn="base">
              <a:buFont typeface="Arial" panose="020B0604020202020204" pitchFamily="34" charset="0"/>
              <a:buChar char="•"/>
            </a:pPr>
            <a:r>
              <a:rPr lang="nb-NO" sz="2800" b="0" i="0" dirty="0">
                <a:solidFill>
                  <a:srgbClr val="000000"/>
                </a:solidFill>
                <a:effectLst/>
                <a:latin typeface="Arial" panose="020B0604020202020204" pitchFamily="34" charset="0"/>
              </a:rPr>
              <a:t>Hvordan er kapasiteten din det neste året? </a:t>
            </a:r>
          </a:p>
          <a:p>
            <a:pPr algn="l" rtl="0" fontAlgn="base">
              <a:buFont typeface="Arial" panose="020B0604020202020204" pitchFamily="34" charset="0"/>
              <a:buChar char="•"/>
            </a:pPr>
            <a:r>
              <a:rPr lang="nb-NO" sz="2800" b="0" i="0" dirty="0">
                <a:solidFill>
                  <a:srgbClr val="000000"/>
                </a:solidFill>
                <a:effectLst/>
                <a:latin typeface="Arial" panose="020B0604020202020204" pitchFamily="34" charset="0"/>
              </a:rPr>
              <a:t>Hvor mye tid ser du for deg å kunne bruke på vervet? </a:t>
            </a:r>
          </a:p>
          <a:p>
            <a:pPr marL="0" indent="0">
              <a:buNone/>
            </a:pPr>
            <a:endParaRPr lang="nn-NO" dirty="0"/>
          </a:p>
        </p:txBody>
      </p:sp>
    </p:spTree>
    <p:extLst>
      <p:ext uri="{BB962C8B-B14F-4D97-AF65-F5344CB8AC3E}">
        <p14:creationId xmlns:p14="http://schemas.microsoft.com/office/powerpoint/2010/main" val="77055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0F88031-E246-1F25-4D5D-1E1CC66C8BE1}"/>
              </a:ext>
            </a:extLst>
          </p:cNvPr>
          <p:cNvSpPr>
            <a:spLocks noGrp="1"/>
          </p:cNvSpPr>
          <p:nvPr>
            <p:ph sz="half" idx="1"/>
          </p:nvPr>
        </p:nvSpPr>
        <p:spPr>
          <a:xfrm>
            <a:off x="277793" y="1782502"/>
            <a:ext cx="5458708" cy="4734046"/>
          </a:xfrm>
        </p:spPr>
        <p:txBody>
          <a:bodyPr>
            <a:normAutofit/>
          </a:bodyPr>
          <a:lstStyle/>
          <a:p>
            <a:pPr marL="0" indent="0" fontAlgn="base">
              <a:buClr>
                <a:srgbClr val="539760"/>
              </a:buClr>
              <a:buNone/>
            </a:pPr>
            <a:r>
              <a:rPr lang="nb-NO" sz="2400" b="1" dirty="0"/>
              <a:t>Det er i tillegg viktig å kommunisere følgende til kandidatene:</a:t>
            </a:r>
          </a:p>
          <a:p>
            <a:pPr rtl="0" fontAlgn="base">
              <a:buFont typeface="Arial" panose="020B0604020202020204" pitchFamily="34" charset="0"/>
              <a:buChar char="•"/>
            </a:pPr>
            <a:r>
              <a:rPr lang="nb-NO" sz="2400" b="0" i="0" dirty="0">
                <a:effectLst/>
              </a:rPr>
              <a:t>Gi en realistisk fremstilling av hva en forventer av de som skal sitte i et lokallagsstyre</a:t>
            </a:r>
          </a:p>
          <a:p>
            <a:pPr rtl="0" fontAlgn="base">
              <a:buFont typeface="Arial" panose="020B0604020202020204" pitchFamily="34" charset="0"/>
              <a:buChar char="•"/>
            </a:pPr>
            <a:r>
              <a:rPr lang="nb-NO" sz="2400" b="0" i="0" dirty="0">
                <a:effectLst/>
              </a:rPr>
              <a:t>Et frivillig verv skal være lystbetont, men man må likevel ha tenkt over egen kapasitet det kommende året. </a:t>
            </a:r>
          </a:p>
          <a:p>
            <a:pPr rtl="0" fontAlgn="base">
              <a:buFont typeface="Arial" panose="020B0604020202020204" pitchFamily="34" charset="0"/>
              <a:buChar char="•"/>
            </a:pPr>
            <a:r>
              <a:rPr lang="nb-NO" sz="2400" b="0" i="0" dirty="0">
                <a:effectLst/>
              </a:rPr>
              <a:t>Verv er for alle medlemmer – ikke kun de med lang erfaring. </a:t>
            </a:r>
          </a:p>
          <a:p>
            <a:pPr marL="0" indent="0">
              <a:buNone/>
            </a:pPr>
            <a:endParaRPr lang="nn-NO" sz="2400" dirty="0"/>
          </a:p>
        </p:txBody>
      </p:sp>
      <p:pic>
        <p:nvPicPr>
          <p:cNvPr id="6" name="Bilde 5" descr="Et bilde som inneholder tekst, tre, person, utendørs&#10;&#10;Automatisk generert beskrivelse">
            <a:extLst>
              <a:ext uri="{FF2B5EF4-FFF2-40B4-BE49-F238E27FC236}">
                <a16:creationId xmlns:a16="http://schemas.microsoft.com/office/drawing/2014/main" id="{4248AFA1-975E-96EF-3FFB-EFB0962F000E}"/>
              </a:ext>
            </a:extLst>
          </p:cNvPr>
          <p:cNvPicPr>
            <a:picLocks noChangeAspect="1"/>
          </p:cNvPicPr>
          <p:nvPr/>
        </p:nvPicPr>
        <p:blipFill rotWithShape="1">
          <a:blip r:embed="rId3">
            <a:extLst>
              <a:ext uri="{28A0092B-C50C-407E-A947-70E740481C1C}">
                <a14:useLocalDpi xmlns:a14="http://schemas.microsoft.com/office/drawing/2010/main" val="0"/>
              </a:ext>
            </a:extLst>
          </a:blip>
          <a:srcRect l="7766" r="15268" b="3"/>
          <a:stretch/>
        </p:blipFill>
        <p:spPr>
          <a:xfrm>
            <a:off x="6458674" y="1782502"/>
            <a:ext cx="5458708" cy="4734046"/>
          </a:xfrm>
          <a:prstGeom prst="rect">
            <a:avLst/>
          </a:prstGeom>
          <a:noFill/>
        </p:spPr>
      </p:pic>
      <p:sp>
        <p:nvSpPr>
          <p:cNvPr id="2" name="Tittel 1">
            <a:extLst>
              <a:ext uri="{FF2B5EF4-FFF2-40B4-BE49-F238E27FC236}">
                <a16:creationId xmlns:a16="http://schemas.microsoft.com/office/drawing/2014/main" id="{F2DB92A2-7BE5-AEBD-3124-AFC3FBFA0383}"/>
              </a:ext>
            </a:extLst>
          </p:cNvPr>
          <p:cNvSpPr>
            <a:spLocks noGrp="1"/>
          </p:cNvSpPr>
          <p:nvPr>
            <p:ph type="title"/>
          </p:nvPr>
        </p:nvSpPr>
        <p:spPr>
          <a:xfrm>
            <a:off x="-1" y="483981"/>
            <a:ext cx="8468127" cy="763200"/>
          </a:xfrm>
          <a:solidFill>
            <a:srgbClr val="539760"/>
          </a:solidFill>
        </p:spPr>
        <p:txBody>
          <a:bodyPr anchor="ctr">
            <a:normAutofit/>
          </a:bodyPr>
          <a:lstStyle/>
          <a:p>
            <a:r>
              <a:rPr lang="nb-NO" sz="3200" dirty="0"/>
              <a:t>5. Intervjuer og forventningsavklaringer</a:t>
            </a:r>
            <a:endParaRPr lang="nn-NO" sz="3200" dirty="0"/>
          </a:p>
        </p:txBody>
      </p:sp>
    </p:spTree>
    <p:extLst>
      <p:ext uri="{BB962C8B-B14F-4D97-AF65-F5344CB8AC3E}">
        <p14:creationId xmlns:p14="http://schemas.microsoft.com/office/powerpoint/2010/main" val="282797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449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9BBD6FA-1154-CAAD-6F44-7D16992E7A30}"/>
              </a:ext>
            </a:extLst>
          </p:cNvPr>
          <p:cNvSpPr>
            <a:spLocks noGrp="1"/>
          </p:cNvSpPr>
          <p:nvPr>
            <p:ph sz="half" idx="1"/>
          </p:nvPr>
        </p:nvSpPr>
        <p:spPr>
          <a:xfrm>
            <a:off x="277793" y="1782502"/>
            <a:ext cx="5458708" cy="4734046"/>
          </a:xfrm>
        </p:spPr>
        <p:txBody>
          <a:bodyPr>
            <a:normAutofit/>
          </a:bodyPr>
          <a:lstStyle/>
          <a:p>
            <a:r>
              <a:rPr lang="nb-NO" dirty="0"/>
              <a:t>Sørge for at lokallaget får valgt et godt styre på årsmøtet.</a:t>
            </a:r>
          </a:p>
          <a:p>
            <a:r>
              <a:rPr lang="nb-NO" dirty="0"/>
              <a:t>Evaluere arbeidet i lokallagsstyret, og kartlegge behov for kontinuitet eller fornyelse i verv.</a:t>
            </a:r>
          </a:p>
          <a:p>
            <a:r>
              <a:rPr lang="nn-NO" dirty="0"/>
              <a:t>Sørge for at lokallagsstyret gjenspeiler </a:t>
            </a:r>
            <a:r>
              <a:rPr lang="nn-NO" dirty="0" err="1"/>
              <a:t>mangfoldet</a:t>
            </a:r>
            <a:r>
              <a:rPr lang="nn-NO" dirty="0"/>
              <a:t> i nærmiljøet.</a:t>
            </a:r>
          </a:p>
        </p:txBody>
      </p:sp>
      <p:pic>
        <p:nvPicPr>
          <p:cNvPr id="5" name="Bilde 4" descr="Et bilde som inneholder person, personer&#10;&#10;Automatisk generert beskrivelse">
            <a:extLst>
              <a:ext uri="{FF2B5EF4-FFF2-40B4-BE49-F238E27FC236}">
                <a16:creationId xmlns:a16="http://schemas.microsoft.com/office/drawing/2014/main" id="{91269082-D8CB-69F3-3DDC-23D5B3C3BC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15" r="17205" b="-1"/>
          <a:stretch/>
        </p:blipFill>
        <p:spPr>
          <a:xfrm>
            <a:off x="6458674" y="1782502"/>
            <a:ext cx="5458708" cy="4734046"/>
          </a:xfrm>
          <a:prstGeom prst="rect">
            <a:avLst/>
          </a:prstGeom>
          <a:noFill/>
        </p:spPr>
      </p:pic>
      <p:sp>
        <p:nvSpPr>
          <p:cNvPr id="2" name="Tittel 1">
            <a:extLst>
              <a:ext uri="{FF2B5EF4-FFF2-40B4-BE49-F238E27FC236}">
                <a16:creationId xmlns:a16="http://schemas.microsoft.com/office/drawing/2014/main" id="{5246D927-B2FA-DAA2-DB8E-E1AD8106D765}"/>
              </a:ext>
            </a:extLst>
          </p:cNvPr>
          <p:cNvSpPr>
            <a:spLocks noGrp="1"/>
          </p:cNvSpPr>
          <p:nvPr>
            <p:ph type="title"/>
          </p:nvPr>
        </p:nvSpPr>
        <p:spPr>
          <a:xfrm>
            <a:off x="-1" y="483981"/>
            <a:ext cx="8468127" cy="763200"/>
          </a:xfrm>
          <a:solidFill>
            <a:srgbClr val="539760"/>
          </a:solidFill>
        </p:spPr>
        <p:txBody>
          <a:bodyPr anchor="ctr">
            <a:normAutofit/>
          </a:bodyPr>
          <a:lstStyle/>
          <a:p>
            <a:r>
              <a:rPr lang="nb-NO" dirty="0">
                <a:solidFill>
                  <a:srgbClr val="EFEFEF"/>
                </a:solidFill>
              </a:rPr>
              <a:t>Valgkomiteens rolle</a:t>
            </a:r>
            <a:endParaRPr lang="nn-NO" dirty="0">
              <a:solidFill>
                <a:srgbClr val="EFEFEF"/>
              </a:solidFill>
            </a:endParaRPr>
          </a:p>
        </p:txBody>
      </p:sp>
    </p:spTree>
    <p:extLst>
      <p:ext uri="{BB962C8B-B14F-4D97-AF65-F5344CB8AC3E}">
        <p14:creationId xmlns:p14="http://schemas.microsoft.com/office/powerpoint/2010/main" val="322872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186AB24-6D7F-7E7C-66EF-DD9D90132E99}"/>
              </a:ext>
            </a:extLst>
          </p:cNvPr>
          <p:cNvSpPr>
            <a:spLocks noGrp="1"/>
          </p:cNvSpPr>
          <p:nvPr>
            <p:ph type="title"/>
          </p:nvPr>
        </p:nvSpPr>
        <p:spPr>
          <a:xfrm>
            <a:off x="-1" y="483981"/>
            <a:ext cx="8468125" cy="763200"/>
          </a:xfrm>
        </p:spPr>
        <p:txBody>
          <a:bodyPr anchor="ctr">
            <a:normAutofit/>
          </a:bodyPr>
          <a:lstStyle/>
          <a:p>
            <a:r>
              <a:rPr lang="nb-NO" dirty="0"/>
              <a:t>Vi skal se på:</a:t>
            </a:r>
            <a:endParaRPr lang="nn-NO" dirty="0"/>
          </a:p>
        </p:txBody>
      </p:sp>
      <p:sp>
        <p:nvSpPr>
          <p:cNvPr id="8" name="Content Placeholder 2">
            <a:extLst>
              <a:ext uri="{FF2B5EF4-FFF2-40B4-BE49-F238E27FC236}">
                <a16:creationId xmlns:a16="http://schemas.microsoft.com/office/drawing/2014/main" id="{F819A049-5286-A9E7-2D3F-BB4D4780145B}"/>
              </a:ext>
            </a:extLst>
          </p:cNvPr>
          <p:cNvSpPr>
            <a:spLocks noGrp="1"/>
          </p:cNvSpPr>
          <p:nvPr>
            <p:ph idx="1"/>
          </p:nvPr>
        </p:nvSpPr>
        <p:spPr>
          <a:xfrm>
            <a:off x="451412" y="1782501"/>
            <a:ext cx="9653287" cy="4734046"/>
          </a:xfrm>
        </p:spPr>
        <p:txBody>
          <a:bodyPr>
            <a:normAutofit/>
          </a:bodyPr>
          <a:lstStyle/>
          <a:p>
            <a:pPr marL="514350" indent="-514350">
              <a:buFont typeface="+mj-lt"/>
              <a:buAutoNum type="arabicPeriod"/>
            </a:pPr>
            <a:r>
              <a:rPr lang="nb-NO" b="0" i="0">
                <a:effectLst/>
              </a:rPr>
              <a:t>Hvordan finne kandidater</a:t>
            </a:r>
          </a:p>
          <a:p>
            <a:pPr marL="514350" indent="-514350">
              <a:buFont typeface="+mj-lt"/>
              <a:buAutoNum type="arabicPeriod"/>
            </a:pPr>
            <a:r>
              <a:rPr lang="nb-NO"/>
              <a:t>Hvordan </a:t>
            </a:r>
            <a:r>
              <a:rPr lang="nb-NO" b="0" i="0">
                <a:effectLst/>
              </a:rPr>
              <a:t>involvere medlemmene og lokallagsstyret </a:t>
            </a:r>
          </a:p>
          <a:p>
            <a:pPr marL="514350" indent="-514350">
              <a:buFont typeface="+mj-lt"/>
              <a:buAutoNum type="arabicPeriod"/>
            </a:pPr>
            <a:r>
              <a:rPr lang="nb-NO" b="0" i="0">
                <a:effectLst/>
              </a:rPr>
              <a:t>Hvordan legge opp prosessen </a:t>
            </a:r>
          </a:p>
          <a:p>
            <a:pPr marL="514350" indent="-514350">
              <a:buFont typeface="+mj-lt"/>
              <a:buAutoNum type="arabicPeriod"/>
            </a:pPr>
            <a:r>
              <a:rPr lang="nb-NO" b="0" i="0">
                <a:effectLst/>
              </a:rPr>
              <a:t>Hva skal velges? </a:t>
            </a:r>
          </a:p>
          <a:p>
            <a:pPr marL="514350" indent="-514350">
              <a:buFont typeface="+mj-lt"/>
              <a:buAutoNum type="arabicPeriod"/>
            </a:pPr>
            <a:r>
              <a:rPr lang="nb-NO" b="0" i="0">
                <a:effectLst/>
              </a:rPr>
              <a:t>Intervjuer og forventningsavklaringer </a:t>
            </a:r>
            <a:endParaRPr lang="en-US" dirty="0"/>
          </a:p>
        </p:txBody>
      </p:sp>
    </p:spTree>
    <p:extLst>
      <p:ext uri="{BB962C8B-B14F-4D97-AF65-F5344CB8AC3E}">
        <p14:creationId xmlns:p14="http://schemas.microsoft.com/office/powerpoint/2010/main" val="123733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061E97-69CA-5F1E-1892-3FE3853702D2}"/>
              </a:ext>
            </a:extLst>
          </p:cNvPr>
          <p:cNvSpPr>
            <a:spLocks noGrp="1"/>
          </p:cNvSpPr>
          <p:nvPr>
            <p:ph type="title"/>
          </p:nvPr>
        </p:nvSpPr>
        <p:spPr/>
        <p:txBody>
          <a:bodyPr/>
          <a:lstStyle/>
          <a:p>
            <a:r>
              <a:rPr lang="nb-NO" dirty="0"/>
              <a:t>1. Hvordan finne kandidater</a:t>
            </a:r>
            <a:endParaRPr lang="nn-NO" dirty="0"/>
          </a:p>
        </p:txBody>
      </p:sp>
      <p:sp>
        <p:nvSpPr>
          <p:cNvPr id="3" name="Plassholder for innhold 2">
            <a:extLst>
              <a:ext uri="{FF2B5EF4-FFF2-40B4-BE49-F238E27FC236}">
                <a16:creationId xmlns:a16="http://schemas.microsoft.com/office/drawing/2014/main" id="{1C06D6F4-1AD4-60AA-293F-4947AA767EA3}"/>
              </a:ext>
            </a:extLst>
          </p:cNvPr>
          <p:cNvSpPr>
            <a:spLocks noGrp="1"/>
          </p:cNvSpPr>
          <p:nvPr>
            <p:ph idx="1"/>
          </p:nvPr>
        </p:nvSpPr>
        <p:spPr/>
        <p:txBody>
          <a:bodyPr/>
          <a:lstStyle/>
          <a:p>
            <a:r>
              <a:rPr lang="nb-NO" dirty="0"/>
              <a:t>Bruk medlemsregisteret (</a:t>
            </a:r>
            <a:r>
              <a:rPr lang="nb-NO" dirty="0" err="1"/>
              <a:t>Hypersys</a:t>
            </a:r>
            <a:r>
              <a:rPr lang="nb-NO" dirty="0"/>
              <a:t>).</a:t>
            </a:r>
          </a:p>
          <a:p>
            <a:r>
              <a:rPr lang="nb-NO" dirty="0"/>
              <a:t>Kartlegg hvem som ønsker å fortsette fra sittende styre.</a:t>
            </a:r>
          </a:p>
          <a:p>
            <a:r>
              <a:rPr lang="nb-NO" dirty="0"/>
              <a:t>Sett opp en ringerunde til alle i lokallaget. Direkte kontakt fungerer!</a:t>
            </a:r>
          </a:p>
          <a:p>
            <a:r>
              <a:rPr lang="nb-NO" dirty="0"/>
              <a:t>Få lokallaget til å sende ut e-post med informasjon om valgkomiteens arbeid og at man kan melde seg som kandidat.</a:t>
            </a:r>
          </a:p>
          <a:p>
            <a:r>
              <a:rPr lang="nb-NO" dirty="0"/>
              <a:t>Ta en titt på medlemmer som har meldt seg inn de siste 1-2 årene. Kanskje er det noen her som aldri har blitt spurt om verv?</a:t>
            </a:r>
            <a:endParaRPr lang="nn-NO" dirty="0"/>
          </a:p>
        </p:txBody>
      </p:sp>
    </p:spTree>
    <p:extLst>
      <p:ext uri="{BB962C8B-B14F-4D97-AF65-F5344CB8AC3E}">
        <p14:creationId xmlns:p14="http://schemas.microsoft.com/office/powerpoint/2010/main" val="384123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12" name="Plassholder for innhold 11" descr="Et bilde som inneholder bygning, person, utendørs, fortau&#10;&#10;Automatisk generert beskrivelse">
            <a:extLst>
              <a:ext uri="{FF2B5EF4-FFF2-40B4-BE49-F238E27FC236}">
                <a16:creationId xmlns:a16="http://schemas.microsoft.com/office/drawing/2014/main" id="{EE934FD2-B021-213A-CDD0-4EBCA3BA3AAB}"/>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0902" r="12368"/>
          <a:stretch/>
        </p:blipFill>
        <p:spPr>
          <a:xfrm>
            <a:off x="7454096" y="1782501"/>
            <a:ext cx="4741080" cy="4742477"/>
          </a:xfrm>
          <a:noFill/>
        </p:spPr>
      </p:pic>
      <p:sp>
        <p:nvSpPr>
          <p:cNvPr id="14" name="Content Placeholder 1">
            <a:extLst>
              <a:ext uri="{FF2B5EF4-FFF2-40B4-BE49-F238E27FC236}">
                <a16:creationId xmlns:a16="http://schemas.microsoft.com/office/drawing/2014/main" id="{074FCCF4-1D3B-2AAA-5F83-96D70A18103E}"/>
              </a:ext>
            </a:extLst>
          </p:cNvPr>
          <p:cNvSpPr>
            <a:spLocks noGrp="1"/>
          </p:cNvSpPr>
          <p:nvPr>
            <p:ph type="body" sz="quarter" idx="14"/>
          </p:nvPr>
        </p:nvSpPr>
        <p:spPr>
          <a:xfrm>
            <a:off x="451413" y="1782501"/>
            <a:ext cx="6192455" cy="4742477"/>
          </a:xfrm>
        </p:spPr>
        <p:txBody>
          <a:bodyPr>
            <a:normAutofit fontScale="92500"/>
          </a:bodyPr>
          <a:lstStyle/>
          <a:p>
            <a:r>
              <a:rPr lang="en-US" dirty="0" err="1"/>
              <a:t>Tenk</a:t>
            </a:r>
            <a:r>
              <a:rPr lang="en-US" dirty="0"/>
              <a:t> </a:t>
            </a:r>
            <a:r>
              <a:rPr lang="en-US" dirty="0" err="1"/>
              <a:t>mangfold</a:t>
            </a:r>
            <a:r>
              <a:rPr lang="en-US" dirty="0"/>
              <a:t> </a:t>
            </a:r>
            <a:r>
              <a:rPr lang="en-US" dirty="0" err="1"/>
              <a:t>når</a:t>
            </a:r>
            <a:r>
              <a:rPr lang="en-US" dirty="0"/>
              <a:t> </a:t>
            </a:r>
            <a:r>
              <a:rPr lang="en-US" dirty="0" err="1"/>
              <a:t>dere</a:t>
            </a:r>
            <a:r>
              <a:rPr lang="en-US" dirty="0"/>
              <a:t> ser </a:t>
            </a:r>
            <a:r>
              <a:rPr lang="en-US" dirty="0" err="1"/>
              <a:t>etter</a:t>
            </a:r>
            <a:r>
              <a:rPr lang="en-US" dirty="0"/>
              <a:t> nye </a:t>
            </a:r>
            <a:r>
              <a:rPr lang="en-US" dirty="0" err="1"/>
              <a:t>kandidater</a:t>
            </a:r>
            <a:r>
              <a:rPr lang="en-US" dirty="0"/>
              <a:t>. </a:t>
            </a:r>
          </a:p>
          <a:p>
            <a:r>
              <a:rPr lang="en-US" dirty="0"/>
              <a:t>Ver </a:t>
            </a:r>
            <a:r>
              <a:rPr lang="en-US" dirty="0" err="1"/>
              <a:t>tydelige</a:t>
            </a:r>
            <a:r>
              <a:rPr lang="en-US" dirty="0"/>
              <a:t> </a:t>
            </a:r>
            <a:r>
              <a:rPr lang="en-US" dirty="0" err="1"/>
              <a:t>på</a:t>
            </a:r>
            <a:r>
              <a:rPr lang="en-US" dirty="0"/>
              <a:t> </a:t>
            </a:r>
            <a:r>
              <a:rPr lang="en-US" dirty="0" err="1"/>
              <a:t>hvilke</a:t>
            </a:r>
            <a:r>
              <a:rPr lang="en-US" dirty="0"/>
              <a:t> roller man ser </a:t>
            </a:r>
            <a:r>
              <a:rPr lang="en-US" dirty="0" err="1"/>
              <a:t>etter</a:t>
            </a:r>
            <a:r>
              <a:rPr lang="en-US" dirty="0"/>
              <a:t> </a:t>
            </a:r>
            <a:r>
              <a:rPr lang="en-US" dirty="0" err="1"/>
              <a:t>i</a:t>
            </a:r>
            <a:r>
              <a:rPr lang="en-US" dirty="0"/>
              <a:t> et </a:t>
            </a:r>
            <a:r>
              <a:rPr lang="en-US" dirty="0" err="1"/>
              <a:t>styre</a:t>
            </a:r>
            <a:r>
              <a:rPr lang="en-US" dirty="0"/>
              <a:t>, </a:t>
            </a:r>
            <a:r>
              <a:rPr lang="en-US" dirty="0" err="1"/>
              <a:t>og</a:t>
            </a:r>
            <a:r>
              <a:rPr lang="en-US" dirty="0"/>
              <a:t> </a:t>
            </a:r>
            <a:r>
              <a:rPr lang="en-US" dirty="0" err="1"/>
              <a:t>kommuniser</a:t>
            </a:r>
            <a:r>
              <a:rPr lang="en-US" dirty="0"/>
              <a:t> </a:t>
            </a:r>
            <a:r>
              <a:rPr lang="en-US" dirty="0" err="1"/>
              <a:t>dette</a:t>
            </a:r>
            <a:r>
              <a:rPr lang="en-US" dirty="0"/>
              <a:t> </a:t>
            </a:r>
            <a:r>
              <a:rPr lang="en-US" dirty="0" err="1"/>
              <a:t>ut.</a:t>
            </a:r>
            <a:endParaRPr lang="en-US" dirty="0"/>
          </a:p>
          <a:p>
            <a:r>
              <a:rPr lang="en-US" dirty="0" err="1"/>
              <a:t>Oppsøk</a:t>
            </a:r>
            <a:r>
              <a:rPr lang="en-US" dirty="0"/>
              <a:t> nye </a:t>
            </a:r>
            <a:r>
              <a:rPr lang="en-US" dirty="0" err="1"/>
              <a:t>medlemmer</a:t>
            </a:r>
            <a:r>
              <a:rPr lang="en-US" dirty="0"/>
              <a:t>.</a:t>
            </a:r>
          </a:p>
          <a:p>
            <a:r>
              <a:rPr lang="en-US" dirty="0"/>
              <a:t>Bruk det </a:t>
            </a:r>
            <a:r>
              <a:rPr lang="en-US" dirty="0" err="1"/>
              <a:t>sittende</a:t>
            </a:r>
            <a:r>
              <a:rPr lang="en-US" dirty="0"/>
              <a:t> </a:t>
            </a:r>
            <a:r>
              <a:rPr lang="en-US" dirty="0" err="1"/>
              <a:t>styret</a:t>
            </a:r>
            <a:r>
              <a:rPr lang="en-US" dirty="0"/>
              <a:t> </a:t>
            </a:r>
            <a:r>
              <a:rPr lang="en-US" dirty="0" err="1"/>
              <a:t>til</a:t>
            </a:r>
            <a:r>
              <a:rPr lang="en-US" dirty="0"/>
              <a:t> å </a:t>
            </a:r>
            <a:r>
              <a:rPr lang="en-US" dirty="0" err="1"/>
              <a:t>snakke</a:t>
            </a:r>
            <a:r>
              <a:rPr lang="en-US" dirty="0"/>
              <a:t> med nye </a:t>
            </a:r>
            <a:r>
              <a:rPr lang="en-US" dirty="0" err="1"/>
              <a:t>medlemmer</a:t>
            </a:r>
            <a:r>
              <a:rPr lang="en-US" dirty="0"/>
              <a:t> om </a:t>
            </a:r>
            <a:r>
              <a:rPr lang="en-US" dirty="0" err="1"/>
              <a:t>hva</a:t>
            </a:r>
            <a:r>
              <a:rPr lang="en-US" dirty="0"/>
              <a:t> det </a:t>
            </a:r>
            <a:r>
              <a:rPr lang="en-US" dirty="0" err="1"/>
              <a:t>betyr</a:t>
            </a:r>
            <a:r>
              <a:rPr lang="en-US" dirty="0"/>
              <a:t> å </a:t>
            </a:r>
            <a:r>
              <a:rPr lang="en-US" dirty="0" err="1"/>
              <a:t>sitte</a:t>
            </a:r>
            <a:r>
              <a:rPr lang="en-US" dirty="0"/>
              <a:t> </a:t>
            </a:r>
            <a:r>
              <a:rPr lang="en-US" dirty="0" err="1"/>
              <a:t>i</a:t>
            </a:r>
            <a:r>
              <a:rPr lang="en-US" dirty="0"/>
              <a:t> et </a:t>
            </a:r>
            <a:r>
              <a:rPr lang="en-US" dirty="0" err="1"/>
              <a:t>lokallagsstyre</a:t>
            </a:r>
            <a:r>
              <a:rPr lang="en-US" dirty="0"/>
              <a:t>.</a:t>
            </a:r>
          </a:p>
          <a:p>
            <a:r>
              <a:rPr lang="en-US" dirty="0"/>
              <a:t>Bruk Facebook. Her </a:t>
            </a:r>
            <a:r>
              <a:rPr lang="en-US" dirty="0" err="1"/>
              <a:t>kan</a:t>
            </a:r>
            <a:r>
              <a:rPr lang="en-US" dirty="0"/>
              <a:t> </a:t>
            </a:r>
            <a:r>
              <a:rPr lang="en-US" dirty="0" err="1"/>
              <a:t>dere</a:t>
            </a:r>
            <a:r>
              <a:rPr lang="en-US" dirty="0"/>
              <a:t> </a:t>
            </a:r>
            <a:r>
              <a:rPr lang="en-US" dirty="0" err="1"/>
              <a:t>være</a:t>
            </a:r>
            <a:r>
              <a:rPr lang="en-US" dirty="0"/>
              <a:t> </a:t>
            </a:r>
            <a:r>
              <a:rPr lang="en-US" dirty="0" err="1"/>
              <a:t>synlige</a:t>
            </a:r>
            <a:r>
              <a:rPr lang="en-US" dirty="0"/>
              <a:t> </a:t>
            </a:r>
            <a:r>
              <a:rPr lang="en-US" dirty="0" err="1"/>
              <a:t>som</a:t>
            </a:r>
            <a:r>
              <a:rPr lang="en-US" dirty="0"/>
              <a:t> </a:t>
            </a:r>
            <a:r>
              <a:rPr lang="en-US" dirty="0" err="1"/>
              <a:t>komité</a:t>
            </a:r>
            <a:r>
              <a:rPr lang="en-US" dirty="0"/>
              <a:t> </a:t>
            </a:r>
            <a:r>
              <a:rPr lang="en-US" dirty="0" err="1"/>
              <a:t>og</a:t>
            </a:r>
            <a:r>
              <a:rPr lang="en-US" dirty="0"/>
              <a:t> </a:t>
            </a:r>
            <a:r>
              <a:rPr lang="en-US" dirty="0" err="1"/>
              <a:t>informere</a:t>
            </a:r>
            <a:r>
              <a:rPr lang="en-US" dirty="0"/>
              <a:t> om </a:t>
            </a:r>
            <a:r>
              <a:rPr lang="en-US" dirty="0" err="1"/>
              <a:t>vervene</a:t>
            </a:r>
            <a:r>
              <a:rPr lang="en-US" dirty="0"/>
              <a:t>.</a:t>
            </a:r>
          </a:p>
        </p:txBody>
      </p:sp>
      <p:sp>
        <p:nvSpPr>
          <p:cNvPr id="16" name="Title 3">
            <a:extLst>
              <a:ext uri="{FF2B5EF4-FFF2-40B4-BE49-F238E27FC236}">
                <a16:creationId xmlns:a16="http://schemas.microsoft.com/office/drawing/2014/main" id="{203F81DB-79EC-B422-E104-562FE01A7126}"/>
              </a:ext>
            </a:extLst>
          </p:cNvPr>
          <p:cNvSpPr>
            <a:spLocks noGrp="1"/>
          </p:cNvSpPr>
          <p:nvPr>
            <p:ph type="title"/>
          </p:nvPr>
        </p:nvSpPr>
        <p:spPr>
          <a:xfrm>
            <a:off x="-1" y="460832"/>
            <a:ext cx="8468127" cy="763200"/>
          </a:xfrm>
          <a:solidFill>
            <a:srgbClr val="539760"/>
          </a:solidFill>
        </p:spPr>
        <p:txBody>
          <a:bodyPr anchor="ctr">
            <a:normAutofit fontScale="90000"/>
          </a:bodyPr>
          <a:lstStyle/>
          <a:p>
            <a:br>
              <a:rPr lang="en-US" sz="2000" dirty="0"/>
            </a:br>
            <a:r>
              <a:rPr lang="en-US" sz="3100" dirty="0"/>
              <a:t>2. </a:t>
            </a:r>
            <a:r>
              <a:rPr lang="en-US" sz="3100" dirty="0" err="1">
                <a:solidFill>
                  <a:srgbClr val="EFEFEF"/>
                </a:solidFill>
              </a:rPr>
              <a:t>Hvordan</a:t>
            </a:r>
            <a:r>
              <a:rPr lang="en-US" sz="3100" dirty="0">
                <a:solidFill>
                  <a:srgbClr val="EFEFEF"/>
                </a:solidFill>
              </a:rPr>
              <a:t> </a:t>
            </a:r>
            <a:r>
              <a:rPr lang="en-US" sz="3100" dirty="0" err="1">
                <a:solidFill>
                  <a:srgbClr val="EFEFEF"/>
                </a:solidFill>
              </a:rPr>
              <a:t>involvere</a:t>
            </a:r>
            <a:r>
              <a:rPr lang="en-US" sz="3100" dirty="0">
                <a:solidFill>
                  <a:srgbClr val="EFEFEF"/>
                </a:solidFill>
              </a:rPr>
              <a:t> </a:t>
            </a:r>
            <a:r>
              <a:rPr lang="en-US" sz="3100" dirty="0" err="1">
                <a:solidFill>
                  <a:srgbClr val="EFEFEF"/>
                </a:solidFill>
              </a:rPr>
              <a:t>medlemmer</a:t>
            </a:r>
            <a:r>
              <a:rPr lang="en-US" sz="3100" dirty="0">
                <a:solidFill>
                  <a:srgbClr val="EFEFEF"/>
                </a:solidFill>
              </a:rPr>
              <a:t> </a:t>
            </a:r>
            <a:r>
              <a:rPr lang="en-US" sz="3100" dirty="0" err="1">
                <a:solidFill>
                  <a:srgbClr val="EFEFEF"/>
                </a:solidFill>
              </a:rPr>
              <a:t>og</a:t>
            </a:r>
            <a:r>
              <a:rPr lang="en-US" sz="3100" dirty="0">
                <a:solidFill>
                  <a:srgbClr val="EFEFEF"/>
                </a:solidFill>
              </a:rPr>
              <a:t> </a:t>
            </a:r>
            <a:r>
              <a:rPr lang="en-US" sz="3100" dirty="0" err="1">
                <a:solidFill>
                  <a:srgbClr val="EFEFEF"/>
                </a:solidFill>
              </a:rPr>
              <a:t>lokallaget</a:t>
            </a:r>
            <a:br>
              <a:rPr lang="en-US" sz="1800" dirty="0"/>
            </a:br>
            <a:endParaRPr lang="en-US" sz="1800" dirty="0"/>
          </a:p>
        </p:txBody>
      </p:sp>
    </p:spTree>
    <p:extLst>
      <p:ext uri="{BB962C8B-B14F-4D97-AF65-F5344CB8AC3E}">
        <p14:creationId xmlns:p14="http://schemas.microsoft.com/office/powerpoint/2010/main" val="80425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032FBC-7612-F2E4-EF90-6943950088C5}"/>
              </a:ext>
            </a:extLst>
          </p:cNvPr>
          <p:cNvSpPr>
            <a:spLocks noGrp="1"/>
          </p:cNvSpPr>
          <p:nvPr>
            <p:ph type="title"/>
          </p:nvPr>
        </p:nvSpPr>
        <p:spPr>
          <a:xfrm>
            <a:off x="0" y="483981"/>
            <a:ext cx="8468126" cy="763200"/>
          </a:xfrm>
        </p:spPr>
        <p:txBody>
          <a:bodyPr anchor="ctr">
            <a:normAutofit/>
          </a:bodyPr>
          <a:lstStyle/>
          <a:p>
            <a:r>
              <a:rPr lang="nb-NO" dirty="0"/>
              <a:t>3. Hvordan legge opp prosessen</a:t>
            </a:r>
            <a:endParaRPr lang="nn-NO" dirty="0"/>
          </a:p>
        </p:txBody>
      </p:sp>
      <p:sp>
        <p:nvSpPr>
          <p:cNvPr id="3" name="Plassholder for innhold 2">
            <a:extLst>
              <a:ext uri="{FF2B5EF4-FFF2-40B4-BE49-F238E27FC236}">
                <a16:creationId xmlns:a16="http://schemas.microsoft.com/office/drawing/2014/main" id="{61ED3D39-1DAF-5ADD-A380-3DEA8351F33D}"/>
              </a:ext>
            </a:extLst>
          </p:cNvPr>
          <p:cNvSpPr>
            <a:spLocks noGrp="1"/>
          </p:cNvSpPr>
          <p:nvPr>
            <p:ph idx="1"/>
          </p:nvPr>
        </p:nvSpPr>
        <p:spPr>
          <a:xfrm>
            <a:off x="544009" y="1794076"/>
            <a:ext cx="9598131" cy="4757195"/>
          </a:xfrm>
        </p:spPr>
        <p:txBody>
          <a:bodyPr>
            <a:normAutofit/>
          </a:bodyPr>
          <a:lstStyle/>
          <a:p>
            <a:pPr marL="0" indent="0">
              <a:buNone/>
            </a:pPr>
            <a:r>
              <a:rPr lang="nb-NO" dirty="0"/>
              <a:t>Prosessen i en valgkomité kan deles inn i fire steg:</a:t>
            </a:r>
          </a:p>
          <a:p>
            <a:pPr marL="0" indent="0">
              <a:buNone/>
            </a:pPr>
            <a:r>
              <a:rPr lang="nb-NO" b="1" dirty="0">
                <a:solidFill>
                  <a:srgbClr val="440C1A"/>
                </a:solidFill>
              </a:rPr>
              <a:t>1. Oppstartsmøte:</a:t>
            </a:r>
          </a:p>
          <a:p>
            <a:pPr>
              <a:buFontTx/>
              <a:buChar char="-"/>
            </a:pPr>
            <a:r>
              <a:rPr lang="nb-NO" dirty="0"/>
              <a:t>Valgkomiteen velges på årsmøtet.</a:t>
            </a:r>
          </a:p>
          <a:p>
            <a:pPr>
              <a:buFontTx/>
              <a:buChar char="-"/>
            </a:pPr>
            <a:r>
              <a:rPr lang="nb-NO" dirty="0"/>
              <a:t>Oppstartsmøte i august eller september</a:t>
            </a:r>
          </a:p>
          <a:p>
            <a:pPr>
              <a:buFontTx/>
              <a:buChar char="-"/>
            </a:pPr>
            <a:r>
              <a:rPr lang="nb-NO" dirty="0"/>
              <a:t>Bli enige om datoer for kommende møter, avklar arbeidsform og fordel konkrete arbeidsoppgaver.</a:t>
            </a:r>
          </a:p>
          <a:p>
            <a:pPr>
              <a:buFontTx/>
              <a:buChar char="-"/>
            </a:pPr>
            <a:r>
              <a:rPr lang="nb-NO" dirty="0"/>
              <a:t>Sett dere inn i lokallagets vedtekter. De legger føringer for arbeidet deres. </a:t>
            </a:r>
          </a:p>
        </p:txBody>
      </p:sp>
    </p:spTree>
    <p:extLst>
      <p:ext uri="{BB962C8B-B14F-4D97-AF65-F5344CB8AC3E}">
        <p14:creationId xmlns:p14="http://schemas.microsoft.com/office/powerpoint/2010/main" val="160414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27C0EB-1B36-F43A-3D60-757CCB8C688A}"/>
              </a:ext>
            </a:extLst>
          </p:cNvPr>
          <p:cNvSpPr>
            <a:spLocks noGrp="1"/>
          </p:cNvSpPr>
          <p:nvPr>
            <p:ph type="title"/>
          </p:nvPr>
        </p:nvSpPr>
        <p:spPr/>
        <p:txBody>
          <a:bodyPr/>
          <a:lstStyle/>
          <a:p>
            <a:r>
              <a:rPr lang="nn-NO" dirty="0" err="1"/>
              <a:t>Hvordan</a:t>
            </a:r>
            <a:r>
              <a:rPr lang="nn-NO" dirty="0"/>
              <a:t> legge opp prosessen</a:t>
            </a:r>
          </a:p>
        </p:txBody>
      </p:sp>
      <p:sp>
        <p:nvSpPr>
          <p:cNvPr id="3" name="Plassholder for innhold 2">
            <a:extLst>
              <a:ext uri="{FF2B5EF4-FFF2-40B4-BE49-F238E27FC236}">
                <a16:creationId xmlns:a16="http://schemas.microsoft.com/office/drawing/2014/main" id="{79041BE4-C387-B8C2-0CFD-5AB78406FE0A}"/>
              </a:ext>
            </a:extLst>
          </p:cNvPr>
          <p:cNvSpPr>
            <a:spLocks noGrp="1"/>
          </p:cNvSpPr>
          <p:nvPr>
            <p:ph idx="1"/>
          </p:nvPr>
        </p:nvSpPr>
        <p:spPr/>
        <p:txBody>
          <a:bodyPr/>
          <a:lstStyle/>
          <a:p>
            <a:pPr marL="0" indent="0">
              <a:buNone/>
            </a:pPr>
            <a:r>
              <a:rPr lang="nb-NO" b="1" dirty="0">
                <a:solidFill>
                  <a:srgbClr val="440C1A"/>
                </a:solidFill>
              </a:rPr>
              <a:t>2. Kartlegging av kompetanse og behov:</a:t>
            </a:r>
          </a:p>
          <a:p>
            <a:pPr>
              <a:buFontTx/>
              <a:buChar char="-"/>
            </a:pPr>
            <a:r>
              <a:rPr lang="nn-NO" dirty="0"/>
              <a:t>Ta kontakt med </a:t>
            </a:r>
            <a:r>
              <a:rPr lang="nn-NO" dirty="0" err="1"/>
              <a:t>sittende</a:t>
            </a:r>
            <a:r>
              <a:rPr lang="nn-NO" dirty="0"/>
              <a:t> styre. </a:t>
            </a:r>
            <a:r>
              <a:rPr lang="nn-NO" dirty="0" err="1"/>
              <a:t>Hvem</a:t>
            </a:r>
            <a:r>
              <a:rPr lang="nn-NO" dirty="0"/>
              <a:t> ønsker </a:t>
            </a:r>
            <a:r>
              <a:rPr lang="nn-NO" dirty="0" err="1"/>
              <a:t>gjenvalg</a:t>
            </a:r>
            <a:r>
              <a:rPr lang="nn-NO" dirty="0"/>
              <a:t>? </a:t>
            </a:r>
            <a:r>
              <a:rPr lang="nn-NO" dirty="0" err="1"/>
              <a:t>Hvem</a:t>
            </a:r>
            <a:r>
              <a:rPr lang="nn-NO" dirty="0"/>
              <a:t> ønsker </a:t>
            </a:r>
            <a:r>
              <a:rPr lang="nn-NO" dirty="0" err="1"/>
              <a:t>ikke</a:t>
            </a:r>
            <a:r>
              <a:rPr lang="nn-NO" dirty="0"/>
              <a:t>?</a:t>
            </a:r>
          </a:p>
          <a:p>
            <a:pPr>
              <a:buFontTx/>
              <a:buChar char="-"/>
            </a:pPr>
            <a:r>
              <a:rPr lang="nn-NO" dirty="0" err="1"/>
              <a:t>Hva</a:t>
            </a:r>
            <a:r>
              <a:rPr lang="nn-NO" dirty="0"/>
              <a:t> har fungert/</a:t>
            </a:r>
            <a:r>
              <a:rPr lang="nn-NO" dirty="0" err="1"/>
              <a:t>ikke</a:t>
            </a:r>
            <a:r>
              <a:rPr lang="nn-NO" dirty="0"/>
              <a:t> fungert i styret det siste året?</a:t>
            </a:r>
          </a:p>
          <a:p>
            <a:pPr>
              <a:buFontTx/>
              <a:buChar char="-"/>
            </a:pPr>
            <a:r>
              <a:rPr lang="nn-NO" dirty="0"/>
              <a:t>Er det en spesifikk kompetanse som </a:t>
            </a:r>
            <a:r>
              <a:rPr lang="nn-NO" dirty="0" err="1"/>
              <a:t>mangler</a:t>
            </a:r>
            <a:r>
              <a:rPr lang="nn-NO" dirty="0"/>
              <a:t>?</a:t>
            </a:r>
          </a:p>
          <a:p>
            <a:pPr>
              <a:buFontTx/>
              <a:buChar char="-"/>
            </a:pPr>
            <a:r>
              <a:rPr lang="nn-NO" dirty="0"/>
              <a:t>Husk at ønske om </a:t>
            </a:r>
            <a:r>
              <a:rPr lang="nn-NO" dirty="0" err="1"/>
              <a:t>gjenvalg</a:t>
            </a:r>
            <a:r>
              <a:rPr lang="nn-NO" dirty="0"/>
              <a:t> </a:t>
            </a:r>
            <a:r>
              <a:rPr lang="nn-NO" dirty="0" err="1"/>
              <a:t>ikke</a:t>
            </a:r>
            <a:r>
              <a:rPr lang="nn-NO" dirty="0"/>
              <a:t> automatisk betyr verv.</a:t>
            </a:r>
          </a:p>
        </p:txBody>
      </p:sp>
    </p:spTree>
    <p:extLst>
      <p:ext uri="{BB962C8B-B14F-4D97-AF65-F5344CB8AC3E}">
        <p14:creationId xmlns:p14="http://schemas.microsoft.com/office/powerpoint/2010/main" val="123972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98B586-E09A-B12D-5B41-9FA0C3982651}"/>
              </a:ext>
            </a:extLst>
          </p:cNvPr>
          <p:cNvSpPr>
            <a:spLocks noGrp="1"/>
          </p:cNvSpPr>
          <p:nvPr>
            <p:ph type="title"/>
          </p:nvPr>
        </p:nvSpPr>
        <p:spPr/>
        <p:txBody>
          <a:bodyPr/>
          <a:lstStyle/>
          <a:p>
            <a:r>
              <a:rPr lang="nn-NO" dirty="0" err="1"/>
              <a:t>Hvordan</a:t>
            </a:r>
            <a:r>
              <a:rPr lang="nn-NO" dirty="0"/>
              <a:t> legge opp prosessen</a:t>
            </a:r>
          </a:p>
        </p:txBody>
      </p:sp>
      <p:sp>
        <p:nvSpPr>
          <p:cNvPr id="3" name="Plassholder for innhold 2">
            <a:extLst>
              <a:ext uri="{FF2B5EF4-FFF2-40B4-BE49-F238E27FC236}">
                <a16:creationId xmlns:a16="http://schemas.microsoft.com/office/drawing/2014/main" id="{324391EC-D1AB-6E05-8C99-ED86EC1666FF}"/>
              </a:ext>
            </a:extLst>
          </p:cNvPr>
          <p:cNvSpPr>
            <a:spLocks noGrp="1"/>
          </p:cNvSpPr>
          <p:nvPr>
            <p:ph idx="1"/>
          </p:nvPr>
        </p:nvSpPr>
        <p:spPr/>
        <p:txBody>
          <a:bodyPr/>
          <a:lstStyle/>
          <a:p>
            <a:pPr marL="0" indent="0">
              <a:buNone/>
            </a:pPr>
            <a:r>
              <a:rPr lang="nb-NO" b="1" dirty="0">
                <a:solidFill>
                  <a:srgbClr val="440C1A"/>
                </a:solidFill>
              </a:rPr>
              <a:t>3.</a:t>
            </a:r>
            <a:r>
              <a:rPr lang="nb-NO" dirty="0">
                <a:solidFill>
                  <a:srgbClr val="440C1A"/>
                </a:solidFill>
              </a:rPr>
              <a:t> </a:t>
            </a:r>
            <a:r>
              <a:rPr lang="nb-NO" b="1" dirty="0">
                <a:solidFill>
                  <a:srgbClr val="440C1A"/>
                </a:solidFill>
              </a:rPr>
              <a:t>Rekruttering og intervjuer:</a:t>
            </a:r>
          </a:p>
          <a:p>
            <a:pPr>
              <a:buFontTx/>
              <a:buChar char="-"/>
            </a:pPr>
            <a:r>
              <a:rPr lang="nn-NO" dirty="0"/>
              <a:t>Skriv en tekst om </a:t>
            </a:r>
            <a:r>
              <a:rPr lang="nn-NO" dirty="0" err="1"/>
              <a:t>valgkomiteens</a:t>
            </a:r>
            <a:r>
              <a:rPr lang="nn-NO" dirty="0"/>
              <a:t> arbeid og </a:t>
            </a:r>
            <a:r>
              <a:rPr lang="nn-NO" dirty="0" err="1"/>
              <a:t>hva</a:t>
            </a:r>
            <a:r>
              <a:rPr lang="nn-NO" dirty="0"/>
              <a:t> en leter etter som kan </a:t>
            </a:r>
            <a:r>
              <a:rPr lang="nn-NO" dirty="0" err="1"/>
              <a:t>legges</a:t>
            </a:r>
            <a:r>
              <a:rPr lang="nn-NO" dirty="0"/>
              <a:t> ved i medlemsbrev.</a:t>
            </a:r>
          </a:p>
          <a:p>
            <a:pPr>
              <a:buFontTx/>
              <a:buChar char="-"/>
            </a:pPr>
            <a:r>
              <a:rPr lang="nn-NO" dirty="0"/>
              <a:t>Ring medlemmene i lokallaget.</a:t>
            </a:r>
          </a:p>
          <a:p>
            <a:pPr>
              <a:buFontTx/>
              <a:buChar char="-"/>
            </a:pPr>
            <a:r>
              <a:rPr lang="nn-NO" dirty="0"/>
              <a:t>Gjennomfør </a:t>
            </a:r>
            <a:r>
              <a:rPr lang="nn-NO" dirty="0" err="1"/>
              <a:t>intervjuer</a:t>
            </a:r>
            <a:r>
              <a:rPr lang="nn-NO" dirty="0"/>
              <a:t> med interesserte </a:t>
            </a:r>
            <a:r>
              <a:rPr lang="nn-NO" dirty="0" err="1"/>
              <a:t>kandidater</a:t>
            </a:r>
            <a:r>
              <a:rPr lang="nn-NO" dirty="0"/>
              <a:t>.</a:t>
            </a:r>
          </a:p>
          <a:p>
            <a:pPr>
              <a:buFontTx/>
              <a:buChar char="-"/>
            </a:pPr>
            <a:r>
              <a:rPr lang="nn-NO" dirty="0"/>
              <a:t>Be styret spille inn aktuelle </a:t>
            </a:r>
            <a:r>
              <a:rPr lang="nn-NO" dirty="0" err="1"/>
              <a:t>kandidater</a:t>
            </a:r>
            <a:r>
              <a:rPr lang="nn-NO" dirty="0"/>
              <a:t>. </a:t>
            </a:r>
          </a:p>
        </p:txBody>
      </p:sp>
    </p:spTree>
    <p:extLst>
      <p:ext uri="{BB962C8B-B14F-4D97-AF65-F5344CB8AC3E}">
        <p14:creationId xmlns:p14="http://schemas.microsoft.com/office/powerpoint/2010/main" val="8412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86791D-D379-E4B3-A5C7-CEF946991E3E}"/>
              </a:ext>
            </a:extLst>
          </p:cNvPr>
          <p:cNvSpPr>
            <a:spLocks noGrp="1"/>
          </p:cNvSpPr>
          <p:nvPr>
            <p:ph type="title"/>
          </p:nvPr>
        </p:nvSpPr>
        <p:spPr/>
        <p:txBody>
          <a:bodyPr/>
          <a:lstStyle/>
          <a:p>
            <a:r>
              <a:rPr lang="nn-NO" dirty="0" err="1"/>
              <a:t>Hvordan</a:t>
            </a:r>
            <a:r>
              <a:rPr lang="nn-NO" dirty="0"/>
              <a:t> legge opp prosessen</a:t>
            </a:r>
          </a:p>
        </p:txBody>
      </p:sp>
      <p:sp>
        <p:nvSpPr>
          <p:cNvPr id="3" name="Plassholder for innhold 2">
            <a:extLst>
              <a:ext uri="{FF2B5EF4-FFF2-40B4-BE49-F238E27FC236}">
                <a16:creationId xmlns:a16="http://schemas.microsoft.com/office/drawing/2014/main" id="{CC71517D-C4F8-B0A6-EDEE-0D2DA22B95BB}"/>
              </a:ext>
            </a:extLst>
          </p:cNvPr>
          <p:cNvSpPr>
            <a:spLocks noGrp="1"/>
          </p:cNvSpPr>
          <p:nvPr>
            <p:ph idx="1"/>
          </p:nvPr>
        </p:nvSpPr>
        <p:spPr/>
        <p:txBody>
          <a:bodyPr/>
          <a:lstStyle/>
          <a:p>
            <a:pPr marL="0" indent="0">
              <a:buNone/>
            </a:pPr>
            <a:r>
              <a:rPr lang="nb-NO" b="1" dirty="0">
                <a:solidFill>
                  <a:srgbClr val="440C1A"/>
                </a:solidFill>
              </a:rPr>
              <a:t>4. Valg:</a:t>
            </a:r>
          </a:p>
          <a:p>
            <a:pPr>
              <a:buFontTx/>
              <a:buChar char="-"/>
            </a:pPr>
            <a:r>
              <a:rPr lang="nn-NO" dirty="0" err="1"/>
              <a:t>Valgkomiteen</a:t>
            </a:r>
            <a:r>
              <a:rPr lang="nn-NO" dirty="0"/>
              <a:t> sender </a:t>
            </a:r>
            <a:r>
              <a:rPr lang="nn-NO" dirty="0" err="1"/>
              <a:t>innstillingen</a:t>
            </a:r>
            <a:r>
              <a:rPr lang="nn-NO" dirty="0"/>
              <a:t> til lokallagsstyret slik at den kan </a:t>
            </a:r>
            <a:r>
              <a:rPr lang="nn-NO" dirty="0" err="1"/>
              <a:t>legges</a:t>
            </a:r>
            <a:r>
              <a:rPr lang="nn-NO" dirty="0"/>
              <a:t> ved </a:t>
            </a:r>
            <a:r>
              <a:rPr lang="nn-NO" dirty="0" err="1"/>
              <a:t>årsmøtepapirene</a:t>
            </a:r>
            <a:r>
              <a:rPr lang="nn-NO" dirty="0"/>
              <a:t>.</a:t>
            </a:r>
          </a:p>
          <a:p>
            <a:pPr>
              <a:buFontTx/>
              <a:buChar char="-"/>
            </a:pPr>
            <a:r>
              <a:rPr lang="nn-NO" dirty="0" err="1"/>
              <a:t>Valgkomiteen</a:t>
            </a:r>
            <a:r>
              <a:rPr lang="nn-NO" dirty="0"/>
              <a:t> presenterer </a:t>
            </a:r>
            <a:r>
              <a:rPr lang="nn-NO" dirty="0" err="1"/>
              <a:t>innstillingen</a:t>
            </a:r>
            <a:r>
              <a:rPr lang="nn-NO" dirty="0"/>
              <a:t> på årsmøtet med </a:t>
            </a:r>
            <a:r>
              <a:rPr lang="nn-NO" dirty="0" err="1"/>
              <a:t>begrunnelse</a:t>
            </a:r>
            <a:r>
              <a:rPr lang="nn-NO" dirty="0"/>
              <a:t> og presentasjon av </a:t>
            </a:r>
            <a:r>
              <a:rPr lang="nn-NO" dirty="0" err="1"/>
              <a:t>kandidatene</a:t>
            </a:r>
            <a:r>
              <a:rPr lang="nn-NO" dirty="0"/>
              <a:t>.</a:t>
            </a:r>
          </a:p>
          <a:p>
            <a:pPr>
              <a:buFontTx/>
              <a:buChar char="-"/>
            </a:pPr>
            <a:r>
              <a:rPr lang="nn-NO" dirty="0"/>
              <a:t>Husk at en innstilling </a:t>
            </a:r>
            <a:r>
              <a:rPr lang="nn-NO" dirty="0" err="1"/>
              <a:t>kun</a:t>
            </a:r>
            <a:r>
              <a:rPr lang="nn-NO" dirty="0"/>
              <a:t> er et forslag </a:t>
            </a:r>
            <a:r>
              <a:rPr lang="nn-NO" dirty="0" err="1"/>
              <a:t>fra</a:t>
            </a:r>
            <a:r>
              <a:rPr lang="nn-NO" dirty="0"/>
              <a:t> komiteen, og at det er årsmøtet som </a:t>
            </a:r>
            <a:r>
              <a:rPr lang="nn-NO" dirty="0" err="1"/>
              <a:t>velger</a:t>
            </a:r>
            <a:r>
              <a:rPr lang="nn-NO" dirty="0"/>
              <a:t> nytt styre og som står fritt til å foreslå andre </a:t>
            </a:r>
            <a:r>
              <a:rPr lang="nn-NO" dirty="0" err="1"/>
              <a:t>kandidater</a:t>
            </a:r>
            <a:r>
              <a:rPr lang="nn-NO" dirty="0"/>
              <a:t> under </a:t>
            </a:r>
            <a:r>
              <a:rPr lang="nn-NO" dirty="0" err="1"/>
              <a:t>valget</a:t>
            </a:r>
            <a:r>
              <a:rPr lang="nn-NO" dirty="0"/>
              <a:t>. </a:t>
            </a:r>
          </a:p>
        </p:txBody>
      </p:sp>
    </p:spTree>
    <p:extLst>
      <p:ext uri="{BB962C8B-B14F-4D97-AF65-F5344CB8AC3E}">
        <p14:creationId xmlns:p14="http://schemas.microsoft.com/office/powerpoint/2010/main" val="4112002275"/>
      </p:ext>
    </p:extLst>
  </p:cSld>
  <p:clrMapOvr>
    <a:masterClrMapping/>
  </p:clrMapOvr>
</p:sld>
</file>

<file path=ppt/theme/theme1.xml><?xml version="1.0" encoding="utf-8"?>
<a:theme xmlns:a="http://schemas.openxmlformats.org/drawingml/2006/main" name="Profil2020">
  <a:themeElements>
    <a:clrScheme name="Profil2020">
      <a:dk1>
        <a:srgbClr val="440C1A"/>
      </a:dk1>
      <a:lt1>
        <a:srgbClr val="F2EBDD"/>
      </a:lt1>
      <a:dk2>
        <a:srgbClr val="243324"/>
      </a:dk2>
      <a:lt2>
        <a:srgbClr val="EFEFEF"/>
      </a:lt2>
      <a:accent1>
        <a:srgbClr val="EA4040"/>
      </a:accent1>
      <a:accent2>
        <a:srgbClr val="539760"/>
      </a:accent2>
      <a:accent3>
        <a:srgbClr val="C9EF3F"/>
      </a:accent3>
      <a:accent4>
        <a:srgbClr val="C1D8B2"/>
      </a:accent4>
      <a:accent5>
        <a:srgbClr val="FAA071"/>
      </a:accent5>
      <a:accent6>
        <a:srgbClr val="FFCEB8"/>
      </a:accent6>
      <a:hlink>
        <a:srgbClr val="0000FF"/>
      </a:hlink>
      <a:folHlink>
        <a:srgbClr val="5407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bokmål 2020" id="{54D2E668-688B-584A-8EAF-1177FB36B986}" vid="{FA47A38B-7362-0043-B1C1-1F4852960D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AC9F3924FA47439C2614242EF3C70A" ma:contentTypeVersion="9" ma:contentTypeDescription="Opprett et nytt dokument." ma:contentTypeScope="" ma:versionID="6fa7a10982b5e7f7770ad25f8a74612f">
  <xsd:schema xmlns:xsd="http://www.w3.org/2001/XMLSchema" xmlns:xs="http://www.w3.org/2001/XMLSchema" xmlns:p="http://schemas.microsoft.com/office/2006/metadata/properties" xmlns:ns2="1acbe4c6-3533-4d0a-bf4e-4a7241bf3ad3" xmlns:ns3="756fdda2-5d50-4e89-850a-a89271ab24f9" targetNamespace="http://schemas.microsoft.com/office/2006/metadata/properties" ma:root="true" ma:fieldsID="3bb087dba0ebbd0dbf8e26d490051c43" ns2:_="" ns3:_="">
    <xsd:import namespace="1acbe4c6-3533-4d0a-bf4e-4a7241bf3ad3"/>
    <xsd:import namespace="756fdda2-5d50-4e89-850a-a89271ab24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cbe4c6-3533-4d0a-bf4e-4a7241bf3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6fdda2-5d50-4e89-850a-a89271ab24f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98A3FD-EBEC-4FA0-8364-1493915BC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cbe4c6-3533-4d0a-bf4e-4a7241bf3ad3"/>
    <ds:schemaRef ds:uri="756fdda2-5d50-4e89-850a-a89271ab2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0404E0-BEEC-44EC-AFA5-5B2715162BD3}">
  <ds:schemaRefs>
    <ds:schemaRef ds:uri="http://schemas.microsoft.com/sharepoint/v3/contenttype/forms"/>
  </ds:schemaRefs>
</ds:datastoreItem>
</file>

<file path=customXml/itemProps3.xml><?xml version="1.0" encoding="utf-8"?>
<ds:datastoreItem xmlns:ds="http://schemas.openxmlformats.org/officeDocument/2006/customXml" ds:itemID="{22B664CA-7660-474C-9172-EC3FDCFC882A}">
  <ds:schemaRef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www.w3.org/XML/1998/namespace"/>
    <ds:schemaRef ds:uri="756fdda2-5d50-4e89-850a-a89271ab24f9"/>
    <ds:schemaRef ds:uri="1acbe4c6-3533-4d0a-bf4e-4a7241bf3ad3"/>
  </ds:schemaRefs>
</ds:datastoreItem>
</file>

<file path=docProps/app.xml><?xml version="1.0" encoding="utf-8"?>
<Properties xmlns="http://schemas.openxmlformats.org/officeDocument/2006/extended-properties" xmlns:vt="http://schemas.openxmlformats.org/officeDocument/2006/docPropsVTypes">
  <Template>PowerPoint BM</Template>
  <TotalTime>405</TotalTime>
  <Words>1651</Words>
  <Application>Microsoft Office PowerPoint</Application>
  <PresentationFormat>Egendefinert</PresentationFormat>
  <Paragraphs>123</Paragraphs>
  <Slides>15</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15</vt:i4>
      </vt:variant>
    </vt:vector>
  </HeadingPairs>
  <TitlesOfParts>
    <vt:vector size="20" baseType="lpstr">
      <vt:lpstr>Arial</vt:lpstr>
      <vt:lpstr>Calibri</vt:lpstr>
      <vt:lpstr>WordVisi_MSFontService</vt:lpstr>
      <vt:lpstr>Segoe UI</vt:lpstr>
      <vt:lpstr>Profil2020</vt:lpstr>
      <vt:lpstr> Kurs for valgkomiteer</vt:lpstr>
      <vt:lpstr>Valgkomiteens rolle</vt:lpstr>
      <vt:lpstr>Vi skal se på:</vt:lpstr>
      <vt:lpstr>1. Hvordan finne kandidater</vt:lpstr>
      <vt:lpstr> 2. Hvordan involvere medlemmer og lokallaget </vt:lpstr>
      <vt:lpstr>3. Hvordan legge opp prosessen</vt:lpstr>
      <vt:lpstr>Hvordan legge opp prosessen</vt:lpstr>
      <vt:lpstr>Hvordan legge opp prosessen</vt:lpstr>
      <vt:lpstr>Hvordan legge opp prosessen</vt:lpstr>
      <vt:lpstr>4. Hva skal velges?</vt:lpstr>
      <vt:lpstr>5. Intervjuer og forventningsavklaringer</vt:lpstr>
      <vt:lpstr>5. Intervjuer og forventningsavklaringer</vt:lpstr>
      <vt:lpstr>5. Intervjuer og forventningsavklaringer</vt:lpstr>
      <vt:lpstr>5. Intervjuer og forventningsavklaringer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Kurs for valgkomiteer</dc:title>
  <dc:creator>Stine Solvoll Navarsete</dc:creator>
  <cp:lastModifiedBy>Stine Solvoll Navarsete</cp:lastModifiedBy>
  <cp:revision>1</cp:revision>
  <cp:lastPrinted>2020-10-10T15:07:10Z</cp:lastPrinted>
  <dcterms:created xsi:type="dcterms:W3CDTF">2022-09-14T11:29:25Z</dcterms:created>
  <dcterms:modified xsi:type="dcterms:W3CDTF">2022-09-15T13:00:26Z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0x01010050AC9F3924FA47439C2614242EF3C70A</vt:lpwstr>
  </property>
</Properties>
</file>