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2" r:id="rId4"/>
  </p:sldMasterIdLst>
  <p:notesMasterIdLst>
    <p:notesMasterId r:id="rId28"/>
  </p:notesMasterIdLst>
  <p:handoutMasterIdLst>
    <p:handoutMasterId r:id="rId29"/>
  </p:handoutMasterIdLst>
  <p:sldIdLst>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8" r:id="rId21"/>
    <p:sldId id="275" r:id="rId22"/>
    <p:sldId id="276" r:id="rId23"/>
    <p:sldId id="277" r:id="rId24"/>
    <p:sldId id="279" r:id="rId25"/>
    <p:sldId id="280" r:id="rId26"/>
    <p:sldId id="281" r:id="rId27"/>
  </p:sldIdLst>
  <p:sldSz cx="12195175" cy="6859588"/>
  <p:notesSz cx="6858000" cy="9144000"/>
  <p:embeddedFontLst>
    <p:embeddedFont>
      <p:font typeface="Calibri" panose="020F0502020204030204" pitchFamily="34" charset="0"/>
      <p:regular r:id="rId30"/>
      <p:bold r:id="rId31"/>
      <p:italic r:id="rId32"/>
      <p:boldItalic r:id="rId33"/>
    </p:embeddedFont>
    <p:embeddedFont>
      <p:font typeface="Century" panose="02040604050505020304" pitchFamily="18" charset="0"/>
      <p:regular r:id="rId34"/>
    </p:embeddedFont>
  </p:embeddedFontLst>
  <p:defaultTextStyle>
    <a:defPPr>
      <a:defRPr lang="nb-NO"/>
    </a:defPPr>
    <a:lvl1pPr marL="0" algn="l" defTabSz="914445" rtl="0" eaLnBrk="1" latinLnBrk="0" hangingPunct="1">
      <a:defRPr sz="1800" kern="1200">
        <a:solidFill>
          <a:schemeClr val="tx1"/>
        </a:solidFill>
        <a:latin typeface="+mn-lt"/>
        <a:ea typeface="+mn-ea"/>
        <a:cs typeface="+mn-cs"/>
      </a:defRPr>
    </a:lvl1pPr>
    <a:lvl2pPr marL="457222"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1"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8" algn="l" defTabSz="914445" rtl="0" eaLnBrk="1" latinLnBrk="0" hangingPunct="1">
      <a:defRPr sz="1800" kern="1200">
        <a:solidFill>
          <a:schemeClr val="tx1"/>
        </a:solidFill>
        <a:latin typeface="+mn-lt"/>
        <a:ea typeface="+mn-ea"/>
        <a:cs typeface="+mn-cs"/>
      </a:defRPr>
    </a:lvl7pPr>
    <a:lvl8pPr marL="3200559" algn="l" defTabSz="914445" rtl="0" eaLnBrk="1" latinLnBrk="0" hangingPunct="1">
      <a:defRPr sz="1800" kern="1200">
        <a:solidFill>
          <a:schemeClr val="tx1"/>
        </a:solidFill>
        <a:latin typeface="+mn-lt"/>
        <a:ea typeface="+mn-ea"/>
        <a:cs typeface="+mn-cs"/>
      </a:defRPr>
    </a:lvl8pPr>
    <a:lvl9pPr marL="3657782" algn="l" defTabSz="91444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EBDD"/>
    <a:srgbClr val="EB4040"/>
    <a:srgbClr val="EFEFEF"/>
    <a:srgbClr val="253325"/>
    <a:srgbClr val="440C1A"/>
    <a:srgbClr val="539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38BF53-13D4-1B47-B357-943900E92601}" v="4" dt="2022-08-24T11:16:43.373"/>
  </p1510:revLst>
</p1510:revInfo>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90" autoAdjust="0"/>
    <p:restoredTop sz="82080"/>
  </p:normalViewPr>
  <p:slideViewPr>
    <p:cSldViewPr snapToGrid="0">
      <p:cViewPr varScale="1">
        <p:scale>
          <a:sx n="87" d="100"/>
          <a:sy n="87" d="100"/>
        </p:scale>
        <p:origin x="928" y="192"/>
      </p:cViewPr>
      <p:guideLst>
        <p:guide orient="horz" pos="2161"/>
        <p:guide pos="3841"/>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94" d="100"/>
          <a:sy n="94" d="100"/>
        </p:scale>
        <p:origin x="375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dre Flatmo" userId="5d3051c8-36e2-4171-96ae-e84f05e46a64" providerId="ADAL" clId="{FC38BF53-13D4-1B47-B357-943900E92601}"/>
    <pc:docChg chg="undo custSel addSld modSld">
      <pc:chgData name="Endre Flatmo" userId="5d3051c8-36e2-4171-96ae-e84f05e46a64" providerId="ADAL" clId="{FC38BF53-13D4-1B47-B357-943900E92601}" dt="2022-08-24T13:48:31.493" v="86" actId="255"/>
      <pc:docMkLst>
        <pc:docMk/>
      </pc:docMkLst>
      <pc:sldChg chg="modSp mod">
        <pc:chgData name="Endre Flatmo" userId="5d3051c8-36e2-4171-96ae-e84f05e46a64" providerId="ADAL" clId="{FC38BF53-13D4-1B47-B357-943900E92601}" dt="2022-08-24T11:17:00.210" v="7" actId="20577"/>
        <pc:sldMkLst>
          <pc:docMk/>
          <pc:sldMk cId="1920323311" sldId="258"/>
        </pc:sldMkLst>
        <pc:spChg chg="mod">
          <ac:chgData name="Endre Flatmo" userId="5d3051c8-36e2-4171-96ae-e84f05e46a64" providerId="ADAL" clId="{FC38BF53-13D4-1B47-B357-943900E92601}" dt="2022-08-24T11:17:00.210" v="7" actId="20577"/>
          <ac:spMkLst>
            <pc:docMk/>
            <pc:sldMk cId="1920323311" sldId="258"/>
            <ac:spMk id="5" creationId="{AC36C716-3009-12CD-0454-4955600F0536}"/>
          </ac:spMkLst>
        </pc:spChg>
      </pc:sldChg>
      <pc:sldChg chg="modSp mod">
        <pc:chgData name="Endre Flatmo" userId="5d3051c8-36e2-4171-96ae-e84f05e46a64" providerId="ADAL" clId="{FC38BF53-13D4-1B47-B357-943900E92601}" dt="2022-08-24T13:48:31.493" v="86" actId="255"/>
        <pc:sldMkLst>
          <pc:docMk/>
          <pc:sldMk cId="352832341" sldId="260"/>
        </pc:sldMkLst>
        <pc:spChg chg="mod">
          <ac:chgData name="Endre Flatmo" userId="5d3051c8-36e2-4171-96ae-e84f05e46a64" providerId="ADAL" clId="{FC38BF53-13D4-1B47-B357-943900E92601}" dt="2022-08-24T13:48:31.493" v="86" actId="255"/>
          <ac:spMkLst>
            <pc:docMk/>
            <pc:sldMk cId="352832341" sldId="260"/>
            <ac:spMk id="2" creationId="{A6036420-6546-A8E7-0469-7F68EAA1EFF8}"/>
          </ac:spMkLst>
        </pc:spChg>
      </pc:sldChg>
      <pc:sldChg chg="addSp delSp modSp">
        <pc:chgData name="Endre Flatmo" userId="5d3051c8-36e2-4171-96ae-e84f05e46a64" providerId="ADAL" clId="{FC38BF53-13D4-1B47-B357-943900E92601}" dt="2022-08-24T11:15:13.735" v="0"/>
        <pc:sldMkLst>
          <pc:docMk/>
          <pc:sldMk cId="2258028237" sldId="261"/>
        </pc:sldMkLst>
        <pc:spChg chg="del">
          <ac:chgData name="Endre Flatmo" userId="5d3051c8-36e2-4171-96ae-e84f05e46a64" providerId="ADAL" clId="{FC38BF53-13D4-1B47-B357-943900E92601}" dt="2022-08-24T11:15:13.735" v="0"/>
          <ac:spMkLst>
            <pc:docMk/>
            <pc:sldMk cId="2258028237" sldId="261"/>
            <ac:spMk id="2" creationId="{03501DD2-8F7E-21C1-46CF-6A5814AABD89}"/>
          </ac:spMkLst>
        </pc:spChg>
        <pc:picChg chg="add mod">
          <ac:chgData name="Endre Flatmo" userId="5d3051c8-36e2-4171-96ae-e84f05e46a64" providerId="ADAL" clId="{FC38BF53-13D4-1B47-B357-943900E92601}" dt="2022-08-24T11:15:13.735" v="0"/>
          <ac:picMkLst>
            <pc:docMk/>
            <pc:sldMk cId="2258028237" sldId="261"/>
            <ac:picMk id="5" creationId="{0BE2D47E-A423-A1EC-2B63-EB9E857FDFD2}"/>
          </ac:picMkLst>
        </pc:picChg>
      </pc:sldChg>
      <pc:sldChg chg="addSp delSp modSp mod">
        <pc:chgData name="Endre Flatmo" userId="5d3051c8-36e2-4171-96ae-e84f05e46a64" providerId="ADAL" clId="{FC38BF53-13D4-1B47-B357-943900E92601}" dt="2022-08-24T13:47:44.443" v="26" actId="20577"/>
        <pc:sldMkLst>
          <pc:docMk/>
          <pc:sldMk cId="89202266" sldId="263"/>
        </pc:sldMkLst>
        <pc:spChg chg="del">
          <ac:chgData name="Endre Flatmo" userId="5d3051c8-36e2-4171-96ae-e84f05e46a64" providerId="ADAL" clId="{FC38BF53-13D4-1B47-B357-943900E92601}" dt="2022-08-24T11:15:50.184" v="1"/>
          <ac:spMkLst>
            <pc:docMk/>
            <pc:sldMk cId="89202266" sldId="263"/>
            <ac:spMk id="2" creationId="{6F80CB33-4702-B8DD-605F-825A1E89985A}"/>
          </ac:spMkLst>
        </pc:spChg>
        <pc:spChg chg="mod">
          <ac:chgData name="Endre Flatmo" userId="5d3051c8-36e2-4171-96ae-e84f05e46a64" providerId="ADAL" clId="{FC38BF53-13D4-1B47-B357-943900E92601}" dt="2022-08-24T13:47:44.443" v="26" actId="20577"/>
          <ac:spMkLst>
            <pc:docMk/>
            <pc:sldMk cId="89202266" sldId="263"/>
            <ac:spMk id="3" creationId="{BEF9134C-3D9D-CC71-D7EB-0C3CB0AE9118}"/>
          </ac:spMkLst>
        </pc:spChg>
        <pc:picChg chg="add mod">
          <ac:chgData name="Endre Flatmo" userId="5d3051c8-36e2-4171-96ae-e84f05e46a64" providerId="ADAL" clId="{FC38BF53-13D4-1B47-B357-943900E92601}" dt="2022-08-24T11:15:50.184" v="1"/>
          <ac:picMkLst>
            <pc:docMk/>
            <pc:sldMk cId="89202266" sldId="263"/>
            <ac:picMk id="5" creationId="{4A1C3573-91D5-8483-6FF5-5FD2F93086F5}"/>
          </ac:picMkLst>
        </pc:picChg>
      </pc:sldChg>
      <pc:sldChg chg="addSp delSp modSp">
        <pc:chgData name="Endre Flatmo" userId="5d3051c8-36e2-4171-96ae-e84f05e46a64" providerId="ADAL" clId="{FC38BF53-13D4-1B47-B357-943900E92601}" dt="2022-08-24T11:16:08.769" v="2"/>
        <pc:sldMkLst>
          <pc:docMk/>
          <pc:sldMk cId="852179570" sldId="264"/>
        </pc:sldMkLst>
        <pc:spChg chg="del">
          <ac:chgData name="Endre Flatmo" userId="5d3051c8-36e2-4171-96ae-e84f05e46a64" providerId="ADAL" clId="{FC38BF53-13D4-1B47-B357-943900E92601}" dt="2022-08-24T11:16:08.769" v="2"/>
          <ac:spMkLst>
            <pc:docMk/>
            <pc:sldMk cId="852179570" sldId="264"/>
            <ac:spMk id="2" creationId="{33B520B3-B421-7B06-8C66-C5D6BAAF2FD2}"/>
          </ac:spMkLst>
        </pc:spChg>
        <pc:picChg chg="add mod">
          <ac:chgData name="Endre Flatmo" userId="5d3051c8-36e2-4171-96ae-e84f05e46a64" providerId="ADAL" clId="{FC38BF53-13D4-1B47-B357-943900E92601}" dt="2022-08-24T11:16:08.769" v="2"/>
          <ac:picMkLst>
            <pc:docMk/>
            <pc:sldMk cId="852179570" sldId="264"/>
            <ac:picMk id="5" creationId="{641370CF-0E03-386C-FA09-42B17A0A0772}"/>
          </ac:picMkLst>
        </pc:picChg>
      </pc:sldChg>
      <pc:sldChg chg="addSp delSp modSp">
        <pc:chgData name="Endre Flatmo" userId="5d3051c8-36e2-4171-96ae-e84f05e46a64" providerId="ADAL" clId="{FC38BF53-13D4-1B47-B357-943900E92601}" dt="2022-08-24T11:16:43.373" v="3"/>
        <pc:sldMkLst>
          <pc:docMk/>
          <pc:sldMk cId="624187391" sldId="278"/>
        </pc:sldMkLst>
        <pc:spChg chg="del">
          <ac:chgData name="Endre Flatmo" userId="5d3051c8-36e2-4171-96ae-e84f05e46a64" providerId="ADAL" clId="{FC38BF53-13D4-1B47-B357-943900E92601}" dt="2022-08-24T11:16:43.373" v="3"/>
          <ac:spMkLst>
            <pc:docMk/>
            <pc:sldMk cId="624187391" sldId="278"/>
            <ac:spMk id="2" creationId="{4E53A990-080C-E669-0CC8-5A626C1D0A0A}"/>
          </ac:spMkLst>
        </pc:spChg>
        <pc:picChg chg="add mod">
          <ac:chgData name="Endre Flatmo" userId="5d3051c8-36e2-4171-96ae-e84f05e46a64" providerId="ADAL" clId="{FC38BF53-13D4-1B47-B357-943900E92601}" dt="2022-08-24T11:16:43.373" v="3"/>
          <ac:picMkLst>
            <pc:docMk/>
            <pc:sldMk cId="624187391" sldId="278"/>
            <ac:picMk id="5" creationId="{49063F96-4BE7-CF29-2888-1F2B76173D5A}"/>
          </ac:picMkLst>
        </pc:picChg>
      </pc:sldChg>
      <pc:sldChg chg="new">
        <pc:chgData name="Endre Flatmo" userId="5d3051c8-36e2-4171-96ae-e84f05e46a64" providerId="ADAL" clId="{FC38BF53-13D4-1B47-B357-943900E92601}" dt="2022-08-24T11:19:49.474" v="8" actId="680"/>
        <pc:sldMkLst>
          <pc:docMk/>
          <pc:sldMk cId="1787487981" sldId="28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6073DD-6818-D64A-8FF8-78824D7518BF}" type="datetimeFigureOut">
              <a:rPr lang="en-US" smtClean="0"/>
              <a:t>8/24/22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F243C9A-43AD-7E47-899A-469EBDC47FA3}" type="slidenum">
              <a:rPr lang="en-US" smtClean="0"/>
              <a:t>‹#›</a:t>
            </a:fld>
            <a:endParaRPr lang="en-US"/>
          </a:p>
        </p:txBody>
      </p:sp>
    </p:spTree>
    <p:extLst>
      <p:ext uri="{BB962C8B-B14F-4D97-AF65-F5344CB8AC3E}">
        <p14:creationId xmlns:p14="http://schemas.microsoft.com/office/powerpoint/2010/main" val="1468987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CA069-B4E1-354B-8302-E4F5B1843CA2}" type="datetimeFigureOut">
              <a:rPr lang="nb-NO" smtClean="0"/>
              <a:t>24.08.2022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FA6777-0770-B24C-A92B-F9F5A0486F6D}" type="slidenum">
              <a:rPr lang="nb-NO" smtClean="0"/>
              <a:t>‹#›</a:t>
            </a:fld>
            <a:endParaRPr lang="nb-NO"/>
          </a:p>
        </p:txBody>
      </p:sp>
    </p:spTree>
    <p:extLst>
      <p:ext uri="{BB962C8B-B14F-4D97-AF65-F5344CB8AC3E}">
        <p14:creationId xmlns:p14="http://schemas.microsoft.com/office/powerpoint/2010/main" val="2381655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sv.no/wp-content/uploads/2021/05/forretningsorden-for-nominasjonsmote-i-lokallag.doc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valg.no/globalassets/stille-til-valg/levere-listeforslag/mal-listeforslag-kommunestyrevalg-forenklet-regelverk.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a:solidFill>
                  <a:schemeClr val="tx1"/>
                </a:solidFill>
                <a:effectLst/>
                <a:latin typeface="+mn-lt"/>
                <a:ea typeface="+mn-ea"/>
                <a:cs typeface="+mn-cs"/>
              </a:rPr>
              <a:t>Nominasjonskomiteer skal finne mennesker som er villig til å gjøre en ekstra innsats for SV som folkevalgte. Denne skoleringen er for dere som sitter i nominasjonskomiteer i partiet. </a:t>
            </a:r>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denne skoleringen skal vi se på hvordan man som komité kan gå frem for å sette sammen de beste lagene, finne folk og sørge for at partimedlemmene føler seg inkludert og hørt i prosessen.</a:t>
            </a:r>
          </a:p>
          <a:p>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Det er viktig å huske at ingen av SVs lokallag er like. De varierer i geografi, antall medlemmer, hvor aktivt laget er og i hvor stor oppslutning man har i kommunen. Det betyr at ingen nominasjonsprosesser blir like. Noe i denne skoleringen vil derfor oppleves som irrelevant for noen, og for detaljert for andre. Poenget er likevel at man plukker med seg det viktigste. Nemlig hvordan man som komité kan sørge for en åpen prosess og forsøke å finne kandidater til listen. </a:t>
            </a:r>
            <a:endParaRPr lang="en-NO" sz="1200" kern="1200" dirty="0">
              <a:solidFill>
                <a:schemeClr val="tx1"/>
              </a:solidFill>
              <a:effectLst/>
              <a:latin typeface="+mn-lt"/>
              <a:ea typeface="+mn-ea"/>
              <a:cs typeface="+mn-cs"/>
            </a:endParaRP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er viktig å være ute i god tid med nominasjonsprosessen. </a:t>
            </a:r>
            <a:r>
              <a:rPr lang="nb-NO" sz="1200" b="1" kern="1200" dirty="0">
                <a:solidFill>
                  <a:schemeClr val="tx1"/>
                </a:solidFill>
                <a:effectLst/>
                <a:latin typeface="+mn-lt"/>
                <a:ea typeface="+mn-ea"/>
                <a:cs typeface="+mn-cs"/>
              </a:rPr>
              <a:t>Fristen for å levere listeforslag er 31. mars i valgåret</a:t>
            </a:r>
            <a:r>
              <a:rPr lang="nb-NO" sz="1200" kern="1200" dirty="0">
                <a:solidFill>
                  <a:schemeClr val="tx1"/>
                </a:solidFill>
                <a:effectLst/>
                <a:latin typeface="+mn-lt"/>
                <a:ea typeface="+mn-ea"/>
                <a:cs typeface="+mn-cs"/>
              </a:rPr>
              <a:t>. Starter man </a:t>
            </a:r>
            <a:r>
              <a:rPr lang="nb-NO" sz="1200" kern="1200" dirty="0" err="1">
                <a:solidFill>
                  <a:schemeClr val="tx1"/>
                </a:solidFill>
                <a:effectLst/>
                <a:latin typeface="+mn-lt"/>
                <a:ea typeface="+mn-ea"/>
                <a:cs typeface="+mn-cs"/>
              </a:rPr>
              <a:t>listearbeidet</a:t>
            </a:r>
            <a:r>
              <a:rPr lang="nb-NO" sz="1200" kern="1200" dirty="0">
                <a:solidFill>
                  <a:schemeClr val="tx1"/>
                </a:solidFill>
                <a:effectLst/>
                <a:latin typeface="+mn-lt"/>
                <a:ea typeface="+mn-ea"/>
                <a:cs typeface="+mn-cs"/>
              </a:rPr>
              <a:t> i januar i valgåret har man dårlig tid. Minst ett år før valget bør lokallaget velge en nominasjonskomite som får ansvaret for å følge opp nominasjonsarbeidet. Dette må gjøres på årsmøtet året før valget, eventuelt på et allmøte hvor alle medlemmer er innkalt.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Medlemmene som skal sitte i nominasjonskomiteen må være helt sikre på at de selv ikke ønsker å stå på høyt på listen. Skulle det likevel dukke opp situasjoner hvor et medlem i komiteen blir aktuell til å stå på listen er det viktig at dette medlemmet trekker seg fra komiteen umiddelbart og at lokallaget supplerer inn med en ny person.  </a:t>
            </a:r>
            <a:endParaRPr lang="en-NO" sz="1200" kern="1200" dirty="0">
              <a:solidFill>
                <a:schemeClr val="tx1"/>
              </a:solidFill>
              <a:effectLst/>
              <a:latin typeface="+mn-lt"/>
              <a:ea typeface="+mn-ea"/>
              <a:cs typeface="+mn-cs"/>
            </a:endParaRPr>
          </a:p>
          <a:p>
            <a:endParaRPr lang="en-NO" sz="1200" kern="1200" dirty="0">
              <a:solidFill>
                <a:schemeClr val="tx1"/>
              </a:solidFill>
              <a:effectLst/>
              <a:latin typeface="+mn-lt"/>
              <a:ea typeface="+mn-ea"/>
              <a:cs typeface="+mn-cs"/>
            </a:endParaRPr>
          </a:p>
          <a:p>
            <a:endParaRPr lang="nn-NO" dirty="0"/>
          </a:p>
        </p:txBody>
      </p:sp>
      <p:sp>
        <p:nvSpPr>
          <p:cNvPr id="4" name="Slide Number Placeholder 3"/>
          <p:cNvSpPr>
            <a:spLocks noGrp="1"/>
          </p:cNvSpPr>
          <p:nvPr>
            <p:ph type="sldNum" sz="quarter" idx="5"/>
          </p:nvPr>
        </p:nvSpPr>
        <p:spPr/>
        <p:txBody>
          <a:bodyPr/>
          <a:lstStyle/>
          <a:p>
            <a:fld id="{ABFA6777-0770-B24C-A92B-F9F5A0486F6D}" type="slidenum">
              <a:rPr lang="nb-NO" smtClean="0"/>
              <a:t>2</a:t>
            </a:fld>
            <a:endParaRPr lang="nb-NO"/>
          </a:p>
        </p:txBody>
      </p:sp>
    </p:spTree>
    <p:extLst>
      <p:ext uri="{BB962C8B-B14F-4D97-AF65-F5344CB8AC3E}">
        <p14:creationId xmlns:p14="http://schemas.microsoft.com/office/powerpoint/2010/main" val="1821168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a:solidFill>
                  <a:schemeClr val="tx1"/>
                </a:solidFill>
                <a:effectLst/>
                <a:latin typeface="+mn-lt"/>
                <a:ea typeface="+mn-ea"/>
                <a:cs typeface="+mn-cs"/>
              </a:rPr>
              <a:t>Det er lokallaget, og ikke selve nominasjonskomiteen, som er ansvarlig for å gjennomføre nominasjonsmøtet. Likevel er det viktig at komiteen er klar over hva som skal og kan skje i løpet av møtet.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Kandidatene på listen velges på et nominasjonsmøte, som ofte kan kombineres med lokallagets årsmøte i valgåret. Kunngjøring av nominasjonsmøtet sendes medlemmene senest 30 dager før møtet. Nominasjonskomiteens innstilling sendes ut senest 14 dager før nominasjonsmøtet.</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Dersom det dukker opp kandidater på selve nominasjonsmøtet er det viktig å behandle dette på en ryddig måte. Reglene for nominasjonsmøtet blir vedtatt i starten av møtet og kalles for forretningsorden. Den er det styret som foreslår. I den kan man for eksempel sette en frist for å melde inn kandidater som ikke er innstilt av den forberedende nominasjonskomiteen. Dette skaper både forutsigbarhet for innstilte kandidater, men også mulighet for delegatene til å bli kjent med kandidatene før voteringen. Forretningsordenen sier også noe om hvem som har stemmerett og hvordan avstemmingen gjennomføres. </a:t>
            </a:r>
            <a:r>
              <a:rPr lang="nb-NO" sz="1200" u="sng" kern="1200" dirty="0">
                <a:solidFill>
                  <a:schemeClr val="tx1"/>
                </a:solidFill>
                <a:effectLst/>
                <a:latin typeface="+mn-lt"/>
                <a:ea typeface="+mn-ea"/>
                <a:cs typeface="+mn-cs"/>
                <a:hlinkClick r:id="rId3"/>
              </a:rPr>
              <a:t>I ressursbanken kan dere finne et forslag til hvordan den kan se ut.</a:t>
            </a:r>
            <a:endParaRPr lang="nb-NO" sz="1200" u="sng" kern="1200" dirty="0">
              <a:solidFill>
                <a:schemeClr val="tx1"/>
              </a:solidFill>
              <a:effectLst/>
              <a:latin typeface="+mn-lt"/>
              <a:ea typeface="+mn-ea"/>
              <a:cs typeface="+mn-cs"/>
            </a:endParaRP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Fristen for å levere liste er 31. mars, men nominasjonsmøtet bør holdes i god tid før det. Da har man tid til å gjøre unna formalitetene som kreves når man skal levere, og finne erstattere om det er noen som likevel ikke ønsker å stå på listen. </a:t>
            </a:r>
            <a:endParaRPr lang="en-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17</a:t>
            </a:fld>
            <a:endParaRPr lang="nb-NO"/>
          </a:p>
        </p:txBody>
      </p:sp>
    </p:spTree>
    <p:extLst>
      <p:ext uri="{BB962C8B-B14F-4D97-AF65-F5344CB8AC3E}">
        <p14:creationId xmlns:p14="http://schemas.microsoft.com/office/powerpoint/2010/main" val="3137171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b="1" kern="1200" dirty="0">
                <a:solidFill>
                  <a:schemeClr val="tx1"/>
                </a:solidFill>
                <a:effectLst/>
                <a:latin typeface="+mn-lt"/>
                <a:ea typeface="+mn-ea"/>
                <a:cs typeface="+mn-cs"/>
              </a:rPr>
              <a:t>Frist</a:t>
            </a:r>
            <a:endParaRPr lang="en-NO" sz="1200" b="1"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Fristen for innlevering av listeforslaget er kl. 12.00, 31. mars i valgåret. Se kommunens annonsering for innleveringssted. Posten må være kommet fram, eller forslaget må være levert direkte innen fristen. Med dette menes at forslaget må være kommet fysisk fram. Det er partiets ansvar å påse at listeforslaget er kommet fram i tide. </a:t>
            </a:r>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Husk at det er ingen grunn til å vente. Er listen klar i januar, så er det bare å levere. Det er ingen grunn til å vente til siste frist. </a:t>
            </a:r>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Hvis dere er usikre på noe tar dere kontakt med valgstyret i kommunen.</a:t>
            </a:r>
          </a:p>
          <a:p>
            <a:endParaRPr lang="en-NO" sz="1200" kern="1200" dirty="0">
              <a:solidFill>
                <a:schemeClr val="tx1"/>
              </a:solidFill>
              <a:effectLst/>
              <a:latin typeface="+mn-lt"/>
              <a:ea typeface="+mn-ea"/>
              <a:cs typeface="+mn-cs"/>
            </a:endParaRPr>
          </a:p>
          <a:p>
            <a:r>
              <a:rPr lang="nb-NO" sz="1200" b="1" kern="1200" dirty="0">
                <a:solidFill>
                  <a:schemeClr val="tx1"/>
                </a:solidFill>
                <a:effectLst/>
                <a:latin typeface="+mn-lt"/>
                <a:ea typeface="+mn-ea"/>
                <a:cs typeface="+mn-cs"/>
              </a:rPr>
              <a:t>Antall</a:t>
            </a:r>
            <a:endParaRPr lang="en-NO" sz="1200" b="1"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Listeforslaget skal være utfylt i rekkefølge med minimum </a:t>
            </a:r>
            <a:r>
              <a:rPr lang="nb-NO" sz="1200" b="1" kern="1200" dirty="0">
                <a:solidFill>
                  <a:schemeClr val="tx1"/>
                </a:solidFill>
                <a:effectLst/>
                <a:latin typeface="+mn-lt"/>
                <a:ea typeface="+mn-ea"/>
                <a:cs typeface="+mn-cs"/>
              </a:rPr>
              <a:t>sju</a:t>
            </a:r>
            <a:r>
              <a:rPr lang="nb-NO" sz="1200" kern="1200" dirty="0">
                <a:solidFill>
                  <a:schemeClr val="tx1"/>
                </a:solidFill>
                <a:effectLst/>
                <a:latin typeface="+mn-lt"/>
                <a:ea typeface="+mn-ea"/>
                <a:cs typeface="+mn-cs"/>
              </a:rPr>
              <a:t> kandidater. Forslaget kan maksimalt inneholde et antall kandidatnavn som tilsvarer det antall representanter som skal velges til kommunestyret, med et tillegg av inntil seks andre navn. Lister med mange kandidater gir rom for å vise fram et mangfold av folk med ulik bakgrunn, men det viktigste er altså å finne syv personer som er villige til å stå på valglisten. </a:t>
            </a:r>
            <a:endParaRPr lang="en-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18</a:t>
            </a:fld>
            <a:endParaRPr lang="nb-NO"/>
          </a:p>
        </p:txBody>
      </p:sp>
    </p:spTree>
    <p:extLst>
      <p:ext uri="{BB962C8B-B14F-4D97-AF65-F5344CB8AC3E}">
        <p14:creationId xmlns:p14="http://schemas.microsoft.com/office/powerpoint/2010/main" val="479524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a:solidFill>
                  <a:schemeClr val="tx1"/>
                </a:solidFill>
                <a:effectLst/>
                <a:latin typeface="+mn-lt"/>
                <a:ea typeface="+mn-ea"/>
                <a:cs typeface="+mn-cs"/>
              </a:rPr>
              <a:t>Ikke alle har mulighet til å stå på valglister i Norge. I kommunevalg er personer som oppfyller disse kravene valgbare</a:t>
            </a:r>
            <a:r>
              <a:rPr lang="en-NO" sz="1200" kern="1200" dirty="0">
                <a:solidFill>
                  <a:schemeClr val="tx1"/>
                </a:solidFill>
                <a:effectLst/>
                <a:latin typeface="+mn-lt"/>
                <a:ea typeface="+mn-ea"/>
                <a:cs typeface="+mn-cs"/>
              </a:rPr>
              <a:t>.</a:t>
            </a:r>
          </a:p>
          <a:p>
            <a:endParaRPr lang="en-NO" sz="1200" kern="1200" dirty="0">
              <a:solidFill>
                <a:schemeClr val="tx1"/>
              </a:solidFill>
              <a:effectLst/>
              <a:latin typeface="+mn-lt"/>
              <a:ea typeface="+mn-ea"/>
              <a:cs typeface="+mn-cs"/>
            </a:endParaRPr>
          </a:p>
          <a:p>
            <a:r>
              <a:rPr lang="en-NO" sz="1200" b="1" kern="1200" dirty="0">
                <a:solidFill>
                  <a:schemeClr val="tx1"/>
                </a:solidFill>
                <a:effectLst/>
                <a:latin typeface="+mn-lt"/>
                <a:ea typeface="+mn-ea"/>
                <a:cs typeface="+mn-cs"/>
              </a:rPr>
              <a:t>Fra valgloven § 3-3</a:t>
            </a:r>
          </a:p>
          <a:p>
            <a:pPr marL="0" marR="0" indent="0" algn="l" defTabSz="914400" rtl="0" eaLnBrk="1" fontAlgn="auto" latinLnBrk="0" hangingPunct="1">
              <a:lnSpc>
                <a:spcPct val="100000"/>
              </a:lnSpc>
              <a:spcBef>
                <a:spcPts val="0"/>
              </a:spcBef>
              <a:spcAft>
                <a:spcPts val="0"/>
              </a:spcAft>
              <a:buClrTx/>
              <a:buSzTx/>
              <a:buFontTx/>
              <a:buNone/>
              <a:tabLst/>
              <a:defRPr/>
            </a:pPr>
            <a:r>
              <a:rPr lang="nb-NO" noProof="0" dirty="0">
                <a:effectLst/>
              </a:rPr>
              <a:t>Utelukket fra valg til fylkestinget eller kommunestyret er:</a:t>
            </a:r>
          </a:p>
          <a:p>
            <a:pPr marL="0" marR="0" indent="0" algn="l" defTabSz="914400" rtl="0" eaLnBrk="1" fontAlgn="auto" latinLnBrk="0" hangingPunct="1">
              <a:lnSpc>
                <a:spcPct val="100000"/>
              </a:lnSpc>
              <a:spcBef>
                <a:spcPts val="0"/>
              </a:spcBef>
              <a:spcAft>
                <a:spcPts val="0"/>
              </a:spcAft>
              <a:buClrTx/>
              <a:buSzTx/>
              <a:buFontTx/>
              <a:buNone/>
              <a:tabLst/>
              <a:defRPr/>
            </a:pPr>
            <a:r>
              <a:rPr lang="nb-NO" noProof="0" dirty="0" err="1">
                <a:effectLst/>
              </a:rPr>
              <a:t>a.statsforvalteren</a:t>
            </a:r>
            <a:r>
              <a:rPr lang="nb-NO" noProof="0" dirty="0">
                <a:effectLst/>
              </a:rPr>
              <a:t> og assisterende statsforvalter og </a:t>
            </a:r>
          </a:p>
          <a:p>
            <a:pPr marL="0" marR="0" indent="0" algn="l" defTabSz="914400" rtl="0" eaLnBrk="1" fontAlgn="auto" latinLnBrk="0" hangingPunct="1">
              <a:lnSpc>
                <a:spcPct val="100000"/>
              </a:lnSpc>
              <a:spcBef>
                <a:spcPts val="0"/>
              </a:spcBef>
              <a:spcAft>
                <a:spcPts val="0"/>
              </a:spcAft>
              <a:buClrTx/>
              <a:buSzTx/>
              <a:buFontTx/>
              <a:buNone/>
              <a:tabLst/>
              <a:defRPr/>
            </a:pPr>
            <a:r>
              <a:rPr lang="nb-NO" noProof="0" dirty="0" err="1">
                <a:effectLst/>
              </a:rPr>
              <a:t>b.den</a:t>
            </a:r>
            <a:r>
              <a:rPr lang="nb-NO" noProof="0" dirty="0">
                <a:effectLst/>
              </a:rPr>
              <a:t> som i vedkommende kommune eller fylkeskommune er-kommunedirektør eller dennes stedfortreder,-kommunalsjefer, etatssjefer og ledere på tilsvarende nivå,</a:t>
            </a:r>
          </a:p>
          <a:p>
            <a:pPr marL="0" marR="0" indent="0" algn="l" defTabSz="914400" rtl="0" eaLnBrk="1" fontAlgn="auto" latinLnBrk="0" hangingPunct="1">
              <a:lnSpc>
                <a:spcPct val="100000"/>
              </a:lnSpc>
              <a:spcBef>
                <a:spcPts val="0"/>
              </a:spcBef>
              <a:spcAft>
                <a:spcPts val="0"/>
              </a:spcAft>
              <a:buClrTx/>
              <a:buSzTx/>
              <a:buFontTx/>
              <a:buNone/>
              <a:tabLst/>
              <a:defRPr/>
            </a:pPr>
            <a:r>
              <a:rPr lang="nb-NO" noProof="0" dirty="0">
                <a:effectLst/>
              </a:rPr>
              <a:t>-sekretær for kommunestyret eller fylkestinget,</a:t>
            </a:r>
          </a:p>
          <a:p>
            <a:pPr marL="0" marR="0" indent="0" algn="l" defTabSz="914400" rtl="0" eaLnBrk="1" fontAlgn="auto" latinLnBrk="0" hangingPunct="1">
              <a:lnSpc>
                <a:spcPct val="100000"/>
              </a:lnSpc>
              <a:spcBef>
                <a:spcPts val="0"/>
              </a:spcBef>
              <a:spcAft>
                <a:spcPts val="0"/>
              </a:spcAft>
              <a:buClrTx/>
              <a:buSzTx/>
              <a:buFontTx/>
              <a:buNone/>
              <a:tabLst/>
              <a:defRPr/>
            </a:pPr>
            <a:r>
              <a:rPr lang="nb-NO" noProof="0" dirty="0">
                <a:effectLst/>
              </a:rPr>
              <a:t>-ansvarlig for regnskapsfunksjonen,</a:t>
            </a:r>
          </a:p>
          <a:p>
            <a:pPr marL="0" marR="0" indent="0" algn="l" defTabSz="914400" rtl="0" eaLnBrk="1" fontAlgn="auto" latinLnBrk="0" hangingPunct="1">
              <a:lnSpc>
                <a:spcPct val="100000"/>
              </a:lnSpc>
              <a:spcBef>
                <a:spcPts val="0"/>
              </a:spcBef>
              <a:spcAft>
                <a:spcPts val="0"/>
              </a:spcAft>
              <a:buClrTx/>
              <a:buSzTx/>
              <a:buFontTx/>
              <a:buNone/>
              <a:tabLst/>
              <a:defRPr/>
            </a:pPr>
            <a:r>
              <a:rPr lang="nb-NO" noProof="0" dirty="0">
                <a:effectLst/>
              </a:rPr>
              <a:t>-den som foretar revisjon for kommunen eller fylkeskommunen.</a:t>
            </a:r>
            <a:endParaRPr lang="nb-NO" b="1" noProof="0" dirty="0"/>
          </a:p>
        </p:txBody>
      </p:sp>
      <p:sp>
        <p:nvSpPr>
          <p:cNvPr id="4" name="Slide Number Placeholder 3"/>
          <p:cNvSpPr>
            <a:spLocks noGrp="1"/>
          </p:cNvSpPr>
          <p:nvPr>
            <p:ph type="sldNum" sz="quarter" idx="5"/>
          </p:nvPr>
        </p:nvSpPr>
        <p:spPr/>
        <p:txBody>
          <a:bodyPr/>
          <a:lstStyle/>
          <a:p>
            <a:fld id="{ABFA6777-0770-B24C-A92B-F9F5A0486F6D}" type="slidenum">
              <a:rPr lang="nb-NO" smtClean="0"/>
              <a:t>19</a:t>
            </a:fld>
            <a:endParaRPr lang="nb-NO"/>
          </a:p>
        </p:txBody>
      </p:sp>
    </p:spTree>
    <p:extLst>
      <p:ext uri="{BB962C8B-B14F-4D97-AF65-F5344CB8AC3E}">
        <p14:creationId xmlns:p14="http://schemas.microsoft.com/office/powerpoint/2010/main" val="3671223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nb-NO" sz="1200" dirty="0">
                <a:effectLst/>
                <a:latin typeface="Arial" panose="020B0604020202020204" pitchFamily="34" charset="0"/>
                <a:ea typeface="Arial" panose="020B0604020202020204" pitchFamily="34" charset="0"/>
                <a:cs typeface="Times New Roman" panose="02020603050405020304" pitchFamily="18" charset="0"/>
              </a:rPr>
              <a:t>For at listen skal bli godkjent er det noen formaliteter som må være på plass:</a:t>
            </a:r>
          </a:p>
          <a:p>
            <a:pPr>
              <a:lnSpc>
                <a:spcPct val="107000"/>
              </a:lnSpc>
              <a:spcAft>
                <a:spcPts val="800"/>
              </a:spcAft>
            </a:pPr>
            <a:endParaRPr lang="en-NO" sz="1200" dirty="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nSpc>
                <a:spcPct val="115000"/>
              </a:lnSpc>
              <a:buFont typeface="Symbol" pitchFamily="2" charset="2"/>
              <a:buChar char=""/>
            </a:pPr>
            <a:r>
              <a:rPr lang="nb-NO" sz="1200" dirty="0">
                <a:effectLst/>
                <a:latin typeface="Arial" panose="020B0604020202020204" pitchFamily="34" charset="0"/>
                <a:ea typeface="MS Mincho" panose="02020609040205080304" pitchFamily="49" charset="-128"/>
                <a:cs typeface="Times New Roman" panose="02020603050405020304" pitchFamily="18" charset="0"/>
              </a:rPr>
              <a:t>Valgdirektoratet har egne maler for listeforslag dere kan bruke. Det letter arbeidet for både dere og kommunen. Lokallag i SV kan bruke </a:t>
            </a:r>
            <a:r>
              <a:rPr lang="nb-NO" sz="1200" b="1" u="sng" dirty="0">
                <a:solidFill>
                  <a:srgbClr val="DC0028"/>
                </a:solidFill>
                <a:effectLst/>
                <a:latin typeface="Arial" panose="020B0604020202020204" pitchFamily="34" charset="0"/>
                <a:ea typeface="MS Mincho" panose="02020609040205080304" pitchFamily="49" charset="-128"/>
                <a:cs typeface="Times New Roman" panose="02020603050405020304" pitchFamily="18" charset="0"/>
                <a:hlinkClick r:id="rId3">
                  <a:extLst>
                    <a:ext uri="{A12FA001-AC4F-418D-AE19-62706E023703}">
                      <ahyp:hlinkClr xmlns:ahyp="http://schemas.microsoft.com/office/drawing/2018/hyperlinkcolor" val="tx"/>
                    </a:ext>
                  </a:extLst>
                </a:hlinkClick>
              </a:rPr>
              <a:t>malen</a:t>
            </a:r>
            <a:r>
              <a:rPr lang="nb-NO" sz="1200" dirty="0">
                <a:effectLst/>
                <a:latin typeface="Arial" panose="020B0604020202020204" pitchFamily="34" charset="0"/>
                <a:ea typeface="MS Mincho" panose="02020609040205080304" pitchFamily="49" charset="-128"/>
                <a:cs typeface="Times New Roman" panose="02020603050405020304" pitchFamily="18" charset="0"/>
              </a:rPr>
              <a:t> med «forenklet regelverk» siden vi allerede er et registrert politisk parti.</a:t>
            </a:r>
            <a:endParaRPr lang="en-NO" sz="1200" dirty="0">
              <a:effectLst/>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1200" dirty="0">
                <a:effectLst/>
                <a:latin typeface="Arial" panose="020B0604020202020204" pitchFamily="34" charset="0"/>
                <a:ea typeface="MS Mincho" panose="02020609040205080304" pitchFamily="49" charset="-128"/>
                <a:cs typeface="Times New Roman" panose="02020603050405020304" pitchFamily="18" charset="0"/>
              </a:rPr>
              <a:t>Overskriften på listeforslaget skal være det samme som partinavnet: </a:t>
            </a:r>
            <a:endParaRPr lang="en-NO" sz="1200" dirty="0">
              <a:effectLst/>
              <a:latin typeface="Century" panose="02040604050505020304" pitchFamily="18" charset="0"/>
              <a:ea typeface="MS Mincho" panose="02020609040205080304" pitchFamily="49" charset="-128"/>
              <a:cs typeface="Times New Roman" panose="02020603050405020304" pitchFamily="18" charset="0"/>
            </a:endParaRPr>
          </a:p>
          <a:p>
            <a:pPr marL="457200">
              <a:lnSpc>
                <a:spcPct val="115000"/>
              </a:lnSpc>
            </a:pPr>
            <a:r>
              <a:rPr lang="nb-NO" sz="1200" dirty="0">
                <a:effectLst/>
                <a:latin typeface="Arial" panose="020B0604020202020204" pitchFamily="34" charset="0"/>
                <a:ea typeface="MS Mincho" panose="02020609040205080304" pitchFamily="49" charset="-128"/>
                <a:cs typeface="Times New Roman" panose="02020603050405020304" pitchFamily="18" charset="0"/>
              </a:rPr>
              <a:t>«SV – Sosialistisk Venstreparti». Angi også hvilket valg og kommunen det gjelder. Overskriften kan da lyde: «Forslag til valgliste for SV – Sosialistisk Venstreparti ved kommunestyrevalget 2023 i Kongsvinger».</a:t>
            </a:r>
            <a:endParaRPr lang="en-NO" sz="1200" dirty="0">
              <a:effectLst/>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1200" dirty="0">
                <a:effectLst/>
                <a:latin typeface="Arial" panose="020B0604020202020204" pitchFamily="34" charset="0"/>
                <a:ea typeface="MS Mincho" panose="02020609040205080304" pitchFamily="49" charset="-128"/>
                <a:cs typeface="Times New Roman" panose="02020603050405020304" pitchFamily="18" charset="0"/>
              </a:rPr>
              <a:t>Sett opp en ryddig og punktvis liste over kandidatene som har sagt ja til å stille til valg for SV. Listen skal inneholde fornavn, etternavn og fødselsår. Det er valgfritt å sette opp bosted. Husk å markere kumulerte kandidater med </a:t>
            </a:r>
            <a:r>
              <a:rPr lang="nb-NO" sz="1200" b="1" dirty="0">
                <a:effectLst/>
                <a:latin typeface="Arial" panose="020B0604020202020204" pitchFamily="34" charset="0"/>
                <a:ea typeface="MS Mincho" panose="02020609040205080304" pitchFamily="49" charset="-128"/>
                <a:cs typeface="Times New Roman" panose="02020603050405020304" pitchFamily="18" charset="0"/>
              </a:rPr>
              <a:t>fet skrift</a:t>
            </a:r>
            <a:r>
              <a:rPr lang="nb-NO" sz="1200" dirty="0">
                <a:effectLst/>
                <a:latin typeface="Arial" panose="020B0604020202020204" pitchFamily="34" charset="0"/>
                <a:ea typeface="MS Mincho" panose="02020609040205080304" pitchFamily="49" charset="-128"/>
                <a:cs typeface="Times New Roman" panose="02020603050405020304" pitchFamily="18" charset="0"/>
              </a:rPr>
              <a:t>. </a:t>
            </a:r>
            <a:endParaRPr lang="en-NO" sz="1200" dirty="0">
              <a:effectLst/>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1200" dirty="0">
                <a:effectLst/>
                <a:latin typeface="Arial" panose="020B0604020202020204" pitchFamily="34" charset="0"/>
                <a:ea typeface="MS Mincho" panose="02020609040205080304" pitchFamily="49" charset="-128"/>
                <a:cs typeface="Times New Roman" panose="02020603050405020304" pitchFamily="18" charset="0"/>
              </a:rPr>
              <a:t>Listeforslaget skal være </a:t>
            </a:r>
            <a:r>
              <a:rPr lang="nb-NO" sz="1200" b="1" dirty="0">
                <a:effectLst/>
                <a:latin typeface="Arial" panose="020B0604020202020204" pitchFamily="34" charset="0"/>
                <a:ea typeface="MS Mincho" panose="02020609040205080304" pitchFamily="49" charset="-128"/>
                <a:cs typeface="Times New Roman" panose="02020603050405020304" pitchFamily="18" charset="0"/>
              </a:rPr>
              <a:t>tosidig</a:t>
            </a:r>
            <a:r>
              <a:rPr lang="nb-NO" sz="1200" dirty="0">
                <a:effectLst/>
                <a:latin typeface="Arial" panose="020B0604020202020204" pitchFamily="34" charset="0"/>
                <a:ea typeface="MS Mincho" panose="02020609040205080304" pitchFamily="49" charset="-128"/>
                <a:cs typeface="Times New Roman" panose="02020603050405020304" pitchFamily="18" charset="0"/>
              </a:rPr>
              <a:t>. På baksiden skal forslaget signeres av to styremedlemmer. Styremedlemmene som signerer må oppgi fornavn, etternavn, fødselsdato, adresse og postnummer samt signatur.  </a:t>
            </a:r>
            <a:endParaRPr lang="en-NO" sz="1200" dirty="0">
              <a:effectLst/>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Symbol" pitchFamily="2" charset="2"/>
              <a:buChar char=""/>
            </a:pPr>
            <a:r>
              <a:rPr lang="nb-NO" sz="1200" dirty="0">
                <a:effectLst/>
                <a:latin typeface="Arial" panose="020B0604020202020204" pitchFamily="34" charset="0"/>
                <a:ea typeface="MS Mincho" panose="02020609040205080304" pitchFamily="49" charset="-128"/>
                <a:cs typeface="Times New Roman" panose="02020603050405020304" pitchFamily="18" charset="0"/>
              </a:rPr>
              <a:t>Baksiden må også inneholde navn på en tillitsvalgt for listen, med en vara. Siden SV allerede er et registrert politisk parti anses de to styremedlemmene som har signert for å være henholdsvis tillitsvalgt og varatillitsvalgt for listen. Disse forhandler med valgstyret i kommunen dersom det må gjøres endringer på listen i etterkant av innleveringen.</a:t>
            </a:r>
            <a:endParaRPr lang="en-NO" sz="1200" dirty="0">
              <a:effectLst/>
              <a:latin typeface="Century" panose="02040604050505020304" pitchFamily="18" charset="0"/>
              <a:ea typeface="MS Mincho" panose="02020609040205080304" pitchFamily="49" charset="-128"/>
              <a:cs typeface="Times New Roman" panose="02020603050405020304" pitchFamily="18" charset="0"/>
            </a:endParaRPr>
          </a:p>
          <a:p>
            <a:pPr>
              <a:lnSpc>
                <a:spcPct val="107000"/>
              </a:lnSpc>
              <a:spcAft>
                <a:spcPts val="800"/>
              </a:spcAft>
            </a:pPr>
            <a:endParaRPr lang="nb-NO" sz="1200" dirty="0">
              <a:effectLst/>
              <a:latin typeface="Arial" panose="020B0604020202020204" pitchFamily="34" charset="0"/>
              <a:ea typeface="Arial" panose="020B0604020202020204" pitchFamily="34" charset="0"/>
              <a:cs typeface="Times New Roman" panose="02020603050405020304" pitchFamily="18" charset="0"/>
            </a:endParaRPr>
          </a:p>
          <a:p>
            <a:pPr>
              <a:lnSpc>
                <a:spcPct val="107000"/>
              </a:lnSpc>
              <a:spcAft>
                <a:spcPts val="800"/>
              </a:spcAft>
            </a:pPr>
            <a:r>
              <a:rPr lang="nb-NO" sz="1200" dirty="0">
                <a:effectLst/>
                <a:latin typeface="Arial" panose="020B0604020202020204" pitchFamily="34" charset="0"/>
                <a:ea typeface="Arial" panose="020B0604020202020204" pitchFamily="34" charset="0"/>
                <a:cs typeface="Times New Roman" panose="02020603050405020304" pitchFamily="18" charset="0"/>
              </a:rPr>
              <a:t>Når</a:t>
            </a:r>
            <a:r>
              <a:rPr lang="nb-NO" sz="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listen er levert tar valgstyret i kommunen kontakt med alle kandidatene og underretter om at de er satt opp på et listeforslag. Da vil kandidatene få muligheten til å kreve seg fritatt fra valg. Hvis en kandidat strykes fra listeforslaget fordi vedkommende er utelukket fra valg eller blir fritatt får man muligheten til å sette inn en ny kandidat. </a:t>
            </a:r>
            <a:endParaRPr lang="en-NO" sz="1200" dirty="0">
              <a:effectLst/>
              <a:latin typeface="Arial" panose="020B0604020202020204" pitchFamily="34" charset="0"/>
              <a:ea typeface="Arial" panose="020B0604020202020204" pitchFamily="34" charset="0"/>
              <a:cs typeface="Times New Roman" panose="02020603050405020304" pitchFamily="18" charset="0"/>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20</a:t>
            </a:fld>
            <a:endParaRPr lang="nb-NO"/>
          </a:p>
        </p:txBody>
      </p:sp>
    </p:spTree>
    <p:extLst>
      <p:ext uri="{BB962C8B-B14F-4D97-AF65-F5344CB8AC3E}">
        <p14:creationId xmlns:p14="http://schemas.microsoft.com/office/powerpoint/2010/main" val="218849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Dersom arbeidet med å finne kandidater viser seg å være vanskelig er det viktig at laget tidlig tar kontakt med partikontoret og fylkeslaget. Lokallagslederen og komitélederen har et særlig ansvar for å informere fylkeslaget og SV sentralt om situasjonen i </a:t>
            </a:r>
            <a:r>
              <a:rPr lang="nb-NO" sz="1200" kern="1200" dirty="0" err="1">
                <a:solidFill>
                  <a:schemeClr val="tx1"/>
                </a:solidFill>
                <a:effectLst/>
                <a:latin typeface="+mn-lt"/>
                <a:ea typeface="+mn-ea"/>
                <a:cs typeface="+mn-cs"/>
              </a:rPr>
              <a:t>listearbeidet</a:t>
            </a:r>
            <a:r>
              <a:rPr lang="nb-NO" sz="1200" kern="1200" dirty="0">
                <a:solidFill>
                  <a:schemeClr val="tx1"/>
                </a:solidFill>
                <a:effectLst/>
                <a:latin typeface="+mn-lt"/>
                <a:ea typeface="+mn-ea"/>
                <a:cs typeface="+mn-cs"/>
              </a:rPr>
              <a:t>, og tidlig nok be om hjelp dersom det trengs. Både fylket og partikontoret setter av ressurser for å sikre lokale valglister, men dersom de skal ha sjans til å bidra effektivt må de kobles på så tidlig som mulig. </a:t>
            </a:r>
            <a:endParaRPr lang="en-NO" sz="1200" kern="1200" dirty="0">
              <a:solidFill>
                <a:schemeClr val="tx1"/>
              </a:solidFill>
              <a:effectLst/>
              <a:latin typeface="+mn-lt"/>
              <a:ea typeface="+mn-ea"/>
              <a:cs typeface="+mn-cs"/>
            </a:endParaRPr>
          </a:p>
          <a:p>
            <a:endParaRPr lang="nn-NO" dirty="0"/>
          </a:p>
        </p:txBody>
      </p:sp>
      <p:sp>
        <p:nvSpPr>
          <p:cNvPr id="4" name="Slide Number Placeholder 3"/>
          <p:cNvSpPr>
            <a:spLocks noGrp="1"/>
          </p:cNvSpPr>
          <p:nvPr>
            <p:ph type="sldNum" sz="quarter" idx="5"/>
          </p:nvPr>
        </p:nvSpPr>
        <p:spPr/>
        <p:txBody>
          <a:bodyPr/>
          <a:lstStyle/>
          <a:p>
            <a:fld id="{ABFA6777-0770-B24C-A92B-F9F5A0486F6D}" type="slidenum">
              <a:rPr lang="nb-NO" smtClean="0"/>
              <a:t>4</a:t>
            </a:fld>
            <a:endParaRPr lang="nb-NO"/>
          </a:p>
        </p:txBody>
      </p:sp>
    </p:spTree>
    <p:extLst>
      <p:ext uri="{BB962C8B-B14F-4D97-AF65-F5344CB8AC3E}">
        <p14:creationId xmlns:p14="http://schemas.microsoft.com/office/powerpoint/2010/main" val="146444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a:solidFill>
                  <a:schemeClr val="tx1"/>
                </a:solidFill>
                <a:effectLst/>
                <a:latin typeface="+mn-lt"/>
                <a:ea typeface="+mn-ea"/>
                <a:cs typeface="+mn-cs"/>
              </a:rPr>
              <a:t>Det er viktig at nominasjonskomiteen har et bevisst forhold til hvem det er som skal representere SV i kommunestyret og at listen i sin helhet på best mulig måte speiler lokallaget og innbyggerne i kommunen.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Så vet vi at for mange lokallag så ligger arbeidet i å finne aktuelle kandidater, og det er ikke alle som har «luksusen» det er i å skulle velge mellom eller å prioritere hvem som skal få stå på listen. Står valget mellom å ha bredde på listen eller ikke liste i det hele tatt, så må lokallaget prioritere å få stilt til valg. Så får man heller bruke neste periode på å jobbe med mer mangfold i lokallaget.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SV har vi tradisjon for å ha annethvert kjønn på listene våre, for å sikre god kjønnsbalanse. SV har også som uttalt mål å jobbe for et større mangfold i bakgrunn blant våre medlemmer, folkevalgte og tillitsvalgte. Landsstyret oppfordrer partiets fylkes- og lokallag til å jobbe systematisk med å nominere flere personer med etnisk minoritetsbakgrunn, fagarbeidere og arbeiderklasseyrker på sikre plasser ved lokal- og fylkestingsvalget 2023. </a:t>
            </a:r>
            <a:endParaRPr lang="en-NO" sz="1200" kern="1200" dirty="0">
              <a:solidFill>
                <a:schemeClr val="tx1"/>
              </a:solidFill>
              <a:effectLst/>
              <a:latin typeface="+mn-lt"/>
              <a:ea typeface="+mn-ea"/>
              <a:cs typeface="+mn-cs"/>
            </a:endParaRPr>
          </a:p>
          <a:p>
            <a:endParaRPr lang="nn-NO" dirty="0"/>
          </a:p>
        </p:txBody>
      </p:sp>
      <p:sp>
        <p:nvSpPr>
          <p:cNvPr id="4" name="Slide Number Placeholder 3"/>
          <p:cNvSpPr>
            <a:spLocks noGrp="1"/>
          </p:cNvSpPr>
          <p:nvPr>
            <p:ph type="sldNum" sz="quarter" idx="5"/>
          </p:nvPr>
        </p:nvSpPr>
        <p:spPr/>
        <p:txBody>
          <a:bodyPr/>
          <a:lstStyle/>
          <a:p>
            <a:fld id="{ABFA6777-0770-B24C-A92B-F9F5A0486F6D}" type="slidenum">
              <a:rPr lang="nb-NO" smtClean="0"/>
              <a:t>5</a:t>
            </a:fld>
            <a:endParaRPr lang="nb-NO"/>
          </a:p>
        </p:txBody>
      </p:sp>
    </p:spTree>
    <p:extLst>
      <p:ext uri="{BB962C8B-B14F-4D97-AF65-F5344CB8AC3E}">
        <p14:creationId xmlns:p14="http://schemas.microsoft.com/office/powerpoint/2010/main" val="3014808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a:solidFill>
                  <a:schemeClr val="tx1"/>
                </a:solidFill>
                <a:effectLst/>
                <a:latin typeface="+mn-lt"/>
                <a:ea typeface="+mn-ea"/>
                <a:cs typeface="+mn-cs"/>
              </a:rPr>
              <a:t>Forhåndskumulering er et nyttig verktøy for lokallaget for å sørge for at det er de som er mest motiverte og som nominasjonsmøtet har bestemt skal stå på topp er de samme som blir valgt inn.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På valglisten er det mulig å forhåndskumulere en eller flere kandidater. De forhåndskumulerte kandidatene får et stemmetillegg som gjør det mer sannsynlig at disse blir valgt inn. Selv om det er vanlig å forhåndskumulere er det ingen krav om det.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er vanlig at nominasjonskomiteen innstiller på hvem som skal forhåndskumuleres. Dette kan nominasjonsmøtet endre på om de ønsker det. </a:t>
            </a:r>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Forhåndskumulerte kandidater skal stå øverst på listen med </a:t>
            </a:r>
            <a:r>
              <a:rPr lang="nb-NO" sz="1200" b="1" kern="1200" dirty="0">
                <a:solidFill>
                  <a:schemeClr val="tx1"/>
                </a:solidFill>
                <a:effectLst/>
                <a:latin typeface="+mn-lt"/>
                <a:ea typeface="+mn-ea"/>
                <a:cs typeface="+mn-cs"/>
              </a:rPr>
              <a:t>uthevet fet skrift</a:t>
            </a:r>
            <a:r>
              <a:rPr lang="nb-NO" sz="1200" kern="1200" dirty="0">
                <a:solidFill>
                  <a:schemeClr val="tx1"/>
                </a:solidFill>
                <a:effectLst/>
                <a:latin typeface="+mn-lt"/>
                <a:ea typeface="+mn-ea"/>
                <a:cs typeface="+mn-cs"/>
              </a:rPr>
              <a:t>.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Avhengig av antall kommunestyremedlemmer kan man forhåndskumulere følgende antall kandidater:</a:t>
            </a:r>
          </a:p>
          <a:p>
            <a:endParaRPr lang="en-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11-23 medlemmer: inntil 4 kumulerte</a:t>
            </a:r>
            <a:endParaRPr lang="en-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25-53 medlemmer: inntil 6 kumulerte</a:t>
            </a:r>
            <a:endParaRPr lang="en-NO" sz="1200" kern="1200" dirty="0">
              <a:solidFill>
                <a:schemeClr val="tx1"/>
              </a:solidFill>
              <a:effectLst/>
              <a:latin typeface="+mn-lt"/>
              <a:ea typeface="+mn-ea"/>
              <a:cs typeface="+mn-cs"/>
            </a:endParaRPr>
          </a:p>
          <a:p>
            <a:pPr lvl="0"/>
            <a:r>
              <a:rPr lang="nb-NO" sz="1200" kern="1200" dirty="0">
                <a:solidFill>
                  <a:schemeClr val="tx1"/>
                </a:solidFill>
                <a:effectLst/>
                <a:latin typeface="+mn-lt"/>
                <a:ea typeface="+mn-ea"/>
                <a:cs typeface="+mn-cs"/>
              </a:rPr>
              <a:t>55 medlemmer eller flere: inntil 10 kumulerte</a:t>
            </a:r>
            <a:endParaRPr lang="en-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7</a:t>
            </a:fld>
            <a:endParaRPr lang="nb-NO"/>
          </a:p>
        </p:txBody>
      </p:sp>
    </p:spTree>
    <p:extLst>
      <p:ext uri="{BB962C8B-B14F-4D97-AF65-F5344CB8AC3E}">
        <p14:creationId xmlns:p14="http://schemas.microsoft.com/office/powerpoint/2010/main" val="988928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Partiet har hatt en stor medlemsvekst siden sist lokalvalg. Her vil det være mange ressurser, men som ikke nødvendigvis hverken kjenner til hvordan nominasjonsprosesser fungerer eller hvilke oppgaver og forventinger som ligger i rollen som folkevalgt. Pass på at disse medlemmene både involveres i medlemsdemokratiet, men også har mulighetene til å stille spørsmål om hva det innebærer å stille på liste. </a:t>
            </a:r>
            <a:endParaRPr lang="en-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8</a:t>
            </a:fld>
            <a:endParaRPr lang="nb-NO"/>
          </a:p>
        </p:txBody>
      </p:sp>
    </p:spTree>
    <p:extLst>
      <p:ext uri="{BB962C8B-B14F-4D97-AF65-F5344CB8AC3E}">
        <p14:creationId xmlns:p14="http://schemas.microsoft.com/office/powerpoint/2010/main" val="2853951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Når dere har kandidater inne på intervju i komiteen er det lurt at dere har blitt enige om en mal for hvilke spørsmål dere skal igjennom. Under finner dere et eksempel på hvilke spørsmål dere kan gå igjennom. Det er fint om dere varsler kandidatene i forkant om hvordan intervjuet skal være og ikke minst hvor lang tid dere har tenkt å bruke. </a:t>
            </a:r>
            <a:endParaRPr lang="en-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10</a:t>
            </a:fld>
            <a:endParaRPr lang="nb-NO"/>
          </a:p>
        </p:txBody>
      </p:sp>
    </p:spTree>
    <p:extLst>
      <p:ext uri="{BB962C8B-B14F-4D97-AF65-F5344CB8AC3E}">
        <p14:creationId xmlns:p14="http://schemas.microsoft.com/office/powerpoint/2010/main" val="3145538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I en nominasjonsprosess er det helt naturlig at man kan få flere kandidater til de samme plassene. Det er en styrke for partidemokratiet om man har flere personer som ønsker å stille opp og som har lyst til å bidra. Det kan kanskje være vanskelig å være uenige i komiteen, og det kan også bli diskusjoner i laget om hvem man for eksempel ønsker som toppkandidat, men det går helt fint dersom man klarer å holde en god tone. </a:t>
            </a:r>
            <a:endParaRPr lang="en-NO" sz="1200" kern="1200" dirty="0">
              <a:solidFill>
                <a:schemeClr val="tx1"/>
              </a:solidFill>
              <a:effectLst/>
              <a:latin typeface="+mn-lt"/>
              <a:ea typeface="+mn-ea"/>
              <a:cs typeface="+mn-cs"/>
            </a:endParaRPr>
          </a:p>
          <a:p>
            <a:endParaRPr lang="nb-NO" dirty="0"/>
          </a:p>
          <a:p>
            <a:pPr marL="342900" lvl="0" indent="-342900">
              <a:lnSpc>
                <a:spcPct val="115000"/>
              </a:lnSpc>
              <a:buFont typeface="Symbol" pitchFamily="2" charset="2"/>
              <a:buChar char=""/>
            </a:pPr>
            <a:r>
              <a:rPr lang="nb-NO" sz="1200" dirty="0">
                <a:effectLst/>
                <a:latin typeface="Arial" panose="020B0604020202020204" pitchFamily="34" charset="0"/>
                <a:ea typeface="MS Mincho" panose="02020609040205080304" pitchFamily="49" charset="-128"/>
                <a:cs typeface="Times New Roman" panose="02020603050405020304" pitchFamily="18" charset="0"/>
              </a:rPr>
              <a:t>Ingenting av det som blir sagt eller diskutert i komiteen skal </a:t>
            </a:r>
            <a:r>
              <a:rPr lang="nb-NO" sz="1200" dirty="0" err="1">
                <a:effectLst/>
                <a:latin typeface="Arial" panose="020B0604020202020204" pitchFamily="34" charset="0"/>
                <a:ea typeface="MS Mincho" panose="02020609040205080304" pitchFamily="49" charset="-128"/>
                <a:cs typeface="Times New Roman" panose="02020603050405020304" pitchFamily="18" charset="0"/>
              </a:rPr>
              <a:t>viderebringes</a:t>
            </a:r>
            <a:r>
              <a:rPr lang="nb-NO" sz="1200" dirty="0">
                <a:effectLst/>
                <a:latin typeface="Arial" panose="020B0604020202020204" pitchFamily="34" charset="0"/>
                <a:ea typeface="MS Mincho" panose="02020609040205080304" pitchFamily="49" charset="-128"/>
                <a:cs typeface="Times New Roman" panose="02020603050405020304" pitchFamily="18" charset="0"/>
              </a:rPr>
              <a:t> til kandidater eller medlemmer. Man må kunne stole på hverandre. Sørg for at dere har avklart med hverandre i komiteen hvordan dere skal kommunisere og hvilke kjøreregler man skal ha.  </a:t>
            </a:r>
            <a:endParaRPr lang="en-NO" sz="1200" dirty="0">
              <a:effectLst/>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1200" dirty="0">
                <a:effectLst/>
                <a:latin typeface="Arial" panose="020B0604020202020204" pitchFamily="34" charset="0"/>
                <a:ea typeface="MS Mincho" panose="02020609040205080304" pitchFamily="49" charset="-128"/>
                <a:cs typeface="Times New Roman" panose="02020603050405020304" pitchFamily="18" charset="0"/>
              </a:rPr>
              <a:t>En forutsigbar og åpen prosess bidrar til at medlemmer og kandidater føler seg inkludert og ivaretatt. Gi informasjon om frister og overhold dem. </a:t>
            </a:r>
            <a:endParaRPr lang="en-NO" sz="1200" dirty="0">
              <a:effectLst/>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1200" dirty="0">
                <a:effectLst/>
                <a:latin typeface="Arial" panose="020B0604020202020204" pitchFamily="34" charset="0"/>
                <a:ea typeface="MS Mincho" panose="02020609040205080304" pitchFamily="49" charset="-128"/>
                <a:cs typeface="Times New Roman" panose="02020603050405020304" pitchFamily="18" charset="0"/>
              </a:rPr>
              <a:t>Det er ingen automatikk at man skal bli renominert om man tidligere har stått på en liste eller vært innvalgt. Men dersom komiteen finner nye kandidater må dette kommuniseres direkte med de som er innvalgt. Det mest ryddige er da å gi beskjed til de det gjelder før et listeforslag blir delt med resten av lokallaget. </a:t>
            </a:r>
            <a:endParaRPr lang="en-NO" sz="1200" dirty="0">
              <a:effectLst/>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1200" dirty="0">
                <a:effectLst/>
                <a:latin typeface="Arial" panose="020B0604020202020204" pitchFamily="34" charset="0"/>
                <a:ea typeface="MS Mincho" panose="02020609040205080304" pitchFamily="49" charset="-128"/>
                <a:cs typeface="Times New Roman" panose="02020603050405020304" pitchFamily="18" charset="0"/>
              </a:rPr>
              <a:t>Unngå å bruke sterke personkarakteristikker i komiteen. Om dere diskuterer navn så fokuser på hvorfor du mener «din» kandidat bør få plassen, heller enn å nedsnakke andre. </a:t>
            </a:r>
            <a:endParaRPr lang="en-NO" sz="1200" dirty="0">
              <a:effectLst/>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Symbol" pitchFamily="2" charset="2"/>
              <a:buChar char=""/>
            </a:pPr>
            <a:r>
              <a:rPr lang="nb-NO" sz="1200" dirty="0">
                <a:effectLst/>
                <a:latin typeface="Arial" panose="020B0604020202020204" pitchFamily="34" charset="0"/>
                <a:ea typeface="MS Mincho" panose="02020609040205080304" pitchFamily="49" charset="-128"/>
                <a:cs typeface="Times New Roman" panose="02020603050405020304" pitchFamily="18" charset="0"/>
              </a:rPr>
              <a:t>Dersom dere ikke blir enige er det ikke farlig å komme med en delt innstilling hvor deler av komiteen peker på én kandidat, mens andre på en annen. Da blir det opp til lokallaget og nominasjonsmøte å velge hvem av dem som får plassen. </a:t>
            </a:r>
            <a:endParaRPr lang="en-NO" sz="1200" dirty="0">
              <a:effectLst/>
              <a:latin typeface="Century" panose="02040604050505020304" pitchFamily="18" charset="0"/>
              <a:ea typeface="MS Mincho" panose="02020609040205080304" pitchFamily="49" charset="-128"/>
              <a:cs typeface="Times New Roman" panose="02020603050405020304" pitchFamily="18" charset="0"/>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14</a:t>
            </a:fld>
            <a:endParaRPr lang="nb-NO"/>
          </a:p>
        </p:txBody>
      </p:sp>
    </p:spTree>
    <p:extLst>
      <p:ext uri="{BB962C8B-B14F-4D97-AF65-F5344CB8AC3E}">
        <p14:creationId xmlns:p14="http://schemas.microsoft.com/office/powerpoint/2010/main" val="2585602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kern="1200" dirty="0">
                <a:solidFill>
                  <a:schemeClr val="tx1"/>
                </a:solidFill>
                <a:effectLst/>
                <a:latin typeface="+mn-lt"/>
                <a:ea typeface="+mn-ea"/>
                <a:cs typeface="+mn-cs"/>
              </a:rPr>
              <a:t>Som nominasjonskomite er det viktig at dere forklarer de aktuelle kandidatene hva det innebærer å stå på liste for SV og være innvalgt i kommunestyret. </a:t>
            </a:r>
            <a:endParaRPr lang="en-NO" sz="1200" kern="1200" dirty="0">
              <a:solidFill>
                <a:schemeClr val="tx1"/>
              </a:solidFill>
              <a:effectLst/>
              <a:latin typeface="+mn-lt"/>
              <a:ea typeface="+mn-ea"/>
              <a:cs typeface="+mn-cs"/>
            </a:endParaRP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Det viktigste er likevel at kandidatene har kjennskap til hva jobben innebærer. I mange tilfeller kan det derfor være nok med en god samtale med en folkevalgt med erfaring som kan fortelle og svare på spørsmål. Fylkeslaget kan også være behjelpelig med å finne folkevalgte i andre kommuner som kan ta en slik prat dersom dere ønsker det. </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Siden kandidatene til kommunestyret skal nomineres og velges på et program er det naturlig at partiprogrammet vedtas før listeforslaget blir vedtatt. Dersom dette er en vanskelig rekkefølge må i det minste kandidatene få uttale seg om viktige saker i kommunen, og eventuelt reservere seg mot noen programposter. Dette er viktig for å unngå vanskelige diskusjoner og eventuelle brudd i avtaler med andre partier i perioden.</a:t>
            </a:r>
          </a:p>
          <a:p>
            <a:endParaRPr lang="en-NO" sz="1200" kern="1200" dirty="0">
              <a:solidFill>
                <a:schemeClr val="tx1"/>
              </a:solidFill>
              <a:effectLst/>
              <a:latin typeface="+mn-lt"/>
              <a:ea typeface="+mn-ea"/>
              <a:cs typeface="+mn-cs"/>
            </a:endParaRPr>
          </a:p>
          <a:p>
            <a:r>
              <a:rPr lang="nb-NO" sz="1200" kern="1200" dirty="0">
                <a:solidFill>
                  <a:schemeClr val="tx1"/>
                </a:solidFill>
                <a:effectLst/>
                <a:latin typeface="+mn-lt"/>
                <a:ea typeface="+mn-ea"/>
                <a:cs typeface="+mn-cs"/>
              </a:rPr>
              <a:t>I SV betaler man 10 % </a:t>
            </a:r>
            <a:r>
              <a:rPr lang="nb-NO" sz="1200" b="1" kern="1200" dirty="0">
                <a:solidFill>
                  <a:schemeClr val="tx1"/>
                </a:solidFill>
                <a:effectLst/>
                <a:latin typeface="+mn-lt"/>
                <a:ea typeface="+mn-ea"/>
                <a:cs typeface="+mn-cs"/>
              </a:rPr>
              <a:t>partiskatt</a:t>
            </a:r>
            <a:r>
              <a:rPr lang="nb-NO" sz="1200" kern="1200" dirty="0">
                <a:solidFill>
                  <a:schemeClr val="tx1"/>
                </a:solidFill>
                <a:effectLst/>
                <a:latin typeface="+mn-lt"/>
                <a:ea typeface="+mn-ea"/>
                <a:cs typeface="+mn-cs"/>
              </a:rPr>
              <a:t> av det honoraret eller lønnen man får som folkevalgt. Det er særs viktig at kandidatene er informert i forkant om dette. Det betales ikke partiskatt av betaling for tapt arbeidsfortjeneste. </a:t>
            </a:r>
            <a:endParaRPr lang="en-NO" sz="1200" kern="1200" dirty="0">
              <a:solidFill>
                <a:schemeClr val="tx1"/>
              </a:solidFill>
              <a:effectLst/>
              <a:latin typeface="+mn-lt"/>
              <a:ea typeface="+mn-ea"/>
              <a:cs typeface="+mn-cs"/>
            </a:endParaRP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15</a:t>
            </a:fld>
            <a:endParaRPr lang="nb-NO"/>
          </a:p>
        </p:txBody>
      </p:sp>
    </p:spTree>
    <p:extLst>
      <p:ext uri="{BB962C8B-B14F-4D97-AF65-F5344CB8AC3E}">
        <p14:creationId xmlns:p14="http://schemas.microsoft.com/office/powerpoint/2010/main" val="1479866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Her ser dere et forslag til punkter dere kan diskutere med kandidatene. Dette kan også gjøres mer formelt ved at lokallagstyret, eller årsmøtet i lokallaget, vedtar en liste som kandidatene må forholde seg til. </a:t>
            </a:r>
          </a:p>
          <a:p>
            <a:endParaRPr lang="nb-NO" dirty="0"/>
          </a:p>
        </p:txBody>
      </p:sp>
      <p:sp>
        <p:nvSpPr>
          <p:cNvPr id="4" name="Slide Number Placeholder 3"/>
          <p:cNvSpPr>
            <a:spLocks noGrp="1"/>
          </p:cNvSpPr>
          <p:nvPr>
            <p:ph type="sldNum" sz="quarter" idx="5"/>
          </p:nvPr>
        </p:nvSpPr>
        <p:spPr/>
        <p:txBody>
          <a:bodyPr/>
          <a:lstStyle/>
          <a:p>
            <a:fld id="{ABFA6777-0770-B24C-A92B-F9F5A0486F6D}" type="slidenum">
              <a:rPr lang="nb-NO" smtClean="0"/>
              <a:t>16</a:t>
            </a:fld>
            <a:endParaRPr lang="nb-NO"/>
          </a:p>
        </p:txBody>
      </p:sp>
    </p:spTree>
    <p:extLst>
      <p:ext uri="{BB962C8B-B14F-4D97-AF65-F5344CB8AC3E}">
        <p14:creationId xmlns:p14="http://schemas.microsoft.com/office/powerpoint/2010/main" val="3026364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lys rød">
    <p:bg>
      <p:bgPr>
        <a:solidFill>
          <a:srgbClr val="F2EBDD"/>
        </a:solidFill>
        <a:effectLst/>
      </p:bgPr>
    </p:bg>
    <p:spTree>
      <p:nvGrpSpPr>
        <p:cNvPr id="1" name=""/>
        <p:cNvGrpSpPr/>
        <p:nvPr/>
      </p:nvGrpSpPr>
      <p:grpSpPr>
        <a:xfrm>
          <a:off x="0" y="0"/>
          <a:ext cx="0" cy="0"/>
          <a:chOff x="0" y="0"/>
          <a:chExt cx="0" cy="0"/>
        </a:xfrm>
      </p:grpSpPr>
      <p:sp>
        <p:nvSpPr>
          <p:cNvPr id="6" name="Tittel 2">
            <a:extLst>
              <a:ext uri="{FF2B5EF4-FFF2-40B4-BE49-F238E27FC236}">
                <a16:creationId xmlns:a16="http://schemas.microsoft.com/office/drawing/2014/main" id="{2ECF6A20-2F23-C244-BAFE-F1BBE3A629C0}"/>
              </a:ext>
            </a:extLst>
          </p:cNvPr>
          <p:cNvSpPr>
            <a:spLocks noGrp="1"/>
          </p:cNvSpPr>
          <p:nvPr>
            <p:ph type="ctrTitle" hasCustomPrompt="1"/>
          </p:nvPr>
        </p:nvSpPr>
        <p:spPr>
          <a:xfrm>
            <a:off x="448179" y="600143"/>
            <a:ext cx="5649408" cy="2808461"/>
          </a:xfrm>
          <a:prstGeom prst="rect">
            <a:avLst/>
          </a:prstGeom>
          <a:solidFill>
            <a:srgbClr val="253325">
              <a:alpha val="0"/>
            </a:srgbClr>
          </a:solidFill>
        </p:spPr>
        <p:txBody>
          <a:bodyPr wrap="square" lIns="0" anchor="b" anchorCtr="0">
            <a:noAutofit/>
          </a:bodyPr>
          <a:lstStyle>
            <a:lvl1pPr>
              <a:lnSpc>
                <a:spcPts val="7300"/>
              </a:lnSpc>
              <a:defRPr sz="7000" b="1">
                <a:solidFill>
                  <a:srgbClr val="440C1A"/>
                </a:solidFill>
                <a:latin typeface="Arial" panose="020B0604020202020204" pitchFamily="34" charset="0"/>
                <a:cs typeface="Arial" panose="020B0604020202020204" pitchFamily="34" charset="0"/>
              </a:defRPr>
            </a:lvl1pPr>
          </a:lstStyle>
          <a:p>
            <a:r>
              <a:rPr lang="nb-NO" noProof="0" dirty="0"/>
              <a:t>Legg til tittel (inntil tre linjer)</a:t>
            </a:r>
          </a:p>
        </p:txBody>
      </p:sp>
      <p:sp>
        <p:nvSpPr>
          <p:cNvPr id="11" name="Plassholder for bilde 1">
            <a:extLst>
              <a:ext uri="{FF2B5EF4-FFF2-40B4-BE49-F238E27FC236}">
                <a16:creationId xmlns:a16="http://schemas.microsoft.com/office/drawing/2014/main" id="{26D534F6-2EF6-B644-9AC0-57AF1243E73C}"/>
              </a:ext>
            </a:extLst>
          </p:cNvPr>
          <p:cNvSpPr>
            <a:spLocks noGrp="1"/>
          </p:cNvSpPr>
          <p:nvPr>
            <p:ph type="pic" sz="quarter" idx="13" hasCustomPrompt="1"/>
          </p:nvPr>
        </p:nvSpPr>
        <p:spPr>
          <a:xfrm>
            <a:off x="6645274" y="8397"/>
            <a:ext cx="5549900" cy="6526800"/>
          </a:xfrm>
          <a:prstGeom prst="rect">
            <a:avLst/>
          </a:prstGeom>
          <a:solidFill>
            <a:srgbClr val="F2EBDD">
              <a:alpha val="0"/>
            </a:srgbClr>
          </a:solidFill>
        </p:spPr>
        <p:txBody>
          <a:bodyPr lIns="0" tIns="0" rIns="0" bIns="720000" anchor="ctr" anchorCtr="1"/>
          <a:lstStyle>
            <a:lvl1pPr marL="0" indent="0" algn="ctr">
              <a:buNone/>
              <a:defRPr sz="2000" i="1">
                <a:solidFill>
                  <a:srgbClr val="EFEFEF"/>
                </a:solidFill>
                <a:latin typeface="Arial" panose="020B0604020202020204" pitchFamily="34" charset="0"/>
                <a:cs typeface="Arial" panose="020B0604020202020204" pitchFamily="34" charset="0"/>
              </a:defRPr>
            </a:lvl1pPr>
          </a:lstStyle>
          <a:p>
            <a:r>
              <a:rPr lang="nb-NO" noProof="0" dirty="0"/>
              <a:t>Klikk på ikonet for å endre bildet</a:t>
            </a:r>
            <a:endParaRPr lang="nn-NO" noProof="0" dirty="0"/>
          </a:p>
        </p:txBody>
      </p:sp>
      <p:sp>
        <p:nvSpPr>
          <p:cNvPr id="9" name="Plassholder for innhold 2">
            <a:extLst>
              <a:ext uri="{FF2B5EF4-FFF2-40B4-BE49-F238E27FC236}">
                <a16:creationId xmlns:a16="http://schemas.microsoft.com/office/drawing/2014/main" id="{E9FFAE3C-8930-3D4B-9CF1-12E9085A057B}"/>
              </a:ext>
            </a:extLst>
          </p:cNvPr>
          <p:cNvSpPr>
            <a:spLocks noGrp="1"/>
          </p:cNvSpPr>
          <p:nvPr>
            <p:ph idx="14" hasCustomPrompt="1"/>
          </p:nvPr>
        </p:nvSpPr>
        <p:spPr>
          <a:xfrm>
            <a:off x="448177" y="4571068"/>
            <a:ext cx="5649409" cy="344378"/>
          </a:xfrm>
        </p:spPr>
        <p:txBody>
          <a:bodyPr/>
          <a:lstStyle>
            <a:lvl1pPr>
              <a:buClr>
                <a:srgbClr val="539760"/>
              </a:buClr>
              <a:buNone/>
              <a:defRPr sz="2000" i="0" spc="0">
                <a:solidFill>
                  <a:srgbClr val="440C1A"/>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dirty="0"/>
              <a:t>Legg til navn på foredragsholder (1 linje)</a:t>
            </a:r>
          </a:p>
        </p:txBody>
      </p:sp>
      <p:sp>
        <p:nvSpPr>
          <p:cNvPr id="12" name="Undertittel 2">
            <a:extLst>
              <a:ext uri="{FF2B5EF4-FFF2-40B4-BE49-F238E27FC236}">
                <a16:creationId xmlns:a16="http://schemas.microsoft.com/office/drawing/2014/main" id="{63F308F6-9ADE-5D47-98F9-CF2DA8BD7D27}"/>
              </a:ext>
            </a:extLst>
          </p:cNvPr>
          <p:cNvSpPr>
            <a:spLocks noGrp="1"/>
          </p:cNvSpPr>
          <p:nvPr>
            <p:ph type="subTitle" idx="1" hasCustomPrompt="1"/>
          </p:nvPr>
        </p:nvSpPr>
        <p:spPr>
          <a:xfrm>
            <a:off x="448178" y="3712060"/>
            <a:ext cx="5649409" cy="777329"/>
          </a:xfrm>
        </p:spPr>
        <p:txBody>
          <a:bodyPr wrap="square" lIns="0" anchor="b" anchorCtr="0">
            <a:spAutoFit/>
          </a:bodyPr>
          <a:lstStyle>
            <a:lvl1pPr marL="0" indent="0" algn="l">
              <a:spcBef>
                <a:spcPts val="0"/>
              </a:spcBef>
              <a:buNone/>
              <a:defRPr sz="2800" b="1" i="0" spc="0">
                <a:solidFill>
                  <a:srgbClr val="440C1A"/>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noProof="0" dirty="0"/>
              <a:t>Legg til tid og sted for foredraget (inntil to linjer)</a:t>
            </a:r>
          </a:p>
        </p:txBody>
      </p:sp>
      <p:pic>
        <p:nvPicPr>
          <p:cNvPr id="8" name="Bilde 7" descr="Et bilde som inneholder gress, utendørs, person, felt&#10;&#10;Automatisk generert beskrivelse">
            <a:extLst>
              <a:ext uri="{FF2B5EF4-FFF2-40B4-BE49-F238E27FC236}">
                <a16:creationId xmlns:a16="http://schemas.microsoft.com/office/drawing/2014/main" id="{BD9D11AC-AD13-2848-9F8E-FB8B50F0A7B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645273" y="9707"/>
            <a:ext cx="5549900" cy="6525490"/>
          </a:xfrm>
          <a:prstGeom prst="rect">
            <a:avLst/>
          </a:prstGeom>
        </p:spPr>
      </p:pic>
      <p:pic>
        <p:nvPicPr>
          <p:cNvPr id="13" name="Bilde 12">
            <a:extLst>
              <a:ext uri="{FF2B5EF4-FFF2-40B4-BE49-F238E27FC236}">
                <a16:creationId xmlns:a16="http://schemas.microsoft.com/office/drawing/2014/main" id="{2E3671C9-2706-8F4B-8023-4C6DBAB211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8177" y="5779333"/>
            <a:ext cx="1262052" cy="746310"/>
          </a:xfrm>
          <a:prstGeom prst="rect">
            <a:avLst/>
          </a:prstGeom>
        </p:spPr>
      </p:pic>
    </p:spTree>
    <p:extLst>
      <p:ext uri="{BB962C8B-B14F-4D97-AF65-F5344CB8AC3E}">
        <p14:creationId xmlns:p14="http://schemas.microsoft.com/office/powerpoint/2010/main" val="7874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1" y="0"/>
            <a:ext cx="12196893" cy="6859588"/>
          </a:xfrm>
          <a:prstGeom prst="rect">
            <a:avLst/>
          </a:prstGeom>
          <a:solidFill>
            <a:srgbClr val="F2EBDD"/>
          </a:solidFill>
        </p:spPr>
        <p:txBody>
          <a:bodyPr lIns="0" tIns="0" rIns="0" bIns="720000" anchor="ctr" anchorCtr="1"/>
          <a:lstStyle>
            <a:lvl1pPr marL="0" indent="0" algn="ctr">
              <a:buNone/>
              <a:defRPr sz="2000" i="1"/>
            </a:lvl1pPr>
          </a:lstStyle>
          <a:p>
            <a:r>
              <a:rPr lang="en-GB" noProof="0"/>
              <a:t>Click icon to add picture</a:t>
            </a:r>
            <a:endParaRPr lang="nn-NO" noProof="0" dirty="0"/>
          </a:p>
        </p:txBody>
      </p:sp>
    </p:spTree>
    <p:extLst>
      <p:ext uri="{BB962C8B-B14F-4D97-AF65-F5344CB8AC3E}">
        <p14:creationId xmlns:p14="http://schemas.microsoft.com/office/powerpoint/2010/main" val="1556167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diagram">
    <p:spTree>
      <p:nvGrpSpPr>
        <p:cNvPr id="1" name=""/>
        <p:cNvGrpSpPr/>
        <p:nvPr/>
      </p:nvGrpSpPr>
      <p:grpSpPr>
        <a:xfrm>
          <a:off x="0" y="0"/>
          <a:ext cx="0" cy="0"/>
          <a:chOff x="0" y="0"/>
          <a:chExt cx="0" cy="0"/>
        </a:xfrm>
      </p:grpSpPr>
      <p:sp>
        <p:nvSpPr>
          <p:cNvPr id="10" name="Plassholder for tekst 9"/>
          <p:cNvSpPr>
            <a:spLocks noGrp="1"/>
          </p:cNvSpPr>
          <p:nvPr>
            <p:ph type="body" sz="quarter" idx="14" hasCustomPrompt="1"/>
          </p:nvPr>
        </p:nvSpPr>
        <p:spPr>
          <a:xfrm>
            <a:off x="451413" y="1782501"/>
            <a:ext cx="5286518" cy="4742477"/>
          </a:xfrm>
          <a:prstGeom prst="rect">
            <a:avLst/>
          </a:prstGeom>
        </p:spPr>
        <p:txBody>
          <a:bodyPr lIns="0" tIns="0" rIns="0" bIns="0"/>
          <a:lstStyle>
            <a:lvl1pPr>
              <a:defRPr sz="2800"/>
            </a:lvl1pPr>
          </a:lstStyle>
          <a:p>
            <a:pPr lvl="0"/>
            <a:r>
              <a:rPr lang="nb-NO" dirty="0"/>
              <a:t>Klikk for å legge til tekst</a:t>
            </a:r>
          </a:p>
        </p:txBody>
      </p:sp>
      <p:sp>
        <p:nvSpPr>
          <p:cNvPr id="5" name="Plassholder for diagram 2">
            <a:extLst>
              <a:ext uri="{FF2B5EF4-FFF2-40B4-BE49-F238E27FC236}">
                <a16:creationId xmlns:a16="http://schemas.microsoft.com/office/drawing/2014/main" id="{17BB4B94-1915-B04A-9724-E452E08AE964}"/>
              </a:ext>
            </a:extLst>
          </p:cNvPr>
          <p:cNvSpPr>
            <a:spLocks noGrp="1"/>
          </p:cNvSpPr>
          <p:nvPr>
            <p:ph type="chart" sz="quarter" idx="10" hasCustomPrompt="1"/>
          </p:nvPr>
        </p:nvSpPr>
        <p:spPr>
          <a:xfrm>
            <a:off x="6466146" y="1782501"/>
            <a:ext cx="5284800" cy="4742477"/>
          </a:xfrm>
          <a:noFill/>
          <a:ln>
            <a:noFill/>
          </a:ln>
        </p:spPr>
        <p:txBody>
          <a:bodyPr bIns="720000" anchor="ctr" anchorCtr="1"/>
          <a:lstStyle>
            <a:lvl1pPr>
              <a:buNone/>
              <a:defRPr sz="2000" i="1">
                <a:ln>
                  <a:noFill/>
                </a:ln>
              </a:defRPr>
            </a:lvl1pPr>
          </a:lstStyle>
          <a:p>
            <a:r>
              <a:rPr lang="nn-NO" noProof="0" dirty="0"/>
              <a:t>Klikk på ikonet for å legge til et diagram</a:t>
            </a:r>
          </a:p>
        </p:txBody>
      </p:sp>
      <p:sp>
        <p:nvSpPr>
          <p:cNvPr id="7" name="Plassholder for tittel 1">
            <a:extLst>
              <a:ext uri="{FF2B5EF4-FFF2-40B4-BE49-F238E27FC236}">
                <a16:creationId xmlns:a16="http://schemas.microsoft.com/office/drawing/2014/main" id="{3BAE0802-FA3A-2042-BEED-C1ED1C934B09}"/>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272571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ort diagram">
    <p:spTree>
      <p:nvGrpSpPr>
        <p:cNvPr id="1" name=""/>
        <p:cNvGrpSpPr/>
        <p:nvPr/>
      </p:nvGrpSpPr>
      <p:grpSpPr>
        <a:xfrm>
          <a:off x="0" y="0"/>
          <a:ext cx="0" cy="0"/>
          <a:chOff x="0" y="0"/>
          <a:chExt cx="0" cy="0"/>
        </a:xfrm>
      </p:grpSpPr>
      <p:sp>
        <p:nvSpPr>
          <p:cNvPr id="5" name="Plassholder for diagram 2">
            <a:extLst>
              <a:ext uri="{FF2B5EF4-FFF2-40B4-BE49-F238E27FC236}">
                <a16:creationId xmlns:a16="http://schemas.microsoft.com/office/drawing/2014/main" id="{17BB4B94-1915-B04A-9724-E452E08AE964}"/>
              </a:ext>
            </a:extLst>
          </p:cNvPr>
          <p:cNvSpPr>
            <a:spLocks noGrp="1"/>
          </p:cNvSpPr>
          <p:nvPr>
            <p:ph type="chart" sz="quarter" idx="10" hasCustomPrompt="1"/>
          </p:nvPr>
        </p:nvSpPr>
        <p:spPr>
          <a:xfrm>
            <a:off x="451413" y="1797999"/>
            <a:ext cx="9606987" cy="4742477"/>
          </a:xfrm>
          <a:noFill/>
          <a:ln>
            <a:noFill/>
          </a:ln>
        </p:spPr>
        <p:txBody>
          <a:bodyPr bIns="720000" anchor="ctr" anchorCtr="1"/>
          <a:lstStyle>
            <a:lvl1pPr>
              <a:buNone/>
              <a:defRPr sz="2000" i="1">
                <a:ln>
                  <a:noFill/>
                </a:ln>
              </a:defRPr>
            </a:lvl1pPr>
          </a:lstStyle>
          <a:p>
            <a:r>
              <a:rPr lang="nn-NO" noProof="0" dirty="0"/>
              <a:t>Klikk på ikonet for å legge til et diagram</a:t>
            </a:r>
          </a:p>
        </p:txBody>
      </p:sp>
      <p:sp>
        <p:nvSpPr>
          <p:cNvPr id="6" name="Plassholder for tittel 1">
            <a:extLst>
              <a:ext uri="{FF2B5EF4-FFF2-40B4-BE49-F238E27FC236}">
                <a16:creationId xmlns:a16="http://schemas.microsoft.com/office/drawing/2014/main" id="{637331CD-5650-F74F-963A-CF9FC612535C}"/>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4272715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pittelinndeling mørk rø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360B3228-21E7-364A-98E8-3BBF0BC4051D}"/>
              </a:ext>
            </a:extLst>
          </p:cNvPr>
          <p:cNvSpPr>
            <a:spLocks noGrp="1"/>
          </p:cNvSpPr>
          <p:nvPr>
            <p:ph type="subTitle" idx="1" hasCustomPrompt="1"/>
          </p:nvPr>
        </p:nvSpPr>
        <p:spPr>
          <a:xfrm>
            <a:off x="370800" y="1503985"/>
            <a:ext cx="5180507" cy="3507130"/>
          </a:xfrm>
        </p:spPr>
        <p:txBody>
          <a:bodyPr vert="horz" lIns="0" tIns="0" anchor="t" anchorCtr="0">
            <a:normAutofit/>
          </a:bodyPr>
          <a:lstStyle>
            <a:lvl1pPr marL="0" indent="0" algn="l">
              <a:buNone/>
              <a:defRPr sz="5000" b="1" spc="-150">
                <a:solidFill>
                  <a:srgbClr val="440C1A"/>
                </a:solidFill>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noProof="0" dirty="0"/>
              <a:t>Klikk for å legge til navn på nytt kapittel</a:t>
            </a:r>
          </a:p>
        </p:txBody>
      </p:sp>
      <p:sp useBgFill="1">
        <p:nvSpPr>
          <p:cNvPr id="4" name="Plassholder for bilde 4">
            <a:extLst>
              <a:ext uri="{FF2B5EF4-FFF2-40B4-BE49-F238E27FC236}">
                <a16:creationId xmlns:a16="http://schemas.microsoft.com/office/drawing/2014/main" id="{0ED1C06B-72A9-E742-85D1-AF8956C8DA01}"/>
              </a:ext>
            </a:extLst>
          </p:cNvPr>
          <p:cNvSpPr>
            <a:spLocks noGrp="1"/>
          </p:cNvSpPr>
          <p:nvPr>
            <p:ph type="pic" sz="quarter" idx="10" hasCustomPrompt="1"/>
          </p:nvPr>
        </p:nvSpPr>
        <p:spPr>
          <a:xfrm>
            <a:off x="6643868" y="1"/>
            <a:ext cx="5551307" cy="6525490"/>
          </a:xfrm>
        </p:spPr>
        <p:txBody>
          <a:bodyPr bIns="720000" anchor="b" anchorCtr="1"/>
          <a:lstStyle>
            <a:lvl1pPr>
              <a:buNone/>
              <a:defRPr sz="2000" i="1">
                <a:solidFill>
                  <a:srgbClr val="EFEFEF"/>
                </a:solidFill>
              </a:defRPr>
            </a:lvl1pPr>
          </a:lstStyle>
          <a:p>
            <a:r>
              <a:rPr lang="nb-NO" noProof="0" dirty="0"/>
              <a:t>Klikk på ikonet for å endre bildet</a:t>
            </a:r>
            <a:endParaRPr lang="nn-NO" noProof="0" dirty="0"/>
          </a:p>
        </p:txBody>
      </p:sp>
      <p:pic>
        <p:nvPicPr>
          <p:cNvPr id="5" name="Bilde 4">
            <a:extLst>
              <a:ext uri="{FF2B5EF4-FFF2-40B4-BE49-F238E27FC236}">
                <a16:creationId xmlns:a16="http://schemas.microsoft.com/office/drawing/2014/main" id="{AA212235-92C7-0142-86EF-D198DAB151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0800" y="5900671"/>
            <a:ext cx="2849787" cy="624820"/>
          </a:xfrm>
          <a:prstGeom prst="rect">
            <a:avLst/>
          </a:prstGeom>
        </p:spPr>
      </p:pic>
      <p:pic>
        <p:nvPicPr>
          <p:cNvPr id="7" name="Bilde 6">
            <a:extLst>
              <a:ext uri="{FF2B5EF4-FFF2-40B4-BE49-F238E27FC236}">
                <a16:creationId xmlns:a16="http://schemas.microsoft.com/office/drawing/2014/main" id="{AE081756-9FF5-1948-B90D-EAF60499F8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645275" y="10391"/>
            <a:ext cx="5549900" cy="6515100"/>
          </a:xfrm>
          <a:prstGeom prst="rect">
            <a:avLst/>
          </a:prstGeom>
        </p:spPr>
      </p:pic>
    </p:spTree>
    <p:extLst>
      <p:ext uri="{BB962C8B-B14F-4D97-AF65-F5344CB8AC3E}">
        <p14:creationId xmlns:p14="http://schemas.microsoft.com/office/powerpoint/2010/main" val="1746750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pittelinndeling mørk grønn">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360B3228-21E7-364A-98E8-3BBF0BC4051D}"/>
              </a:ext>
            </a:extLst>
          </p:cNvPr>
          <p:cNvSpPr>
            <a:spLocks noGrp="1"/>
          </p:cNvSpPr>
          <p:nvPr>
            <p:ph type="subTitle" idx="1" hasCustomPrompt="1"/>
          </p:nvPr>
        </p:nvSpPr>
        <p:spPr>
          <a:xfrm>
            <a:off x="370800" y="1503985"/>
            <a:ext cx="5180507" cy="3507130"/>
          </a:xfrm>
        </p:spPr>
        <p:txBody>
          <a:bodyPr vert="horz" lIns="0" tIns="0" anchor="t" anchorCtr="0">
            <a:normAutofit/>
          </a:bodyPr>
          <a:lstStyle>
            <a:lvl1pPr marL="0" indent="0" algn="l">
              <a:buNone/>
              <a:defRPr sz="5000" b="1" spc="-150">
                <a:solidFill>
                  <a:srgbClr val="440C1A"/>
                </a:solidFill>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noProof="0" dirty="0"/>
              <a:t>Klikk for å legge til navn på nytt kapittel</a:t>
            </a:r>
          </a:p>
        </p:txBody>
      </p:sp>
      <p:sp useBgFill="1">
        <p:nvSpPr>
          <p:cNvPr id="4" name="Plassholder for bilde 4">
            <a:extLst>
              <a:ext uri="{FF2B5EF4-FFF2-40B4-BE49-F238E27FC236}">
                <a16:creationId xmlns:a16="http://schemas.microsoft.com/office/drawing/2014/main" id="{0ED1C06B-72A9-E742-85D1-AF8956C8DA01}"/>
              </a:ext>
            </a:extLst>
          </p:cNvPr>
          <p:cNvSpPr>
            <a:spLocks noGrp="1"/>
          </p:cNvSpPr>
          <p:nvPr>
            <p:ph type="pic" sz="quarter" idx="10" hasCustomPrompt="1"/>
          </p:nvPr>
        </p:nvSpPr>
        <p:spPr>
          <a:xfrm>
            <a:off x="6643868" y="1"/>
            <a:ext cx="5551307" cy="6525490"/>
          </a:xfrm>
        </p:spPr>
        <p:txBody>
          <a:bodyPr bIns="720000" anchor="b" anchorCtr="1"/>
          <a:lstStyle>
            <a:lvl1pPr>
              <a:buNone/>
              <a:defRPr sz="2000" i="1">
                <a:solidFill>
                  <a:srgbClr val="EFEFEF"/>
                </a:solidFill>
              </a:defRPr>
            </a:lvl1pPr>
          </a:lstStyle>
          <a:p>
            <a:r>
              <a:rPr lang="nb-NO" noProof="0" dirty="0"/>
              <a:t>Klikk på ikonet for å endre bildet</a:t>
            </a:r>
            <a:endParaRPr lang="nn-NO" noProof="0" dirty="0"/>
          </a:p>
        </p:txBody>
      </p:sp>
      <p:pic>
        <p:nvPicPr>
          <p:cNvPr id="5" name="Bilde 4">
            <a:extLst>
              <a:ext uri="{FF2B5EF4-FFF2-40B4-BE49-F238E27FC236}">
                <a16:creationId xmlns:a16="http://schemas.microsoft.com/office/drawing/2014/main" id="{AA212235-92C7-0142-86EF-D198DAB151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0800" y="5900671"/>
            <a:ext cx="2849787" cy="624820"/>
          </a:xfrm>
          <a:prstGeom prst="rect">
            <a:avLst/>
          </a:prstGeom>
        </p:spPr>
      </p:pic>
      <p:pic>
        <p:nvPicPr>
          <p:cNvPr id="6" name="Bilde 5">
            <a:extLst>
              <a:ext uri="{FF2B5EF4-FFF2-40B4-BE49-F238E27FC236}">
                <a16:creationId xmlns:a16="http://schemas.microsoft.com/office/drawing/2014/main" id="{CDF5D9CD-4CFE-C041-9AD6-99BE676D2E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0921" y="10391"/>
            <a:ext cx="5537200" cy="6515100"/>
          </a:xfrm>
          <a:prstGeom prst="rect">
            <a:avLst/>
          </a:prstGeom>
        </p:spPr>
      </p:pic>
    </p:spTree>
    <p:extLst>
      <p:ext uri="{BB962C8B-B14F-4D97-AF65-F5344CB8AC3E}">
        <p14:creationId xmlns:p14="http://schemas.microsoft.com/office/powerpoint/2010/main" val="830926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iste lysark">
    <p:bg>
      <p:bgPr>
        <a:solidFill>
          <a:srgbClr val="F2EBDD"/>
        </a:solidFill>
        <a:effectLst/>
      </p:bgPr>
    </p:bg>
    <p:spTree>
      <p:nvGrpSpPr>
        <p:cNvPr id="1" name=""/>
        <p:cNvGrpSpPr/>
        <p:nvPr/>
      </p:nvGrpSpPr>
      <p:grpSpPr>
        <a:xfrm>
          <a:off x="0" y="0"/>
          <a:ext cx="0" cy="0"/>
          <a:chOff x="0" y="0"/>
          <a:chExt cx="0" cy="0"/>
        </a:xfrm>
      </p:grpSpPr>
      <p:sp>
        <p:nvSpPr>
          <p:cNvPr id="8" name="TekstSylinder 7">
            <a:extLst>
              <a:ext uri="{FF2B5EF4-FFF2-40B4-BE49-F238E27FC236}">
                <a16:creationId xmlns:a16="http://schemas.microsoft.com/office/drawing/2014/main" id="{B585F6C6-F177-E247-8C62-2338E01EDEE6}"/>
              </a:ext>
            </a:extLst>
          </p:cNvPr>
          <p:cNvSpPr txBox="1"/>
          <p:nvPr userDrawn="1"/>
        </p:nvSpPr>
        <p:spPr>
          <a:xfrm>
            <a:off x="477078" y="506102"/>
            <a:ext cx="10680992" cy="3426579"/>
          </a:xfrm>
          <a:prstGeom prst="rect">
            <a:avLst/>
          </a:prstGeom>
          <a:noFill/>
        </p:spPr>
        <p:txBody>
          <a:bodyPr wrap="square" rtlCol="0">
            <a:spAutoFit/>
          </a:bodyPr>
          <a:lstStyle/>
          <a:p>
            <a:pPr>
              <a:lnSpc>
                <a:spcPts val="13000"/>
              </a:lnSpc>
            </a:pPr>
            <a:r>
              <a:rPr lang="nb-NO" sz="11000" b="1" i="0" spc="-300" noProof="0" dirty="0">
                <a:solidFill>
                  <a:srgbClr val="EB4040"/>
                </a:solidFill>
                <a:latin typeface="Arial" panose="020B0604020202020204" pitchFamily="34" charset="0"/>
                <a:cs typeface="Arial" panose="020B0604020202020204" pitchFamily="34" charset="0"/>
              </a:rPr>
              <a:t>For de mange</a:t>
            </a:r>
          </a:p>
          <a:p>
            <a:pPr>
              <a:lnSpc>
                <a:spcPts val="13000"/>
              </a:lnSpc>
            </a:pPr>
            <a:r>
              <a:rPr lang="nb-NO" sz="11000" b="1" i="0" spc="-300" noProof="0" dirty="0">
                <a:solidFill>
                  <a:srgbClr val="EB4040"/>
                </a:solidFill>
                <a:latin typeface="Arial" panose="020B0604020202020204" pitchFamily="34" charset="0"/>
                <a:cs typeface="Arial" panose="020B0604020202020204" pitchFamily="34" charset="0"/>
              </a:rPr>
              <a:t>– ikke for de få</a:t>
            </a:r>
          </a:p>
        </p:txBody>
      </p:sp>
      <p:sp>
        <p:nvSpPr>
          <p:cNvPr id="9" name="TekstSylinder 8">
            <a:extLst>
              <a:ext uri="{FF2B5EF4-FFF2-40B4-BE49-F238E27FC236}">
                <a16:creationId xmlns:a16="http://schemas.microsoft.com/office/drawing/2014/main" id="{2A551AA8-C8F2-2143-8B9E-6D16AFD41667}"/>
              </a:ext>
            </a:extLst>
          </p:cNvPr>
          <p:cNvSpPr txBox="1"/>
          <p:nvPr userDrawn="1"/>
        </p:nvSpPr>
        <p:spPr>
          <a:xfrm>
            <a:off x="477078" y="5891820"/>
            <a:ext cx="4081670" cy="461665"/>
          </a:xfrm>
          <a:prstGeom prst="rect">
            <a:avLst/>
          </a:prstGeom>
          <a:noFill/>
        </p:spPr>
        <p:txBody>
          <a:bodyPr wrap="square" rtlCol="0">
            <a:spAutoFit/>
          </a:bodyPr>
          <a:lstStyle/>
          <a:p>
            <a:r>
              <a:rPr lang="nb-NO" sz="2400" b="0" i="0" noProof="0" dirty="0" err="1">
                <a:solidFill>
                  <a:srgbClr val="440C1A"/>
                </a:solidFill>
                <a:latin typeface="Arial" panose="020B0604020202020204" pitchFamily="34" charset="0"/>
                <a:cs typeface="Arial" panose="020B0604020202020204" pitchFamily="34" charset="0"/>
              </a:rPr>
              <a:t>sv.no</a:t>
            </a:r>
            <a:r>
              <a:rPr lang="nb-NO" sz="2400" b="0" i="0" noProof="0" dirty="0">
                <a:solidFill>
                  <a:srgbClr val="440C1A"/>
                </a:solidFill>
                <a:latin typeface="Arial" panose="020B0604020202020204" pitchFamily="34" charset="0"/>
                <a:cs typeface="Arial" panose="020B0604020202020204" pitchFamily="34" charset="0"/>
              </a:rPr>
              <a:t>/bli-medlem</a:t>
            </a:r>
          </a:p>
        </p:txBody>
      </p:sp>
      <p:pic>
        <p:nvPicPr>
          <p:cNvPr id="11" name="Bilde 10">
            <a:extLst>
              <a:ext uri="{FF2B5EF4-FFF2-40B4-BE49-F238E27FC236}">
                <a16:creationId xmlns:a16="http://schemas.microsoft.com/office/drawing/2014/main" id="{C941E266-5076-2043-AA6B-32B30E5FD49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076497" y="4791385"/>
            <a:ext cx="2641600" cy="1562100"/>
          </a:xfrm>
          <a:prstGeom prst="rect">
            <a:avLst/>
          </a:prstGeom>
        </p:spPr>
      </p:pic>
    </p:spTree>
    <p:extLst>
      <p:ext uri="{BB962C8B-B14F-4D97-AF65-F5344CB8AC3E}">
        <p14:creationId xmlns:p14="http://schemas.microsoft.com/office/powerpoint/2010/main" val="1026442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Forside lys grønn">
    <p:bg>
      <p:bgRef idx="1001">
        <a:schemeClr val="bg2"/>
      </p:bgRef>
    </p:bg>
    <p:spTree>
      <p:nvGrpSpPr>
        <p:cNvPr id="1" name=""/>
        <p:cNvGrpSpPr/>
        <p:nvPr/>
      </p:nvGrpSpPr>
      <p:grpSpPr>
        <a:xfrm>
          <a:off x="0" y="0"/>
          <a:ext cx="0" cy="0"/>
          <a:chOff x="0" y="0"/>
          <a:chExt cx="0" cy="0"/>
        </a:xfrm>
      </p:grpSpPr>
      <p:sp>
        <p:nvSpPr>
          <p:cNvPr id="11" name="Plassholder for bilde 1">
            <a:extLst>
              <a:ext uri="{FF2B5EF4-FFF2-40B4-BE49-F238E27FC236}">
                <a16:creationId xmlns:a16="http://schemas.microsoft.com/office/drawing/2014/main" id="{26D534F6-2EF6-B644-9AC0-57AF1243E73C}"/>
              </a:ext>
            </a:extLst>
          </p:cNvPr>
          <p:cNvSpPr>
            <a:spLocks noGrp="1"/>
          </p:cNvSpPr>
          <p:nvPr>
            <p:ph type="pic" sz="quarter" idx="13" hasCustomPrompt="1"/>
          </p:nvPr>
        </p:nvSpPr>
        <p:spPr>
          <a:xfrm>
            <a:off x="6643975" y="0"/>
            <a:ext cx="5551200" cy="6526800"/>
          </a:xfrm>
          <a:prstGeom prst="rect">
            <a:avLst/>
          </a:prstGeom>
          <a:solidFill>
            <a:srgbClr val="F2EBDD">
              <a:alpha val="0"/>
            </a:srgbClr>
          </a:solidFill>
        </p:spPr>
        <p:txBody>
          <a:bodyPr lIns="0" tIns="0" rIns="0" bIns="720000" anchor="ctr" anchorCtr="1"/>
          <a:lstStyle>
            <a:lvl1pPr marL="0" indent="0" algn="ctr">
              <a:buNone/>
              <a:defRPr sz="2000" i="1">
                <a:solidFill>
                  <a:srgbClr val="EFEFEF"/>
                </a:solidFill>
              </a:defRPr>
            </a:lvl1pPr>
          </a:lstStyle>
          <a:p>
            <a:r>
              <a:rPr lang="nb-NO" noProof="0" dirty="0"/>
              <a:t>Klikk på ikonet for å endre bildet</a:t>
            </a:r>
            <a:endParaRPr lang="nn-NO" noProof="0" dirty="0"/>
          </a:p>
        </p:txBody>
      </p:sp>
      <p:pic>
        <p:nvPicPr>
          <p:cNvPr id="8" name="Bilde 7" descr="Et bilde som inneholder person, mann, innendørs, holder&#10;&#10;Automatisk generert beskrivelse">
            <a:extLst>
              <a:ext uri="{FF2B5EF4-FFF2-40B4-BE49-F238E27FC236}">
                <a16:creationId xmlns:a16="http://schemas.microsoft.com/office/drawing/2014/main" id="{5A618BEE-D740-A340-B645-9A52F512B9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487" b="2318"/>
          <a:stretch/>
        </p:blipFill>
        <p:spPr>
          <a:xfrm>
            <a:off x="6643974" y="-1"/>
            <a:ext cx="5551201" cy="6525644"/>
          </a:xfrm>
          <a:prstGeom prst="rect">
            <a:avLst/>
          </a:prstGeom>
        </p:spPr>
      </p:pic>
      <p:sp>
        <p:nvSpPr>
          <p:cNvPr id="10" name="Tittel 2">
            <a:extLst>
              <a:ext uri="{FF2B5EF4-FFF2-40B4-BE49-F238E27FC236}">
                <a16:creationId xmlns:a16="http://schemas.microsoft.com/office/drawing/2014/main" id="{95AB8952-77FE-594D-9F8C-4C7C5BA9C8D3}"/>
              </a:ext>
            </a:extLst>
          </p:cNvPr>
          <p:cNvSpPr>
            <a:spLocks noGrp="1"/>
          </p:cNvSpPr>
          <p:nvPr>
            <p:ph type="ctrTitle" hasCustomPrompt="1"/>
          </p:nvPr>
        </p:nvSpPr>
        <p:spPr>
          <a:xfrm>
            <a:off x="448179" y="600143"/>
            <a:ext cx="5649408" cy="2808461"/>
          </a:xfrm>
          <a:prstGeom prst="rect">
            <a:avLst/>
          </a:prstGeom>
          <a:solidFill>
            <a:srgbClr val="253325">
              <a:alpha val="0"/>
            </a:srgbClr>
          </a:solidFill>
        </p:spPr>
        <p:txBody>
          <a:bodyPr wrap="square" lIns="0" anchor="b" anchorCtr="0">
            <a:noAutofit/>
          </a:bodyPr>
          <a:lstStyle>
            <a:lvl1pPr>
              <a:lnSpc>
                <a:spcPts val="7300"/>
              </a:lnSpc>
              <a:defRPr sz="7000" b="1">
                <a:solidFill>
                  <a:srgbClr val="253325"/>
                </a:solidFill>
                <a:latin typeface="Arial" panose="020B0604020202020204" pitchFamily="34" charset="0"/>
                <a:cs typeface="Arial" panose="020B0604020202020204" pitchFamily="34" charset="0"/>
              </a:defRPr>
            </a:lvl1pPr>
          </a:lstStyle>
          <a:p>
            <a:r>
              <a:rPr lang="nb-NO" noProof="0" dirty="0"/>
              <a:t>Legg til tittel (inntil tre linjer)</a:t>
            </a:r>
          </a:p>
        </p:txBody>
      </p:sp>
      <p:sp>
        <p:nvSpPr>
          <p:cNvPr id="13" name="Plassholder for innhold 2">
            <a:extLst>
              <a:ext uri="{FF2B5EF4-FFF2-40B4-BE49-F238E27FC236}">
                <a16:creationId xmlns:a16="http://schemas.microsoft.com/office/drawing/2014/main" id="{6621D253-0ADA-784B-826B-4A488DAFE05D}"/>
              </a:ext>
            </a:extLst>
          </p:cNvPr>
          <p:cNvSpPr>
            <a:spLocks noGrp="1"/>
          </p:cNvSpPr>
          <p:nvPr>
            <p:ph idx="14" hasCustomPrompt="1"/>
          </p:nvPr>
        </p:nvSpPr>
        <p:spPr>
          <a:xfrm>
            <a:off x="448177" y="4571068"/>
            <a:ext cx="5649409" cy="344378"/>
          </a:xfrm>
        </p:spPr>
        <p:txBody>
          <a:bodyPr/>
          <a:lstStyle>
            <a:lvl1pPr>
              <a:buClr>
                <a:srgbClr val="539760"/>
              </a:buClr>
              <a:buNone/>
              <a:defRPr sz="2000" i="0" spc="0">
                <a:solidFill>
                  <a:srgbClr val="253325"/>
                </a:solidFill>
                <a:latin typeface="Arial" panose="020B0604020202020204" pitchFamily="34" charset="0"/>
                <a:cs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dirty="0"/>
              <a:t>Legg til navn på foredragsholder (1 linje)</a:t>
            </a:r>
          </a:p>
        </p:txBody>
      </p:sp>
      <p:pic>
        <p:nvPicPr>
          <p:cNvPr id="17" name="Bilde 16">
            <a:extLst>
              <a:ext uri="{FF2B5EF4-FFF2-40B4-BE49-F238E27FC236}">
                <a16:creationId xmlns:a16="http://schemas.microsoft.com/office/drawing/2014/main" id="{442CA53F-CE76-9745-92DD-EE50BACDD058}"/>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48177" y="5779333"/>
            <a:ext cx="1262052" cy="746310"/>
          </a:xfrm>
          <a:prstGeom prst="rect">
            <a:avLst/>
          </a:prstGeom>
        </p:spPr>
      </p:pic>
      <p:sp>
        <p:nvSpPr>
          <p:cNvPr id="18" name="Undertittel 2">
            <a:extLst>
              <a:ext uri="{FF2B5EF4-FFF2-40B4-BE49-F238E27FC236}">
                <a16:creationId xmlns:a16="http://schemas.microsoft.com/office/drawing/2014/main" id="{57BAD236-BA49-C44D-8D38-D5C49D4CEB13}"/>
              </a:ext>
            </a:extLst>
          </p:cNvPr>
          <p:cNvSpPr>
            <a:spLocks noGrp="1"/>
          </p:cNvSpPr>
          <p:nvPr>
            <p:ph type="subTitle" idx="1" hasCustomPrompt="1"/>
          </p:nvPr>
        </p:nvSpPr>
        <p:spPr>
          <a:xfrm>
            <a:off x="448178" y="3712060"/>
            <a:ext cx="5649409" cy="777329"/>
          </a:xfrm>
        </p:spPr>
        <p:txBody>
          <a:bodyPr wrap="square" lIns="0" anchor="b" anchorCtr="0">
            <a:spAutoFit/>
          </a:bodyPr>
          <a:lstStyle>
            <a:lvl1pPr marL="0" indent="0" algn="l">
              <a:spcBef>
                <a:spcPts val="0"/>
              </a:spcBef>
              <a:buNone/>
              <a:defRPr sz="2800" b="1" i="0" spc="0">
                <a:solidFill>
                  <a:srgbClr val="253325"/>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noProof="0" dirty="0"/>
              <a:t>Legg til tid og sted for foredraget (inntil to linjer)</a:t>
            </a:r>
          </a:p>
        </p:txBody>
      </p:sp>
    </p:spTree>
    <p:extLst>
      <p:ext uri="{BB962C8B-B14F-4D97-AF65-F5344CB8AC3E}">
        <p14:creationId xmlns:p14="http://schemas.microsoft.com/office/powerpoint/2010/main" val="111966481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Innhold lys grønn">
    <p:bg>
      <p:bgPr>
        <a:solidFill>
          <a:srgbClr val="EFEFEF"/>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 y="483981"/>
            <a:ext cx="8468125" cy="763200"/>
          </a:xfrm>
          <a:prstGeom prst="rect">
            <a:avLst/>
          </a:prstGeom>
          <a:solidFill>
            <a:srgbClr val="539760"/>
          </a:solidFill>
        </p:spPr>
        <p:txBody>
          <a:bodyPr/>
          <a:lstStyle>
            <a:lvl1pPr>
              <a:defRPr>
                <a:solidFill>
                  <a:srgbClr val="EFEFEF"/>
                </a:solidFill>
              </a:defRPr>
            </a:lvl1pPr>
          </a:lstStyle>
          <a:p>
            <a:r>
              <a:rPr lang="nb-NO" dirty="0"/>
              <a:t>Klikk for å legge til tittel</a:t>
            </a:r>
          </a:p>
        </p:txBody>
      </p:sp>
      <p:sp>
        <p:nvSpPr>
          <p:cNvPr id="3" name="Plassholder for innhold 2"/>
          <p:cNvSpPr>
            <a:spLocks noGrp="1"/>
          </p:cNvSpPr>
          <p:nvPr>
            <p:ph idx="1" hasCustomPrompt="1"/>
          </p:nvPr>
        </p:nvSpPr>
        <p:spPr>
          <a:xfrm>
            <a:off x="544009" y="1794076"/>
            <a:ext cx="9598131" cy="4757195"/>
          </a:xfrm>
        </p:spPr>
        <p:txBody>
          <a:bodyPr/>
          <a:lstStyle>
            <a:lvl1pPr>
              <a:buClr>
                <a:srgbClr val="539760"/>
              </a:buClr>
              <a:defRPr>
                <a:solidFill>
                  <a:srgbClr val="253325"/>
                </a:solidFill>
              </a:defRPr>
            </a:lvl1pPr>
            <a:lvl2pPr>
              <a:defRPr>
                <a:solidFill>
                  <a:srgbClr val="253325"/>
                </a:solidFill>
              </a:defRPr>
            </a:lvl2pPr>
            <a:lvl3pPr>
              <a:defRPr sz="2600">
                <a:solidFill>
                  <a:srgbClr val="253325"/>
                </a:solidFill>
              </a:defRPr>
            </a:lvl3pPr>
            <a:lvl4pPr>
              <a:defRPr>
                <a:solidFill>
                  <a:srgbClr val="253325"/>
                </a:solidFill>
              </a:defRPr>
            </a:lvl4pPr>
            <a:lvl5pPr>
              <a:defRPr>
                <a:solidFill>
                  <a:srgbClr val="253325"/>
                </a:solidFill>
              </a:defRPr>
            </a:lvl5pPr>
            <a:lvl6pPr>
              <a:defRPr>
                <a:solidFill>
                  <a:srgbClr val="253325"/>
                </a:solidFill>
              </a:defRPr>
            </a:lvl6pPr>
            <a:lvl7pPr>
              <a:defRPr>
                <a:solidFill>
                  <a:srgbClr val="253325"/>
                </a:solidFill>
              </a:defRPr>
            </a:lvl7pPr>
            <a:lvl8pPr>
              <a:defRPr>
                <a:solidFill>
                  <a:srgbClr val="253325"/>
                </a:solidFill>
              </a:defRPr>
            </a:lvl8pPr>
            <a:lvl9pPr>
              <a:defRPr>
                <a:solidFill>
                  <a:srgbClr val="253325"/>
                </a:solidFill>
              </a:defRPr>
            </a:lvl9pPr>
          </a:lstStyle>
          <a:p>
            <a:pPr lvl="0"/>
            <a:r>
              <a:rPr lang="nb-NO" dirty="0"/>
              <a:t>Klikk for å legge til tekst</a:t>
            </a:r>
          </a:p>
        </p:txBody>
      </p:sp>
      <p:pic>
        <p:nvPicPr>
          <p:cNvPr id="5" name="Bilde 4">
            <a:extLst>
              <a:ext uri="{FF2B5EF4-FFF2-40B4-BE49-F238E27FC236}">
                <a16:creationId xmlns:a16="http://schemas.microsoft.com/office/drawing/2014/main" id="{E3A75D69-078E-8147-B085-E98AA18442E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73200" y="529199"/>
            <a:ext cx="2872800" cy="629866"/>
          </a:xfrm>
          <a:prstGeom prst="rect">
            <a:avLst/>
          </a:prstGeom>
        </p:spPr>
      </p:pic>
    </p:spTree>
    <p:extLst>
      <p:ext uri="{BB962C8B-B14F-4D97-AF65-F5344CB8AC3E}">
        <p14:creationId xmlns:p14="http://schemas.microsoft.com/office/powerpoint/2010/main" val="3943403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orside mørk rød">
    <p:bg>
      <p:bgPr>
        <a:solidFill>
          <a:srgbClr val="440C1A"/>
        </a:solidFill>
        <a:effectLst/>
      </p:bgPr>
    </p:bg>
    <p:spTree>
      <p:nvGrpSpPr>
        <p:cNvPr id="1" name=""/>
        <p:cNvGrpSpPr/>
        <p:nvPr/>
      </p:nvGrpSpPr>
      <p:grpSpPr>
        <a:xfrm>
          <a:off x="0" y="0"/>
          <a:ext cx="0" cy="0"/>
          <a:chOff x="0" y="0"/>
          <a:chExt cx="0" cy="0"/>
        </a:xfrm>
      </p:grpSpPr>
      <p:sp>
        <p:nvSpPr>
          <p:cNvPr id="17" name="Plassholder for bilde 1"/>
          <p:cNvSpPr>
            <a:spLocks noGrp="1"/>
          </p:cNvSpPr>
          <p:nvPr>
            <p:ph type="pic" sz="quarter" idx="13" hasCustomPrompt="1"/>
          </p:nvPr>
        </p:nvSpPr>
        <p:spPr>
          <a:xfrm>
            <a:off x="487890" y="8400"/>
            <a:ext cx="11710800" cy="4057200"/>
          </a:xfrm>
          <a:prstGeom prst="rect">
            <a:avLst/>
          </a:prstGeom>
          <a:solidFill>
            <a:srgbClr val="F2EBDD">
              <a:alpha val="0"/>
            </a:srgbClr>
          </a:solidFill>
        </p:spPr>
        <p:txBody>
          <a:bodyPr lIns="0" tIns="0" rIns="0" bIns="720000" anchor="ctr" anchorCtr="1"/>
          <a:lstStyle>
            <a:lvl1pPr marL="0" indent="0" algn="ctr">
              <a:buNone/>
              <a:defRPr sz="2000" i="1">
                <a:solidFill>
                  <a:srgbClr val="EFEFEF"/>
                </a:solidFill>
              </a:defRPr>
            </a:lvl1pPr>
          </a:lstStyle>
          <a:p>
            <a:r>
              <a:rPr lang="nn-NO" noProof="0" dirty="0"/>
              <a:t>Klikk på ikonet for å endre bildet</a:t>
            </a:r>
          </a:p>
        </p:txBody>
      </p:sp>
      <p:sp>
        <p:nvSpPr>
          <p:cNvPr id="9" name="Undertittel 2">
            <a:extLst>
              <a:ext uri="{FF2B5EF4-FFF2-40B4-BE49-F238E27FC236}">
                <a16:creationId xmlns:a16="http://schemas.microsoft.com/office/drawing/2014/main" id="{87BEF500-E910-8A45-BBF8-65EF6B3BB1D4}"/>
              </a:ext>
            </a:extLst>
          </p:cNvPr>
          <p:cNvSpPr>
            <a:spLocks noGrp="1"/>
          </p:cNvSpPr>
          <p:nvPr>
            <p:ph type="subTitle" idx="1" hasCustomPrompt="1"/>
          </p:nvPr>
        </p:nvSpPr>
        <p:spPr>
          <a:xfrm>
            <a:off x="487890" y="5762611"/>
            <a:ext cx="9557258" cy="387798"/>
          </a:xfrm>
        </p:spPr>
        <p:txBody>
          <a:bodyPr wrap="square" lIns="0">
            <a:spAutoFit/>
          </a:bodyPr>
          <a:lstStyle>
            <a:lvl1pPr marL="0" indent="0" algn="l">
              <a:buNone/>
              <a:defRPr sz="2800" b="1" i="0" spc="0">
                <a:solidFill>
                  <a:srgbClr val="F2EBDD"/>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noProof="0" dirty="0"/>
              <a:t>Klikk for å legge til tid og sted for foredraget (1 linje)</a:t>
            </a:r>
          </a:p>
        </p:txBody>
      </p:sp>
      <p:sp>
        <p:nvSpPr>
          <p:cNvPr id="7" name="Plassholder for innhold 2">
            <a:extLst>
              <a:ext uri="{FF2B5EF4-FFF2-40B4-BE49-F238E27FC236}">
                <a16:creationId xmlns:a16="http://schemas.microsoft.com/office/drawing/2014/main" id="{5DD842C2-2465-CD4E-9F0A-ABF730610906}"/>
              </a:ext>
            </a:extLst>
          </p:cNvPr>
          <p:cNvSpPr>
            <a:spLocks noGrp="1"/>
          </p:cNvSpPr>
          <p:nvPr>
            <p:ph idx="14" hasCustomPrompt="1"/>
          </p:nvPr>
        </p:nvSpPr>
        <p:spPr>
          <a:xfrm>
            <a:off x="487890" y="6183657"/>
            <a:ext cx="9557258" cy="333875"/>
          </a:xfrm>
        </p:spPr>
        <p:txBody>
          <a:bodyPr anchor="b" anchorCtr="0"/>
          <a:lstStyle>
            <a:lvl1pPr>
              <a:buClr>
                <a:srgbClr val="539760"/>
              </a:buClr>
              <a:buNone/>
              <a:defRPr sz="2000" i="0" spc="0">
                <a:solidFill>
                  <a:srgbClr val="F2EBDD"/>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dirty="0"/>
              <a:t>Klikk for å legge til navn og rolle på foredragsholder (1 linje)</a:t>
            </a:r>
          </a:p>
        </p:txBody>
      </p:sp>
      <p:pic>
        <p:nvPicPr>
          <p:cNvPr id="3" name="Bilde 2" descr="Et bilde som inneholder gress, utendørs, person, felt&#10;&#10;Automatisk generert beskrivelse">
            <a:extLst>
              <a:ext uri="{FF2B5EF4-FFF2-40B4-BE49-F238E27FC236}">
                <a16:creationId xmlns:a16="http://schemas.microsoft.com/office/drawing/2014/main" id="{4806FC82-5873-8347-AA29-1EB5E7E22FA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84374" y="32205"/>
            <a:ext cx="11709108" cy="4057508"/>
          </a:xfrm>
          <a:prstGeom prst="rect">
            <a:avLst/>
          </a:prstGeom>
        </p:spPr>
      </p:pic>
      <p:pic>
        <p:nvPicPr>
          <p:cNvPr id="11" name="Bilde 10">
            <a:extLst>
              <a:ext uri="{FF2B5EF4-FFF2-40B4-BE49-F238E27FC236}">
                <a16:creationId xmlns:a16="http://schemas.microsoft.com/office/drawing/2014/main" id="{46800706-7B1B-7746-881F-626D52BAACA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45233" y="5771222"/>
            <a:ext cx="1262052" cy="746310"/>
          </a:xfrm>
          <a:prstGeom prst="rect">
            <a:avLst/>
          </a:prstGeom>
        </p:spPr>
      </p:pic>
      <p:sp>
        <p:nvSpPr>
          <p:cNvPr id="6" name="Tittel 2">
            <a:extLst>
              <a:ext uri="{FF2B5EF4-FFF2-40B4-BE49-F238E27FC236}">
                <a16:creationId xmlns:a16="http://schemas.microsoft.com/office/drawing/2014/main" id="{B9FEFB67-430E-084A-8070-1C573CF8585C}"/>
              </a:ext>
            </a:extLst>
          </p:cNvPr>
          <p:cNvSpPr>
            <a:spLocks noGrp="1"/>
          </p:cNvSpPr>
          <p:nvPr>
            <p:ph type="ctrTitle" hasCustomPrompt="1"/>
          </p:nvPr>
        </p:nvSpPr>
        <p:spPr>
          <a:xfrm>
            <a:off x="487890" y="3874802"/>
            <a:ext cx="11707284" cy="1872307"/>
          </a:xfrm>
          <a:prstGeom prst="rect">
            <a:avLst/>
          </a:prstGeom>
          <a:solidFill>
            <a:srgbClr val="253325">
              <a:alpha val="0"/>
            </a:srgbClr>
          </a:solidFill>
        </p:spPr>
        <p:txBody>
          <a:bodyPr wrap="square" lIns="0" anchor="t" anchorCtr="0">
            <a:noAutofit/>
          </a:bodyPr>
          <a:lstStyle>
            <a:lvl1pPr>
              <a:lnSpc>
                <a:spcPts val="7300"/>
              </a:lnSpc>
              <a:defRPr sz="7000" b="1" spc="0">
                <a:solidFill>
                  <a:srgbClr val="F2EBDD"/>
                </a:solidFill>
              </a:defRPr>
            </a:lvl1pPr>
          </a:lstStyle>
          <a:p>
            <a:r>
              <a:rPr lang="nb-NO" noProof="0" dirty="0"/>
              <a:t>Klikk for å legge til tittel (inntil to linjer)</a:t>
            </a:r>
          </a:p>
        </p:txBody>
      </p:sp>
    </p:spTree>
    <p:extLst>
      <p:ext uri="{BB962C8B-B14F-4D97-AF65-F5344CB8AC3E}">
        <p14:creationId xmlns:p14="http://schemas.microsoft.com/office/powerpoint/2010/main" val="17971804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nhold mørk rød">
    <p:bg>
      <p:bgPr>
        <a:solidFill>
          <a:srgbClr val="440C1A"/>
        </a:solidFill>
        <a:effectLst/>
      </p:bgPr>
    </p:bg>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76E2203E-71A7-AB47-8948-D3392168869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41473" y="536182"/>
            <a:ext cx="2934738" cy="643445"/>
          </a:xfrm>
          <a:prstGeom prst="rect">
            <a:avLst/>
          </a:prstGeom>
        </p:spPr>
      </p:pic>
      <p:sp>
        <p:nvSpPr>
          <p:cNvPr id="6" name="Plassholder for innhold 2">
            <a:extLst>
              <a:ext uri="{FF2B5EF4-FFF2-40B4-BE49-F238E27FC236}">
                <a16:creationId xmlns:a16="http://schemas.microsoft.com/office/drawing/2014/main" id="{73E057A0-C139-8441-98B2-045307FA8AB3}"/>
              </a:ext>
            </a:extLst>
          </p:cNvPr>
          <p:cNvSpPr>
            <a:spLocks noGrp="1"/>
          </p:cNvSpPr>
          <p:nvPr>
            <p:ph idx="1" hasCustomPrompt="1"/>
          </p:nvPr>
        </p:nvSpPr>
        <p:spPr>
          <a:xfrm>
            <a:off x="451412" y="1794077"/>
            <a:ext cx="9653287" cy="4734046"/>
          </a:xfrm>
        </p:spPr>
        <p:txBody>
          <a:bodyPr/>
          <a:lstStyle>
            <a:lvl1pPr>
              <a:defRPr>
                <a:solidFill>
                  <a:srgbClr val="F2EBDD"/>
                </a:solidFill>
              </a:defRPr>
            </a:lvl1pPr>
            <a:lvl2pPr>
              <a:defRPr>
                <a:solidFill>
                  <a:srgbClr val="F2EBDD"/>
                </a:solidFill>
              </a:defRPr>
            </a:lvl2pPr>
            <a:lvl3pPr>
              <a:defRPr sz="2600">
                <a:solidFill>
                  <a:srgbClr val="F2EBDD"/>
                </a:solidFill>
              </a:defRPr>
            </a:lvl3pPr>
            <a:lvl4pPr>
              <a:defRPr>
                <a:solidFill>
                  <a:srgbClr val="F2EBDD"/>
                </a:solidFill>
              </a:defRPr>
            </a:lvl4pPr>
            <a:lvl5pPr>
              <a:defRPr>
                <a:solidFill>
                  <a:srgbClr val="F2EBDD"/>
                </a:solidFill>
              </a:defRPr>
            </a:lvl5pPr>
            <a:lvl6pPr>
              <a:defRPr>
                <a:solidFill>
                  <a:srgbClr val="F2EBDD"/>
                </a:solidFill>
              </a:defRPr>
            </a:lvl6pPr>
            <a:lvl7pPr>
              <a:defRPr>
                <a:solidFill>
                  <a:srgbClr val="F2EBDD"/>
                </a:solidFill>
              </a:defRPr>
            </a:lvl7pPr>
            <a:lvl8pPr>
              <a:defRPr>
                <a:solidFill>
                  <a:srgbClr val="F2EBDD"/>
                </a:solidFill>
              </a:defRPr>
            </a:lvl8pPr>
            <a:lvl9pPr>
              <a:defRPr>
                <a:solidFill>
                  <a:srgbClr val="F2EBDD"/>
                </a:solidFill>
              </a:defRPr>
            </a:lvl9pPr>
          </a:lstStyle>
          <a:p>
            <a:pPr lvl="0"/>
            <a:r>
              <a:rPr lang="nb-NO" dirty="0"/>
              <a:t>Klikk for å legge til tekst</a:t>
            </a:r>
          </a:p>
        </p:txBody>
      </p:sp>
      <p:sp>
        <p:nvSpPr>
          <p:cNvPr id="8" name="Tittel 1">
            <a:extLst>
              <a:ext uri="{FF2B5EF4-FFF2-40B4-BE49-F238E27FC236}">
                <a16:creationId xmlns:a16="http://schemas.microsoft.com/office/drawing/2014/main" id="{EFD7F92B-B712-C541-A6AF-8BF5AF1382A3}"/>
              </a:ext>
            </a:extLst>
          </p:cNvPr>
          <p:cNvSpPr>
            <a:spLocks noGrp="1"/>
          </p:cNvSpPr>
          <p:nvPr>
            <p:ph type="title" hasCustomPrompt="1"/>
          </p:nvPr>
        </p:nvSpPr>
        <p:spPr>
          <a:xfrm>
            <a:off x="0" y="483981"/>
            <a:ext cx="8468126" cy="763200"/>
          </a:xfrm>
          <a:prstGeom prst="rect">
            <a:avLst/>
          </a:prstGeom>
          <a:solidFill>
            <a:srgbClr val="EB4040"/>
          </a:solidFill>
        </p:spPr>
        <p:txBody>
          <a:bodyPr/>
          <a:lstStyle>
            <a:lvl1pPr>
              <a:defRPr>
                <a:solidFill>
                  <a:srgbClr val="F2EBDD"/>
                </a:solidFill>
              </a:defRPr>
            </a:lvl1pPr>
          </a:lstStyle>
          <a:p>
            <a:r>
              <a:rPr lang="nb-NO" dirty="0"/>
              <a:t>Klikk for å legge til tittel</a:t>
            </a:r>
          </a:p>
        </p:txBody>
      </p:sp>
    </p:spTree>
    <p:extLst>
      <p:ext uri="{BB962C8B-B14F-4D97-AF65-F5344CB8AC3E}">
        <p14:creationId xmlns:p14="http://schemas.microsoft.com/office/powerpoint/2010/main" val="1512160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hold lys rød">
    <p:spTree>
      <p:nvGrpSpPr>
        <p:cNvPr id="1" name=""/>
        <p:cNvGrpSpPr/>
        <p:nvPr/>
      </p:nvGrpSpPr>
      <p:grpSpPr>
        <a:xfrm>
          <a:off x="0" y="0"/>
          <a:ext cx="0" cy="0"/>
          <a:chOff x="0" y="0"/>
          <a:chExt cx="0" cy="0"/>
        </a:xfrm>
      </p:grpSpPr>
      <p:sp>
        <p:nvSpPr>
          <p:cNvPr id="6" name="Plassholder for innhold 2">
            <a:extLst>
              <a:ext uri="{FF2B5EF4-FFF2-40B4-BE49-F238E27FC236}">
                <a16:creationId xmlns:a16="http://schemas.microsoft.com/office/drawing/2014/main" id="{49E4B07C-82BE-0B41-AB98-77BE3A2D1D74}"/>
              </a:ext>
            </a:extLst>
          </p:cNvPr>
          <p:cNvSpPr>
            <a:spLocks noGrp="1"/>
          </p:cNvSpPr>
          <p:nvPr>
            <p:ph idx="1" hasCustomPrompt="1"/>
          </p:nvPr>
        </p:nvSpPr>
        <p:spPr>
          <a:xfrm>
            <a:off x="451412" y="1782501"/>
            <a:ext cx="9664861" cy="4734046"/>
          </a:xfrm>
        </p:spPr>
        <p:txBody>
          <a:bodyPr/>
          <a:lstStyle>
            <a:lvl1pPr>
              <a:defRPr b="0" i="0">
                <a:solidFill>
                  <a:srgbClr val="440C1A"/>
                </a:solidFill>
                <a:latin typeface="Arial" panose="020B0604020202020204" pitchFamily="34" charset="0"/>
                <a:cs typeface="Arial" panose="020B0604020202020204" pitchFamily="34" charset="0"/>
              </a:defRPr>
            </a:lvl1pPr>
            <a:lvl2pPr>
              <a:defRPr>
                <a:solidFill>
                  <a:srgbClr val="440C1A"/>
                </a:solidFill>
              </a:defRPr>
            </a:lvl2pPr>
            <a:lvl3pPr>
              <a:defRPr sz="2600">
                <a:solidFill>
                  <a:srgbClr val="440C1A"/>
                </a:solidFill>
              </a:defRPr>
            </a:lvl3pPr>
            <a:lvl4pPr>
              <a:defRPr>
                <a:solidFill>
                  <a:srgbClr val="440C1A"/>
                </a:solidFill>
              </a:defRPr>
            </a:lvl4pPr>
            <a:lvl5pPr>
              <a:defRPr>
                <a:solidFill>
                  <a:srgbClr val="440C1A"/>
                </a:solidFill>
              </a:defRPr>
            </a:lvl5pPr>
            <a:lvl6pPr>
              <a:buNone/>
              <a:defRPr>
                <a:solidFill>
                  <a:srgbClr val="440C1A"/>
                </a:solidFill>
              </a:defRPr>
            </a:lvl6pPr>
          </a:lstStyle>
          <a:p>
            <a:pPr lvl="0"/>
            <a:r>
              <a:rPr lang="nb-NO" dirty="0"/>
              <a:t>Klikk for å legge til tekst</a:t>
            </a:r>
          </a:p>
        </p:txBody>
      </p:sp>
      <p:sp>
        <p:nvSpPr>
          <p:cNvPr id="5" name="Plassholder for tittel 1">
            <a:extLst>
              <a:ext uri="{FF2B5EF4-FFF2-40B4-BE49-F238E27FC236}">
                <a16:creationId xmlns:a16="http://schemas.microsoft.com/office/drawing/2014/main" id="{3D8584D2-FF71-1349-8C90-E51583B34D8F}"/>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2975184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orside mørk grønn">
    <p:bg>
      <p:bgPr>
        <a:solidFill>
          <a:srgbClr val="253325"/>
        </a:solidFill>
        <a:effectLst/>
      </p:bgPr>
    </p:bg>
    <p:spTree>
      <p:nvGrpSpPr>
        <p:cNvPr id="1" name=""/>
        <p:cNvGrpSpPr/>
        <p:nvPr/>
      </p:nvGrpSpPr>
      <p:grpSpPr>
        <a:xfrm>
          <a:off x="0" y="0"/>
          <a:ext cx="0" cy="0"/>
          <a:chOff x="0" y="0"/>
          <a:chExt cx="0" cy="0"/>
        </a:xfrm>
      </p:grpSpPr>
      <p:sp>
        <p:nvSpPr>
          <p:cNvPr id="17" name="Plassholder for bilde 1"/>
          <p:cNvSpPr>
            <a:spLocks noGrp="1"/>
          </p:cNvSpPr>
          <p:nvPr>
            <p:ph type="pic" sz="quarter" idx="13" hasCustomPrompt="1"/>
          </p:nvPr>
        </p:nvSpPr>
        <p:spPr>
          <a:xfrm>
            <a:off x="487890" y="8400"/>
            <a:ext cx="11710800" cy="4057200"/>
          </a:xfrm>
          <a:prstGeom prst="rect">
            <a:avLst/>
          </a:prstGeom>
          <a:solidFill>
            <a:srgbClr val="F2EBDD">
              <a:alpha val="0"/>
            </a:srgbClr>
          </a:solidFill>
        </p:spPr>
        <p:txBody>
          <a:bodyPr lIns="0" tIns="0" rIns="0" bIns="720000" anchor="ctr" anchorCtr="1"/>
          <a:lstStyle>
            <a:lvl1pPr marL="0" indent="0" algn="ctr">
              <a:buNone/>
              <a:defRPr sz="2000" i="1">
                <a:solidFill>
                  <a:srgbClr val="EFEFEF"/>
                </a:solidFill>
              </a:defRPr>
            </a:lvl1pPr>
          </a:lstStyle>
          <a:p>
            <a:r>
              <a:rPr lang="nn-NO" noProof="0" dirty="0"/>
              <a:t>Klikk på ikonet for å endre bildet</a:t>
            </a:r>
          </a:p>
        </p:txBody>
      </p:sp>
      <p:pic>
        <p:nvPicPr>
          <p:cNvPr id="8" name="Bilde 7" descr="Et bilde som inneholder person, bygning, mann, stående&#10;&#10;Automatisk generert beskrivelse">
            <a:extLst>
              <a:ext uri="{FF2B5EF4-FFF2-40B4-BE49-F238E27FC236}">
                <a16:creationId xmlns:a16="http://schemas.microsoft.com/office/drawing/2014/main" id="{D8996D16-F5F1-7849-BFC7-3FDBF79973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69" t="-175" r="1952" b="175"/>
          <a:stretch/>
        </p:blipFill>
        <p:spPr>
          <a:xfrm>
            <a:off x="487890" y="8400"/>
            <a:ext cx="11710800" cy="4082223"/>
          </a:xfrm>
          <a:prstGeom prst="rect">
            <a:avLst/>
          </a:prstGeom>
        </p:spPr>
      </p:pic>
      <p:sp>
        <p:nvSpPr>
          <p:cNvPr id="14" name="Undertittel 2">
            <a:extLst>
              <a:ext uri="{FF2B5EF4-FFF2-40B4-BE49-F238E27FC236}">
                <a16:creationId xmlns:a16="http://schemas.microsoft.com/office/drawing/2014/main" id="{3AB82720-8AA9-E446-83F6-41633D048B84}"/>
              </a:ext>
            </a:extLst>
          </p:cNvPr>
          <p:cNvSpPr>
            <a:spLocks noGrp="1"/>
          </p:cNvSpPr>
          <p:nvPr>
            <p:ph type="subTitle" idx="1" hasCustomPrompt="1"/>
          </p:nvPr>
        </p:nvSpPr>
        <p:spPr>
          <a:xfrm>
            <a:off x="487890" y="5762611"/>
            <a:ext cx="9557258" cy="387798"/>
          </a:xfrm>
        </p:spPr>
        <p:txBody>
          <a:bodyPr wrap="square" lIns="0">
            <a:spAutoFit/>
          </a:bodyPr>
          <a:lstStyle>
            <a:lvl1pPr marL="0" indent="0" algn="l">
              <a:buNone/>
              <a:defRPr sz="2800" b="1" i="0" spc="0">
                <a:solidFill>
                  <a:srgbClr val="EFEFEF"/>
                </a:solidFill>
                <a:latin typeface="Arial" panose="020B0604020202020204" pitchFamily="34" charset="0"/>
                <a:cs typeface="Arial" panose="020B0604020202020204" pitchFamily="34" charset="0"/>
              </a:defRPr>
            </a:lvl1pPr>
            <a:lvl2pPr marL="457222" indent="0" algn="ctr">
              <a:buNone/>
              <a:defRPr sz="2000"/>
            </a:lvl2pPr>
            <a:lvl3pPr marL="914445" indent="0" algn="ctr">
              <a:buNone/>
              <a:defRPr sz="1800"/>
            </a:lvl3pPr>
            <a:lvl4pPr marL="1371669" indent="0" algn="ctr">
              <a:buNone/>
              <a:defRPr sz="1600"/>
            </a:lvl4pPr>
            <a:lvl5pPr marL="1828891" indent="0" algn="ctr">
              <a:buNone/>
              <a:defRPr sz="1600"/>
            </a:lvl5pPr>
            <a:lvl6pPr marL="2286114" indent="0" algn="ctr">
              <a:buNone/>
              <a:defRPr sz="1600"/>
            </a:lvl6pPr>
            <a:lvl7pPr marL="2743338" indent="0" algn="ctr">
              <a:buNone/>
              <a:defRPr sz="1600"/>
            </a:lvl7pPr>
            <a:lvl8pPr marL="3200559" indent="0" algn="ctr">
              <a:buNone/>
              <a:defRPr sz="1600"/>
            </a:lvl8pPr>
            <a:lvl9pPr marL="3657782" indent="0" algn="ctr">
              <a:buNone/>
              <a:defRPr sz="1600"/>
            </a:lvl9pPr>
          </a:lstStyle>
          <a:p>
            <a:r>
              <a:rPr lang="nb-NO" noProof="0" dirty="0"/>
              <a:t>Klikk for å legge til tid og sted for foredraget (1 linje)</a:t>
            </a:r>
          </a:p>
        </p:txBody>
      </p:sp>
      <p:sp>
        <p:nvSpPr>
          <p:cNvPr id="15" name="Plassholder for innhold 2">
            <a:extLst>
              <a:ext uri="{FF2B5EF4-FFF2-40B4-BE49-F238E27FC236}">
                <a16:creationId xmlns:a16="http://schemas.microsoft.com/office/drawing/2014/main" id="{88FE3AE7-7B6E-B14F-BFD4-CF53D54897B3}"/>
              </a:ext>
            </a:extLst>
          </p:cNvPr>
          <p:cNvSpPr>
            <a:spLocks noGrp="1"/>
          </p:cNvSpPr>
          <p:nvPr>
            <p:ph idx="14" hasCustomPrompt="1"/>
          </p:nvPr>
        </p:nvSpPr>
        <p:spPr>
          <a:xfrm>
            <a:off x="487890" y="6183657"/>
            <a:ext cx="9557258" cy="333875"/>
          </a:xfrm>
        </p:spPr>
        <p:txBody>
          <a:bodyPr anchor="b" anchorCtr="0"/>
          <a:lstStyle>
            <a:lvl1pPr>
              <a:buClr>
                <a:srgbClr val="539760"/>
              </a:buClr>
              <a:buNone/>
              <a:defRPr sz="2000" i="0" spc="0">
                <a:solidFill>
                  <a:srgbClr val="EFEFE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noProof="0" dirty="0"/>
              <a:t>Klikk for å legge til navn og rolle på foredragsholder (1 linje)</a:t>
            </a:r>
          </a:p>
        </p:txBody>
      </p:sp>
      <p:pic>
        <p:nvPicPr>
          <p:cNvPr id="18" name="Bilde 17">
            <a:extLst>
              <a:ext uri="{FF2B5EF4-FFF2-40B4-BE49-F238E27FC236}">
                <a16:creationId xmlns:a16="http://schemas.microsoft.com/office/drawing/2014/main" id="{49C075CE-036F-9647-8B30-860D95D21350}"/>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0445233" y="5771222"/>
            <a:ext cx="1262052" cy="746310"/>
          </a:xfrm>
          <a:prstGeom prst="rect">
            <a:avLst/>
          </a:prstGeom>
        </p:spPr>
      </p:pic>
      <p:sp>
        <p:nvSpPr>
          <p:cNvPr id="16" name="Tittel 2">
            <a:extLst>
              <a:ext uri="{FF2B5EF4-FFF2-40B4-BE49-F238E27FC236}">
                <a16:creationId xmlns:a16="http://schemas.microsoft.com/office/drawing/2014/main" id="{DCD7FE7B-53BC-B84B-9ADE-9F9090B2C714}"/>
              </a:ext>
            </a:extLst>
          </p:cNvPr>
          <p:cNvSpPr>
            <a:spLocks noGrp="1"/>
          </p:cNvSpPr>
          <p:nvPr>
            <p:ph type="ctrTitle" hasCustomPrompt="1"/>
          </p:nvPr>
        </p:nvSpPr>
        <p:spPr>
          <a:xfrm>
            <a:off x="487890" y="3874802"/>
            <a:ext cx="11707284" cy="1872307"/>
          </a:xfrm>
          <a:prstGeom prst="rect">
            <a:avLst/>
          </a:prstGeom>
          <a:solidFill>
            <a:srgbClr val="253325">
              <a:alpha val="0"/>
            </a:srgbClr>
          </a:solidFill>
        </p:spPr>
        <p:txBody>
          <a:bodyPr wrap="square" lIns="0" anchor="t" anchorCtr="0">
            <a:noAutofit/>
          </a:bodyPr>
          <a:lstStyle>
            <a:lvl1pPr>
              <a:lnSpc>
                <a:spcPts val="7300"/>
              </a:lnSpc>
              <a:defRPr sz="7000" b="1" spc="0">
                <a:solidFill>
                  <a:srgbClr val="EFEFEF"/>
                </a:solidFill>
              </a:defRPr>
            </a:lvl1pPr>
          </a:lstStyle>
          <a:p>
            <a:r>
              <a:rPr lang="nb-NO" noProof="0" dirty="0"/>
              <a:t>Klikk for å legge til tittel (inntil to linjer)</a:t>
            </a:r>
          </a:p>
        </p:txBody>
      </p:sp>
    </p:spTree>
    <p:extLst>
      <p:ext uri="{BB962C8B-B14F-4D97-AF65-F5344CB8AC3E}">
        <p14:creationId xmlns:p14="http://schemas.microsoft.com/office/powerpoint/2010/main" val="858292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nnhold mørk grønn">
    <p:bg>
      <p:bgPr>
        <a:solidFill>
          <a:srgbClr val="253325"/>
        </a:solid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0" y="483981"/>
            <a:ext cx="8468126" cy="763200"/>
          </a:xfrm>
          <a:prstGeom prst="rect">
            <a:avLst/>
          </a:prstGeom>
          <a:solidFill>
            <a:srgbClr val="539760"/>
          </a:solidFill>
        </p:spPr>
        <p:txBody>
          <a:bodyPr/>
          <a:lstStyle>
            <a:lvl1pPr>
              <a:defRPr>
                <a:solidFill>
                  <a:srgbClr val="EFEFEF"/>
                </a:solidFill>
              </a:defRPr>
            </a:lvl1pPr>
          </a:lstStyle>
          <a:p>
            <a:r>
              <a:rPr lang="nb-NO" dirty="0"/>
              <a:t>Klikk for å legge til tittel</a:t>
            </a:r>
          </a:p>
        </p:txBody>
      </p:sp>
      <p:pic>
        <p:nvPicPr>
          <p:cNvPr id="11" name="Bilde 10">
            <a:extLst>
              <a:ext uri="{FF2B5EF4-FFF2-40B4-BE49-F238E27FC236}">
                <a16:creationId xmlns:a16="http://schemas.microsoft.com/office/drawing/2014/main" id="{0DAA8203-9DCD-3743-8B38-63E87E2984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774825" y="528120"/>
            <a:ext cx="2871548" cy="629591"/>
          </a:xfrm>
          <a:prstGeom prst="rect">
            <a:avLst/>
          </a:prstGeom>
        </p:spPr>
      </p:pic>
      <p:sp>
        <p:nvSpPr>
          <p:cNvPr id="5" name="Plassholder for innhold 2">
            <a:extLst>
              <a:ext uri="{FF2B5EF4-FFF2-40B4-BE49-F238E27FC236}">
                <a16:creationId xmlns:a16="http://schemas.microsoft.com/office/drawing/2014/main" id="{4111DCA9-20CE-1242-9B52-473842A3B571}"/>
              </a:ext>
            </a:extLst>
          </p:cNvPr>
          <p:cNvSpPr>
            <a:spLocks noGrp="1"/>
          </p:cNvSpPr>
          <p:nvPr>
            <p:ph idx="1" hasCustomPrompt="1"/>
          </p:nvPr>
        </p:nvSpPr>
        <p:spPr>
          <a:xfrm>
            <a:off x="451412" y="1782501"/>
            <a:ext cx="9653287" cy="4734046"/>
          </a:xfrm>
        </p:spPr>
        <p:txBody>
          <a:bodyPr/>
          <a:lstStyle>
            <a:lvl1pPr>
              <a:buClr>
                <a:srgbClr val="539760"/>
              </a:buClr>
              <a:defRPr>
                <a:solidFill>
                  <a:srgbClr val="EFEFEF"/>
                </a:solidFill>
              </a:defRPr>
            </a:lvl1pPr>
            <a:lvl2pPr>
              <a:defRPr>
                <a:solidFill>
                  <a:srgbClr val="EFEFEF"/>
                </a:solidFill>
              </a:defRPr>
            </a:lvl2pPr>
            <a:lvl3pPr>
              <a:defRPr>
                <a:solidFill>
                  <a:srgbClr val="EFEFEF"/>
                </a:solidFill>
              </a:defRPr>
            </a:lvl3pPr>
            <a:lvl4pPr>
              <a:defRPr>
                <a:solidFill>
                  <a:srgbClr val="EFEFEF"/>
                </a:solidFill>
              </a:defRPr>
            </a:lvl4pPr>
            <a:lvl5pPr>
              <a:defRPr>
                <a:solidFill>
                  <a:srgbClr val="EFEFEF"/>
                </a:solidFill>
              </a:defRPr>
            </a:lvl5pPr>
            <a:lvl6pPr>
              <a:defRPr>
                <a:solidFill>
                  <a:srgbClr val="EFEFEF"/>
                </a:solidFill>
              </a:defRPr>
            </a:lvl6pPr>
            <a:lvl7pPr>
              <a:defRPr>
                <a:solidFill>
                  <a:srgbClr val="EFEFEF"/>
                </a:solidFill>
              </a:defRPr>
            </a:lvl7pPr>
            <a:lvl8pPr>
              <a:defRPr>
                <a:solidFill>
                  <a:srgbClr val="EFEFEF"/>
                </a:solidFill>
              </a:defRPr>
            </a:lvl8pPr>
            <a:lvl9pPr>
              <a:defRPr>
                <a:solidFill>
                  <a:srgbClr val="EFEFEF"/>
                </a:solidFill>
              </a:defRPr>
            </a:lvl9pPr>
          </a:lstStyle>
          <a:p>
            <a:pPr lvl="0"/>
            <a:r>
              <a:rPr lang="nb-NO" dirty="0"/>
              <a:t>Klikk for å legge til tekst</a:t>
            </a:r>
          </a:p>
        </p:txBody>
      </p:sp>
    </p:spTree>
    <p:extLst>
      <p:ext uri="{BB962C8B-B14F-4D97-AF65-F5344CB8AC3E}">
        <p14:creationId xmlns:p14="http://schemas.microsoft.com/office/powerpoint/2010/main" val="1939412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og bilde">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7454096" y="1782501"/>
            <a:ext cx="4741080" cy="4742477"/>
          </a:xfrm>
          <a:prstGeom prst="rect">
            <a:avLst/>
          </a:prstGeom>
          <a:solidFill>
            <a:srgbClr val="F2EBDD"/>
          </a:solidFill>
        </p:spPr>
        <p:txBody>
          <a:bodyPr lIns="0" tIns="0" rIns="0" bIns="720000" anchor="ctr" anchorCtr="1"/>
          <a:lstStyle>
            <a:lvl1pPr marL="0" indent="0" algn="ctr">
              <a:buNone/>
              <a:defRPr sz="2000" b="0" i="1">
                <a:latin typeface="Arial" panose="020B0604020202020204" pitchFamily="34" charset="0"/>
                <a:cs typeface="Arial" panose="020B0604020202020204" pitchFamily="34" charset="0"/>
              </a:defRPr>
            </a:lvl1pPr>
          </a:lstStyle>
          <a:p>
            <a:r>
              <a:rPr lang="en-GB" noProof="0"/>
              <a:t>Click icon to add picture</a:t>
            </a:r>
            <a:endParaRPr lang="nn-NO" noProof="0" dirty="0"/>
          </a:p>
        </p:txBody>
      </p:sp>
      <p:sp>
        <p:nvSpPr>
          <p:cNvPr id="10" name="Plassholder for tekst 9"/>
          <p:cNvSpPr>
            <a:spLocks noGrp="1"/>
          </p:cNvSpPr>
          <p:nvPr>
            <p:ph type="body" sz="quarter" idx="14" hasCustomPrompt="1"/>
          </p:nvPr>
        </p:nvSpPr>
        <p:spPr>
          <a:xfrm>
            <a:off x="451413" y="1782501"/>
            <a:ext cx="6192455" cy="4742477"/>
          </a:xfrm>
          <a:prstGeom prst="rect">
            <a:avLst/>
          </a:prstGeom>
        </p:spPr>
        <p:txBody>
          <a:bodyPr lIns="0" tIns="0" rIns="0" bIns="0"/>
          <a:lstStyle>
            <a:lvl1pPr>
              <a:spcAft>
                <a:spcPts val="500"/>
              </a:spcAft>
              <a:defRPr/>
            </a:lvl1pPr>
          </a:lstStyle>
          <a:p>
            <a:pPr lvl="0"/>
            <a:r>
              <a:rPr lang="nb-NO" dirty="0"/>
              <a:t>Klikk for å legge til tekst</a:t>
            </a:r>
          </a:p>
        </p:txBody>
      </p:sp>
      <p:sp>
        <p:nvSpPr>
          <p:cNvPr id="6" name="Plassholder for tittel 1">
            <a:extLst>
              <a:ext uri="{FF2B5EF4-FFF2-40B4-BE49-F238E27FC236}">
                <a16:creationId xmlns:a16="http://schemas.microsoft.com/office/drawing/2014/main" id="{B48FEB19-3629-F84D-BE6D-370ADD876171}"/>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3117413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e, tekst med overskrift">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1" y="1247182"/>
            <a:ext cx="5150733" cy="5280940"/>
          </a:xfrm>
          <a:prstGeom prst="rect">
            <a:avLst/>
          </a:prstGeom>
          <a:solidFill>
            <a:srgbClr val="F2EBDD"/>
          </a:solidFill>
        </p:spPr>
        <p:txBody>
          <a:bodyPr vert="horz" lIns="0" tIns="0" rIns="0" bIns="720000" anchor="ctr" anchorCtr="1">
            <a:normAutofit/>
          </a:bodyPr>
          <a:lstStyle>
            <a:lvl1pPr marL="0" indent="0" algn="ctr">
              <a:buNone/>
              <a:defRPr sz="2000" i="1"/>
            </a:lvl1pPr>
          </a:lstStyle>
          <a:p>
            <a:r>
              <a:rPr lang="en-GB" noProof="0"/>
              <a:t>Click icon to add picture</a:t>
            </a:r>
            <a:endParaRPr lang="nn-NO" noProof="0" dirty="0"/>
          </a:p>
        </p:txBody>
      </p:sp>
      <p:sp>
        <p:nvSpPr>
          <p:cNvPr id="10" name="Plassholder for tekst 9"/>
          <p:cNvSpPr>
            <a:spLocks noGrp="1"/>
          </p:cNvSpPr>
          <p:nvPr>
            <p:ph type="body" sz="quarter" idx="14" hasCustomPrompt="1"/>
          </p:nvPr>
        </p:nvSpPr>
        <p:spPr>
          <a:xfrm>
            <a:off x="5555848" y="2634712"/>
            <a:ext cx="6304334" cy="3893409"/>
          </a:xfrm>
          <a:prstGeom prst="rect">
            <a:avLst/>
          </a:prstGeom>
        </p:spPr>
        <p:txBody>
          <a:bodyPr lIns="0" tIns="0" rIns="0" bIns="0"/>
          <a:lstStyle>
            <a:lvl1pPr>
              <a:defRPr sz="2800"/>
            </a:lvl1pPr>
          </a:lstStyle>
          <a:p>
            <a:pPr lvl="0"/>
            <a:r>
              <a:rPr lang="nb-NO" dirty="0"/>
              <a:t>Klikk for å legge til tekst</a:t>
            </a:r>
          </a:p>
        </p:txBody>
      </p:sp>
      <p:sp>
        <p:nvSpPr>
          <p:cNvPr id="8" name="Plassholder for tekst 7"/>
          <p:cNvSpPr>
            <a:spLocks noGrp="1"/>
          </p:cNvSpPr>
          <p:nvPr>
            <p:ph type="body" sz="quarter" idx="15" hasCustomPrompt="1"/>
          </p:nvPr>
        </p:nvSpPr>
        <p:spPr>
          <a:xfrm>
            <a:off x="5555848" y="1611685"/>
            <a:ext cx="6304334" cy="417358"/>
          </a:xfrm>
        </p:spPr>
        <p:txBody>
          <a:bodyPr wrap="square">
            <a:spAutoFit/>
          </a:bodyPr>
          <a:lstStyle>
            <a:lvl1pPr marL="0" indent="0">
              <a:buNone/>
              <a:defRPr sz="3000" b="1" i="0" spc="0">
                <a:solidFill>
                  <a:srgbClr val="440C1A"/>
                </a:solidFill>
                <a:latin typeface="Arial" panose="020B0604020202020204" pitchFamily="34" charset="0"/>
                <a:cs typeface="Arial" panose="020B0604020202020204" pitchFamily="34" charset="0"/>
              </a:defRPr>
            </a:lvl1pPr>
          </a:lstStyle>
          <a:p>
            <a:pPr lvl="0"/>
            <a:r>
              <a:rPr lang="nb-NO" dirty="0"/>
              <a:t>Underoverskrift</a:t>
            </a:r>
          </a:p>
        </p:txBody>
      </p:sp>
      <p:sp>
        <p:nvSpPr>
          <p:cNvPr id="7" name="Plassholder for tittel 1">
            <a:extLst>
              <a:ext uri="{FF2B5EF4-FFF2-40B4-BE49-F238E27FC236}">
                <a16:creationId xmlns:a16="http://schemas.microsoft.com/office/drawing/2014/main" id="{D1856A3E-480B-AE4A-83E5-6655FBF0C076}"/>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217340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uten tittel">
    <p:bg>
      <p:bgPr>
        <a:solidFill>
          <a:srgbClr val="F2EBDD"/>
        </a:solidFill>
        <a:effectLst/>
      </p:bgPr>
    </p:bg>
    <p:spTree>
      <p:nvGrpSpPr>
        <p:cNvPr id="1" name=""/>
        <p:cNvGrpSpPr/>
        <p:nvPr/>
      </p:nvGrpSpPr>
      <p:grpSpPr>
        <a:xfrm>
          <a:off x="0" y="0"/>
          <a:ext cx="0" cy="0"/>
          <a:chOff x="0" y="0"/>
          <a:chExt cx="0" cy="0"/>
        </a:xfrm>
      </p:grpSpPr>
      <p:sp>
        <p:nvSpPr>
          <p:cNvPr id="5" name="Plassholder for innhold 2">
            <a:extLst>
              <a:ext uri="{FF2B5EF4-FFF2-40B4-BE49-F238E27FC236}">
                <a16:creationId xmlns:a16="http://schemas.microsoft.com/office/drawing/2014/main" id="{B5F15C57-2E72-7549-BBF9-B81ED5E3B3A9}"/>
              </a:ext>
            </a:extLst>
          </p:cNvPr>
          <p:cNvSpPr>
            <a:spLocks noGrp="1"/>
          </p:cNvSpPr>
          <p:nvPr>
            <p:ph idx="1" hasCustomPrompt="1"/>
          </p:nvPr>
        </p:nvSpPr>
        <p:spPr>
          <a:xfrm>
            <a:off x="277792" y="1782502"/>
            <a:ext cx="9826907" cy="4734046"/>
          </a:xfrm>
        </p:spPr>
        <p:txBody>
          <a:bodyPr/>
          <a:lstStyle>
            <a:lvl1pPr>
              <a:defRPr>
                <a:solidFill>
                  <a:srgbClr val="440C1A"/>
                </a:solidFill>
              </a:defRPr>
            </a:lvl1pPr>
          </a:lstStyle>
          <a:p>
            <a:pPr lvl="0"/>
            <a:r>
              <a:rPr lang="nb-NO" dirty="0"/>
              <a:t>Klikk for å legge til tekst</a:t>
            </a:r>
          </a:p>
        </p:txBody>
      </p:sp>
    </p:spTree>
    <p:extLst>
      <p:ext uri="{BB962C8B-B14F-4D97-AF65-F5344CB8AC3E}">
        <p14:creationId xmlns:p14="http://schemas.microsoft.com/office/powerpoint/2010/main" val="217063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innholdsdeler med overskrift">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273250" y="1733418"/>
            <a:ext cx="5521124" cy="389530"/>
          </a:xfrm>
        </p:spPr>
        <p:txBody>
          <a:bodyPr anchor="t">
            <a:spAutoFit/>
          </a:bodyPr>
          <a:lstStyle>
            <a:lvl1pPr marL="0" indent="0">
              <a:buNone/>
              <a:defRPr sz="2800" b="1" i="0" spc="0">
                <a:latin typeface="Arial" panose="020B0604020202020204" pitchFamily="34" charset="0"/>
                <a:cs typeface="Arial" panose="020B0604020202020204" pitchFamily="34" charset="0"/>
              </a:defRPr>
            </a:lvl1pPr>
            <a:lvl2pPr marL="457222" indent="0">
              <a:buNone/>
              <a:defRPr sz="2000" b="1"/>
            </a:lvl2pPr>
            <a:lvl3pPr marL="914445" indent="0">
              <a:buNone/>
              <a:defRPr sz="1800" b="1"/>
            </a:lvl3pPr>
            <a:lvl4pPr marL="1371669" indent="0">
              <a:buNone/>
              <a:defRPr sz="1600" b="1"/>
            </a:lvl4pPr>
            <a:lvl5pPr marL="1828891" indent="0">
              <a:buNone/>
              <a:defRPr sz="1600" b="1"/>
            </a:lvl5pPr>
            <a:lvl6pPr marL="2286114" indent="0">
              <a:buNone/>
              <a:defRPr sz="1600" b="1"/>
            </a:lvl6pPr>
            <a:lvl7pPr marL="2743338" indent="0">
              <a:buNone/>
              <a:defRPr sz="1600" b="1"/>
            </a:lvl7pPr>
            <a:lvl8pPr marL="3200559" indent="0">
              <a:buNone/>
              <a:defRPr sz="1600" b="1"/>
            </a:lvl8pPr>
            <a:lvl9pPr marL="3657782" indent="0">
              <a:buNone/>
              <a:defRPr sz="1600" b="1"/>
            </a:lvl9pPr>
          </a:lstStyle>
          <a:p>
            <a:pPr lvl="0"/>
            <a:r>
              <a:rPr lang="nb-NO" dirty="0"/>
              <a:t>Klikk for å legge til overskrift</a:t>
            </a:r>
          </a:p>
        </p:txBody>
      </p:sp>
      <p:sp>
        <p:nvSpPr>
          <p:cNvPr id="7" name="Plassholder for innhold 2">
            <a:extLst>
              <a:ext uri="{FF2B5EF4-FFF2-40B4-BE49-F238E27FC236}">
                <a16:creationId xmlns:a16="http://schemas.microsoft.com/office/drawing/2014/main" id="{2CCFFD7D-3DA4-5D4B-9EC3-56CA23301665}"/>
              </a:ext>
            </a:extLst>
          </p:cNvPr>
          <p:cNvSpPr>
            <a:spLocks noGrp="1"/>
          </p:cNvSpPr>
          <p:nvPr>
            <p:ph sz="half" idx="10" hasCustomPrompt="1"/>
          </p:nvPr>
        </p:nvSpPr>
        <p:spPr>
          <a:xfrm>
            <a:off x="273251" y="2696902"/>
            <a:ext cx="5521123" cy="3831220"/>
          </a:xfrm>
        </p:spPr>
        <p:txBody>
          <a:bodyPr/>
          <a:lstStyle>
            <a:lvl1pPr>
              <a:defRPr sz="2800">
                <a:latin typeface="Arial" panose="020B0604020202020204" pitchFamily="34" charset="0"/>
                <a:cs typeface="Arial" panose="020B0604020202020204" pitchFamily="34" charset="0"/>
              </a:defRPr>
            </a:lvl1pPr>
          </a:lstStyle>
          <a:p>
            <a:pPr lvl="0"/>
            <a:r>
              <a:rPr lang="nb-NO" dirty="0"/>
              <a:t>Klikk for å legge til tekst</a:t>
            </a:r>
          </a:p>
        </p:txBody>
      </p:sp>
      <p:sp>
        <p:nvSpPr>
          <p:cNvPr id="9" name="Plassholder for innhold 2">
            <a:extLst>
              <a:ext uri="{FF2B5EF4-FFF2-40B4-BE49-F238E27FC236}">
                <a16:creationId xmlns:a16="http://schemas.microsoft.com/office/drawing/2014/main" id="{AE7E9A8C-3F3B-3A4A-BCBB-8324DDEDF9B8}"/>
              </a:ext>
            </a:extLst>
          </p:cNvPr>
          <p:cNvSpPr>
            <a:spLocks noGrp="1"/>
          </p:cNvSpPr>
          <p:nvPr>
            <p:ph sz="half" idx="12" hasCustomPrompt="1"/>
          </p:nvPr>
        </p:nvSpPr>
        <p:spPr>
          <a:xfrm>
            <a:off x="6400799" y="2696901"/>
            <a:ext cx="5521125" cy="3831220"/>
          </a:xfrm>
        </p:spPr>
        <p:txBody>
          <a:bodyPr/>
          <a:lstStyle>
            <a:lvl1pPr>
              <a:defRPr sz="2800">
                <a:latin typeface="Arial" panose="020B0604020202020204" pitchFamily="34" charset="0"/>
                <a:cs typeface="Arial" panose="020B0604020202020204" pitchFamily="34" charset="0"/>
              </a:defRPr>
            </a:lvl1pPr>
          </a:lstStyle>
          <a:p>
            <a:pPr lvl="0"/>
            <a:r>
              <a:rPr lang="nb-NO" dirty="0"/>
              <a:t>Klikk for å legge til tekst</a:t>
            </a:r>
          </a:p>
        </p:txBody>
      </p:sp>
      <p:sp>
        <p:nvSpPr>
          <p:cNvPr id="10" name="Plassholder for tekst 2">
            <a:extLst>
              <a:ext uri="{FF2B5EF4-FFF2-40B4-BE49-F238E27FC236}">
                <a16:creationId xmlns:a16="http://schemas.microsoft.com/office/drawing/2014/main" id="{A41C28C8-5B67-734A-9F47-54265E842414}"/>
              </a:ext>
            </a:extLst>
          </p:cNvPr>
          <p:cNvSpPr>
            <a:spLocks noGrp="1"/>
          </p:cNvSpPr>
          <p:nvPr>
            <p:ph type="body" idx="13" hasCustomPrompt="1"/>
          </p:nvPr>
        </p:nvSpPr>
        <p:spPr>
          <a:xfrm>
            <a:off x="6400800" y="1733418"/>
            <a:ext cx="5521124" cy="389530"/>
          </a:xfrm>
        </p:spPr>
        <p:txBody>
          <a:bodyPr anchor="t">
            <a:spAutoFit/>
          </a:bodyPr>
          <a:lstStyle>
            <a:lvl1pPr marL="0" indent="0">
              <a:buNone/>
              <a:defRPr lang="nb-NO" sz="2800" b="1" i="0" kern="1200" spc="0" dirty="0">
                <a:solidFill>
                  <a:srgbClr val="440C1A"/>
                </a:solidFill>
                <a:latin typeface="Arial" panose="020B0604020202020204" pitchFamily="34" charset="0"/>
                <a:ea typeface="+mn-ea"/>
                <a:cs typeface="Arial" panose="020B0604020202020204" pitchFamily="34" charset="0"/>
              </a:defRPr>
            </a:lvl1pPr>
            <a:lvl2pPr marL="457222" indent="0">
              <a:buNone/>
              <a:defRPr sz="2000" b="1"/>
            </a:lvl2pPr>
            <a:lvl3pPr marL="914445" indent="0">
              <a:buNone/>
              <a:defRPr sz="1800" b="1"/>
            </a:lvl3pPr>
            <a:lvl4pPr marL="1371669" indent="0">
              <a:buNone/>
              <a:defRPr sz="1600" b="1"/>
            </a:lvl4pPr>
            <a:lvl5pPr marL="1828891" indent="0">
              <a:buNone/>
              <a:defRPr sz="1600" b="1"/>
            </a:lvl5pPr>
            <a:lvl6pPr marL="2286114" indent="0">
              <a:buNone/>
              <a:defRPr sz="1600" b="1"/>
            </a:lvl6pPr>
            <a:lvl7pPr marL="2743338" indent="0">
              <a:buNone/>
              <a:defRPr sz="1600" b="1"/>
            </a:lvl7pPr>
            <a:lvl8pPr marL="3200559" indent="0">
              <a:buNone/>
              <a:defRPr sz="1600" b="1"/>
            </a:lvl8pPr>
            <a:lvl9pPr marL="3657782" indent="0">
              <a:buNone/>
              <a:defRPr sz="1600" b="1"/>
            </a:lvl9pPr>
          </a:lstStyle>
          <a:p>
            <a:pPr marL="0" lvl="0" indent="0" algn="l" defTabSz="914445" rtl="0" eaLnBrk="1" latinLnBrk="0" hangingPunct="1">
              <a:lnSpc>
                <a:spcPct val="90000"/>
              </a:lnSpc>
              <a:spcBef>
                <a:spcPts val="1000"/>
              </a:spcBef>
              <a:buClr>
                <a:srgbClr val="EB4040"/>
              </a:buClr>
              <a:buFont typeface="Calibri" panose="020F0502020204030204" pitchFamily="34" charset="0"/>
              <a:buNone/>
            </a:pPr>
            <a:r>
              <a:rPr lang="nb-NO" dirty="0"/>
              <a:t>Klikk for å legge til overskrift</a:t>
            </a:r>
          </a:p>
        </p:txBody>
      </p:sp>
      <p:sp>
        <p:nvSpPr>
          <p:cNvPr id="8" name="Plassholder for tittel 1">
            <a:extLst>
              <a:ext uri="{FF2B5EF4-FFF2-40B4-BE49-F238E27FC236}">
                <a16:creationId xmlns:a16="http://schemas.microsoft.com/office/drawing/2014/main" id="{B4D4FE24-5C2D-2F44-B48A-A45D380A7E97}"/>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2067061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 innholdsdeler uten overskrift">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277793" y="1782502"/>
            <a:ext cx="5458708" cy="4734046"/>
          </a:xfrm>
        </p:spPr>
        <p:txBody>
          <a:bodyPr/>
          <a:lstStyle>
            <a:lvl1pPr>
              <a:defRPr sz="2800">
                <a:latin typeface="Arial" panose="020B0604020202020204" pitchFamily="34" charset="0"/>
                <a:cs typeface="Arial" panose="020B0604020202020204" pitchFamily="34" charset="0"/>
              </a:defRPr>
            </a:lvl1pPr>
          </a:lstStyle>
          <a:p>
            <a:pPr lvl="0"/>
            <a:r>
              <a:rPr lang="nb-NO" dirty="0"/>
              <a:t>Klikk for å legge til tekst</a:t>
            </a:r>
          </a:p>
        </p:txBody>
      </p:sp>
      <p:sp>
        <p:nvSpPr>
          <p:cNvPr id="5" name="Plassholder for innhold 2">
            <a:extLst>
              <a:ext uri="{FF2B5EF4-FFF2-40B4-BE49-F238E27FC236}">
                <a16:creationId xmlns:a16="http://schemas.microsoft.com/office/drawing/2014/main" id="{06DE4427-363B-8546-ABF3-F79AE29ADDCB}"/>
              </a:ext>
            </a:extLst>
          </p:cNvPr>
          <p:cNvSpPr>
            <a:spLocks noGrp="1"/>
          </p:cNvSpPr>
          <p:nvPr>
            <p:ph sz="half" idx="10" hasCustomPrompt="1"/>
          </p:nvPr>
        </p:nvSpPr>
        <p:spPr>
          <a:xfrm>
            <a:off x="6458674" y="1782502"/>
            <a:ext cx="5458708" cy="4734046"/>
          </a:xfrm>
        </p:spPr>
        <p:txBody>
          <a:bodyPr/>
          <a:lstStyle>
            <a:lvl1pPr>
              <a:defRPr sz="2800">
                <a:latin typeface="Arial" panose="020B0604020202020204" pitchFamily="34" charset="0"/>
                <a:cs typeface="Arial" panose="020B0604020202020204" pitchFamily="34" charset="0"/>
              </a:defRPr>
            </a:lvl1pPr>
          </a:lstStyle>
          <a:p>
            <a:pPr lvl="0"/>
            <a:r>
              <a:rPr lang="nb-NO" dirty="0"/>
              <a:t>Klikk for å legge til tekst</a:t>
            </a:r>
          </a:p>
        </p:txBody>
      </p:sp>
      <p:sp>
        <p:nvSpPr>
          <p:cNvPr id="7" name="Plassholder for tittel 1">
            <a:extLst>
              <a:ext uri="{FF2B5EF4-FFF2-40B4-BE49-F238E27FC236}">
                <a16:creationId xmlns:a16="http://schemas.microsoft.com/office/drawing/2014/main" id="{B676D1E4-BDED-7149-8A12-8E851F24DAB2}"/>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591986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e">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3453062" y="1708484"/>
            <a:ext cx="5015064" cy="4839815"/>
          </a:xfrm>
          <a:prstGeom prst="rect">
            <a:avLst/>
          </a:prstGeom>
          <a:solidFill>
            <a:srgbClr val="F2EBDD"/>
          </a:solidFill>
        </p:spPr>
        <p:txBody>
          <a:bodyPr lIns="0" tIns="0" rIns="0" bIns="720000" anchor="ctr" anchorCtr="1"/>
          <a:lstStyle>
            <a:lvl1pPr marL="0" indent="0" algn="ctr">
              <a:buNone/>
              <a:defRPr sz="2000" i="1"/>
            </a:lvl1pPr>
          </a:lstStyle>
          <a:p>
            <a:r>
              <a:rPr lang="en-GB" noProof="0"/>
              <a:t>Click icon to add picture</a:t>
            </a:r>
            <a:endParaRPr lang="nn-NO" noProof="0" dirty="0"/>
          </a:p>
        </p:txBody>
      </p:sp>
      <p:sp>
        <p:nvSpPr>
          <p:cNvPr id="4" name="Plassholder for tittel 1">
            <a:extLst>
              <a:ext uri="{FF2B5EF4-FFF2-40B4-BE49-F238E27FC236}">
                <a16:creationId xmlns:a16="http://schemas.microsoft.com/office/drawing/2014/main" id="{20AE2322-DE5A-0444-AF2F-09D8B32181BC}"/>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3179684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ort bilde">
    <p:spTree>
      <p:nvGrpSpPr>
        <p:cNvPr id="1" name=""/>
        <p:cNvGrpSpPr/>
        <p:nvPr/>
      </p:nvGrpSpPr>
      <p:grpSpPr>
        <a:xfrm>
          <a:off x="0" y="0"/>
          <a:ext cx="0" cy="0"/>
          <a:chOff x="0" y="0"/>
          <a:chExt cx="0" cy="0"/>
        </a:xfrm>
      </p:grpSpPr>
      <p:sp>
        <p:nvSpPr>
          <p:cNvPr id="2" name="Plassholder for bilde 1"/>
          <p:cNvSpPr>
            <a:spLocks noGrp="1"/>
          </p:cNvSpPr>
          <p:nvPr>
            <p:ph type="pic" sz="quarter" idx="13"/>
          </p:nvPr>
        </p:nvSpPr>
        <p:spPr>
          <a:xfrm>
            <a:off x="2054579" y="1793790"/>
            <a:ext cx="10140596" cy="4742477"/>
          </a:xfrm>
          <a:prstGeom prst="rect">
            <a:avLst/>
          </a:prstGeom>
          <a:solidFill>
            <a:srgbClr val="F2EBDD"/>
          </a:solidFill>
        </p:spPr>
        <p:txBody>
          <a:bodyPr lIns="0" tIns="0" rIns="0" bIns="720000" anchor="ctr" anchorCtr="1"/>
          <a:lstStyle>
            <a:lvl1pPr marL="0" indent="0" algn="ctr">
              <a:buNone/>
              <a:defRPr sz="2000" i="1"/>
            </a:lvl1pPr>
          </a:lstStyle>
          <a:p>
            <a:r>
              <a:rPr lang="en-GB" noProof="0"/>
              <a:t>Click icon to add picture</a:t>
            </a:r>
            <a:endParaRPr lang="nn-NO" noProof="0" dirty="0"/>
          </a:p>
        </p:txBody>
      </p:sp>
      <p:sp>
        <p:nvSpPr>
          <p:cNvPr id="5" name="Plassholder for tittel 1">
            <a:extLst>
              <a:ext uri="{FF2B5EF4-FFF2-40B4-BE49-F238E27FC236}">
                <a16:creationId xmlns:a16="http://schemas.microsoft.com/office/drawing/2014/main" id="{32F41428-9925-9141-9582-2651E7AE55AE}"/>
              </a:ext>
            </a:extLst>
          </p:cNvPr>
          <p:cNvSpPr>
            <a:spLocks noGrp="1"/>
          </p:cNvSpPr>
          <p:nvPr>
            <p:ph type="title" hasCustomPrompt="1"/>
          </p:nvPr>
        </p:nvSpPr>
        <p:spPr>
          <a:xfrm>
            <a:off x="-1" y="483981"/>
            <a:ext cx="8468127" cy="763200"/>
          </a:xfrm>
          <a:prstGeom prst="rect">
            <a:avLst/>
          </a:prstGeom>
          <a:solidFill>
            <a:srgbClr val="EB4040"/>
          </a:solidFill>
          <a:ln w="12700" cap="rnd">
            <a:noFill/>
          </a:ln>
        </p:spPr>
        <p:txBody>
          <a:bodyPr vert="horz" lIns="360000" tIns="0" rIns="360000" bIns="0" rtlCol="0" anchor="ctr" anchorCtr="0">
            <a:normAutofit/>
          </a:bodyPr>
          <a:lstStyle/>
          <a:p>
            <a:r>
              <a:rPr lang="nb-NO" dirty="0"/>
              <a:t>Klikk for å legge til tittel</a:t>
            </a:r>
          </a:p>
        </p:txBody>
      </p:sp>
    </p:spTree>
    <p:extLst>
      <p:ext uri="{BB962C8B-B14F-4D97-AF65-F5344CB8AC3E}">
        <p14:creationId xmlns:p14="http://schemas.microsoft.com/office/powerpoint/2010/main" val="225900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EBDD"/>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 y="483981"/>
            <a:ext cx="8468127" cy="764051"/>
          </a:xfrm>
          <a:prstGeom prst="rect">
            <a:avLst/>
          </a:prstGeom>
          <a:solidFill>
            <a:srgbClr val="EB4040"/>
          </a:solidFill>
          <a:ln w="12700" cap="rnd">
            <a:noFill/>
          </a:ln>
        </p:spPr>
        <p:txBody>
          <a:bodyPr vert="horz" lIns="360000" tIns="0" rIns="360000" bIns="0" rtlCol="0" anchor="ctr" anchorCtr="0">
            <a:normAutofit/>
          </a:bodyPr>
          <a:lstStyle/>
          <a:p>
            <a:r>
              <a:rPr lang="nb-NO" noProof="0" dirty="0"/>
              <a:t>Klikk for å legge til tittel</a:t>
            </a:r>
          </a:p>
        </p:txBody>
      </p:sp>
      <p:sp>
        <p:nvSpPr>
          <p:cNvPr id="3" name="Plassholder for tekst 2"/>
          <p:cNvSpPr>
            <a:spLocks noGrp="1"/>
          </p:cNvSpPr>
          <p:nvPr>
            <p:ph type="body" idx="1"/>
          </p:nvPr>
        </p:nvSpPr>
        <p:spPr>
          <a:xfrm>
            <a:off x="451413" y="1782501"/>
            <a:ext cx="9653286" cy="4665571"/>
          </a:xfrm>
          <a:prstGeom prst="rect">
            <a:avLst/>
          </a:prstGeom>
        </p:spPr>
        <p:txBody>
          <a:bodyPr vert="horz" lIns="0" tIns="0" rIns="0" bIns="0" rtlCol="0">
            <a:normAutofit/>
          </a:bodyPr>
          <a:lstStyle/>
          <a:p>
            <a:pPr lvl="0"/>
            <a:r>
              <a:rPr lang="nb-NO" noProof="0" dirty="0"/>
              <a:t>Klikk for å legge til tekst</a:t>
            </a:r>
          </a:p>
          <a:p>
            <a:pPr lvl="1"/>
            <a:r>
              <a:rPr lang="nb-NO" noProof="0" dirty="0"/>
              <a:t>Andre nivå</a:t>
            </a:r>
          </a:p>
          <a:p>
            <a:pPr lvl="2"/>
            <a:r>
              <a:rPr lang="nb-NO" noProof="0" dirty="0"/>
              <a:t>Tredje nivå</a:t>
            </a:r>
          </a:p>
          <a:p>
            <a:pPr lvl="3"/>
            <a:r>
              <a:rPr lang="nb-NO" noProof="0" dirty="0"/>
              <a:t>Fjerde nivå</a:t>
            </a:r>
          </a:p>
          <a:p>
            <a:pPr lvl="4"/>
            <a:r>
              <a:rPr lang="nb-NO" noProof="0" dirty="0"/>
              <a:t>Femte nivå</a:t>
            </a:r>
          </a:p>
        </p:txBody>
      </p:sp>
      <p:sp>
        <p:nvSpPr>
          <p:cNvPr id="4" name="Plassholder for dato 3"/>
          <p:cNvSpPr>
            <a:spLocks noGrp="1"/>
          </p:cNvSpPr>
          <p:nvPr>
            <p:ph type="dt" sz="half" idx="2"/>
          </p:nvPr>
        </p:nvSpPr>
        <p:spPr>
          <a:xfrm>
            <a:off x="10357145" y="6448072"/>
            <a:ext cx="846441" cy="184709"/>
          </a:xfrm>
          <a:prstGeom prst="rect">
            <a:avLst/>
          </a:prstGeom>
        </p:spPr>
        <p:txBody>
          <a:bodyPr vert="horz" lIns="0" tIns="0" rIns="0" bIns="0" rtlCol="0" anchor="ctr">
            <a:normAutofit/>
          </a:bodyPr>
          <a:lstStyle>
            <a:lvl1pPr algn="l">
              <a:defRPr sz="1200">
                <a:solidFill>
                  <a:schemeClr val="dk1"/>
                </a:solidFill>
              </a:defRPr>
            </a:lvl1pPr>
          </a:lstStyle>
          <a:p>
            <a:fld id="{983651F3-9B16-40C6-B209-3688FC9C95F6}" type="datetimeFigureOut">
              <a:rPr lang="nb-NO" noProof="0" smtClean="0"/>
              <a:pPr/>
              <a:t>24.08.2022</a:t>
            </a:fld>
            <a:endParaRPr lang="nb-NO" noProof="0"/>
          </a:p>
        </p:txBody>
      </p:sp>
      <p:sp>
        <p:nvSpPr>
          <p:cNvPr id="6" name="Plassholder for lysbildenummer 5"/>
          <p:cNvSpPr>
            <a:spLocks noGrp="1"/>
          </p:cNvSpPr>
          <p:nvPr>
            <p:ph type="sldNum" sz="quarter" idx="4"/>
          </p:nvPr>
        </p:nvSpPr>
        <p:spPr>
          <a:xfrm>
            <a:off x="11591609" y="6448073"/>
            <a:ext cx="308892" cy="184709"/>
          </a:xfrm>
          <a:prstGeom prst="rect">
            <a:avLst/>
          </a:prstGeom>
        </p:spPr>
        <p:txBody>
          <a:bodyPr vert="horz" lIns="0" tIns="0" rIns="0" bIns="0" rtlCol="0" anchor="ctr">
            <a:normAutofit/>
          </a:bodyPr>
          <a:lstStyle>
            <a:lvl1pPr algn="r">
              <a:defRPr sz="1200">
                <a:solidFill>
                  <a:schemeClr val="dk1"/>
                </a:solidFill>
              </a:defRPr>
            </a:lvl1pPr>
          </a:lstStyle>
          <a:p>
            <a:fld id="{5751DFAA-887F-4071-8EAD-E8CA316FCF06}" type="slidenum">
              <a:rPr lang="nb-NO" noProof="0" smtClean="0"/>
              <a:pPr/>
              <a:t>‹#›</a:t>
            </a:fld>
            <a:endParaRPr lang="nb-NO" noProof="0"/>
          </a:p>
        </p:txBody>
      </p:sp>
      <p:pic>
        <p:nvPicPr>
          <p:cNvPr id="9" name="Bilde 8">
            <a:extLst>
              <a:ext uri="{FF2B5EF4-FFF2-40B4-BE49-F238E27FC236}">
                <a16:creationId xmlns:a16="http://schemas.microsoft.com/office/drawing/2014/main" id="{CC5212ED-2CE9-9B40-B55C-C0976D0CB60C}"/>
              </a:ext>
            </a:extLst>
          </p:cNvPr>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8785705" y="526248"/>
            <a:ext cx="2849787" cy="624820"/>
          </a:xfrm>
          <a:prstGeom prst="rect">
            <a:avLst/>
          </a:prstGeom>
        </p:spPr>
      </p:pic>
    </p:spTree>
    <p:extLst>
      <p:ext uri="{BB962C8B-B14F-4D97-AF65-F5344CB8AC3E}">
        <p14:creationId xmlns:p14="http://schemas.microsoft.com/office/powerpoint/2010/main" val="1281332595"/>
      </p:ext>
    </p:extLst>
  </p:cSld>
  <p:clrMap bg1="lt1" tx1="dk1" bg2="lt2" tx2="dk2" accent1="accent1" accent2="accent2" accent3="accent3" accent4="accent4" accent5="accent5" accent6="accent6" hlink="hlink" folHlink="folHlink"/>
  <p:sldLayoutIdLst>
    <p:sldLayoutId id="2147483737" r:id="rId1"/>
    <p:sldLayoutId id="2147483696" r:id="rId2"/>
    <p:sldLayoutId id="2147483699" r:id="rId3"/>
    <p:sldLayoutId id="2147483700" r:id="rId4"/>
    <p:sldLayoutId id="2147483723" r:id="rId5"/>
    <p:sldLayoutId id="2147483704" r:id="rId6"/>
    <p:sldLayoutId id="2147483717" r:id="rId7"/>
    <p:sldLayoutId id="2147483721" r:id="rId8"/>
    <p:sldLayoutId id="2147483725" r:id="rId9"/>
    <p:sldLayoutId id="2147483715" r:id="rId10"/>
    <p:sldLayoutId id="2147483724" r:id="rId11"/>
    <p:sldLayoutId id="2147483720" r:id="rId12"/>
    <p:sldLayoutId id="2147483736" r:id="rId13"/>
    <p:sldLayoutId id="2147483741" r:id="rId14"/>
    <p:sldLayoutId id="2147483707" r:id="rId15"/>
    <p:sldLayoutId id="2147483738" r:id="rId16"/>
    <p:sldLayoutId id="2147483735" r:id="rId17"/>
    <p:sldLayoutId id="2147483739" r:id="rId18"/>
    <p:sldLayoutId id="2147483733" r:id="rId19"/>
    <p:sldLayoutId id="2147483740" r:id="rId20"/>
    <p:sldLayoutId id="2147483729" r:id="rId21"/>
  </p:sldLayoutIdLst>
  <p:txStyles>
    <p:titleStyle>
      <a:lvl1pPr algn="l" defTabSz="914445" rtl="0" eaLnBrk="1" latinLnBrk="0" hangingPunct="1">
        <a:lnSpc>
          <a:spcPct val="90000"/>
        </a:lnSpc>
        <a:spcBef>
          <a:spcPct val="0"/>
        </a:spcBef>
        <a:buNone/>
        <a:defRPr sz="3800" b="1" i="0" kern="1200" spc="0">
          <a:solidFill>
            <a:srgbClr val="F2EBDD"/>
          </a:solidFill>
          <a:latin typeface="Arial" panose="020B0604020202020204" pitchFamily="34" charset="0"/>
          <a:ea typeface="+mj-ea"/>
          <a:cs typeface="Arial" panose="020B0604020202020204" pitchFamily="34" charset="0"/>
        </a:defRPr>
      </a:lvl1pPr>
    </p:titleStyle>
    <p:bodyStyle>
      <a:lvl1pPr marL="252025" indent="-252025" algn="l" defTabSz="914445" rtl="0" eaLnBrk="1" latinLnBrk="0" hangingPunct="1">
        <a:lnSpc>
          <a:spcPct val="90000"/>
        </a:lnSpc>
        <a:spcBef>
          <a:spcPts val="1000"/>
        </a:spcBef>
        <a:spcAft>
          <a:spcPts val="500"/>
        </a:spcAft>
        <a:buClr>
          <a:srgbClr val="EB4040"/>
        </a:buClr>
        <a:buFont typeface="Calibri" panose="020F0502020204030204" pitchFamily="34" charset="0"/>
        <a:buChar char="•"/>
        <a:defRPr sz="2800" b="0" i="0" kern="1200">
          <a:solidFill>
            <a:srgbClr val="440C1A"/>
          </a:solidFill>
          <a:latin typeface="Arial" panose="020B0604020202020204" pitchFamily="34" charset="0"/>
          <a:ea typeface="+mn-ea"/>
          <a:cs typeface="Arial" panose="020B0604020202020204" pitchFamily="34" charset="0"/>
        </a:defRPr>
      </a:lvl1pPr>
      <a:lvl2pPr marL="432043" indent="-216021" algn="l" defTabSz="914445" rtl="0" eaLnBrk="1" latinLnBrk="0" hangingPunct="1">
        <a:lnSpc>
          <a:spcPct val="90000"/>
        </a:lnSpc>
        <a:spcBef>
          <a:spcPts val="500"/>
        </a:spcBef>
        <a:spcAft>
          <a:spcPts val="500"/>
        </a:spcAft>
        <a:buFont typeface="Calibri" panose="020F0502020204030204" pitchFamily="34" charset="0"/>
        <a:buChar char="-"/>
        <a:defRPr sz="2800" b="0" i="0" kern="1200">
          <a:solidFill>
            <a:srgbClr val="440C1A"/>
          </a:solidFill>
          <a:latin typeface="Arial" panose="020B0604020202020204" pitchFamily="34" charset="0"/>
          <a:ea typeface="+mn-ea"/>
          <a:cs typeface="Arial" panose="020B0604020202020204" pitchFamily="34" charset="0"/>
        </a:defRPr>
      </a:lvl2pPr>
      <a:lvl3pPr marL="648065" indent="-216021" algn="l" defTabSz="914445" rtl="0" eaLnBrk="1" latinLnBrk="0" hangingPunct="1">
        <a:lnSpc>
          <a:spcPct val="90000"/>
        </a:lnSpc>
        <a:spcBef>
          <a:spcPts val="500"/>
        </a:spcBef>
        <a:spcAft>
          <a:spcPts val="500"/>
        </a:spcAft>
        <a:buFont typeface="Calibri" panose="020F0502020204030204" pitchFamily="34" charset="0"/>
        <a:buChar char="-"/>
        <a:defRPr sz="2700" b="0" i="0" kern="1200">
          <a:solidFill>
            <a:srgbClr val="440C1A"/>
          </a:solidFill>
          <a:latin typeface="Arial" panose="020B0604020202020204" pitchFamily="34" charset="0"/>
          <a:ea typeface="+mn-ea"/>
          <a:cs typeface="Arial" panose="020B0604020202020204" pitchFamily="34" charset="0"/>
        </a:defRPr>
      </a:lvl3pPr>
      <a:lvl4pPr marL="864086" indent="-216021" algn="l" defTabSz="914445" rtl="0" eaLnBrk="1" latinLnBrk="0" hangingPunct="1">
        <a:lnSpc>
          <a:spcPct val="90000"/>
        </a:lnSpc>
        <a:spcBef>
          <a:spcPts val="500"/>
        </a:spcBef>
        <a:spcAft>
          <a:spcPts val="500"/>
        </a:spcAft>
        <a:buFont typeface="Calibri" panose="020F0502020204030204" pitchFamily="34" charset="0"/>
        <a:buChar char="-"/>
        <a:defRPr sz="2400" b="0" i="0" kern="1200">
          <a:solidFill>
            <a:srgbClr val="440C1A"/>
          </a:solidFill>
          <a:latin typeface="Arial" panose="020B0604020202020204" pitchFamily="34" charset="0"/>
          <a:ea typeface="+mn-ea"/>
          <a:cs typeface="Arial" panose="020B0604020202020204" pitchFamily="34" charset="0"/>
        </a:defRPr>
      </a:lvl4pPr>
      <a:lvl5pPr marL="1080108" indent="-216021" algn="l" defTabSz="914445" rtl="0" eaLnBrk="1" latinLnBrk="0" hangingPunct="1">
        <a:lnSpc>
          <a:spcPct val="90000"/>
        </a:lnSpc>
        <a:spcBef>
          <a:spcPts val="500"/>
        </a:spcBef>
        <a:spcAft>
          <a:spcPts val="500"/>
        </a:spcAft>
        <a:buFont typeface="Calibri" panose="020F0502020204030204" pitchFamily="34" charset="0"/>
        <a:buChar char="-"/>
        <a:defRPr sz="2200" b="0" i="0" kern="1200">
          <a:solidFill>
            <a:srgbClr val="440C1A"/>
          </a:solidFill>
          <a:latin typeface="Arial" panose="020B0604020202020204" pitchFamily="34" charset="0"/>
          <a:ea typeface="+mn-ea"/>
          <a:cs typeface="Arial" panose="020B0604020202020204" pitchFamily="34" charset="0"/>
        </a:defRPr>
      </a:lvl5pPr>
      <a:lvl6pPr marL="2514725"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45" rtl="0" eaLnBrk="1" latinLnBrk="0" hangingPunct="1">
        <a:defRPr sz="1800" kern="1200">
          <a:solidFill>
            <a:schemeClr val="tx1"/>
          </a:solidFill>
          <a:latin typeface="+mn-lt"/>
          <a:ea typeface="+mn-ea"/>
          <a:cs typeface="+mn-cs"/>
        </a:defRPr>
      </a:lvl1pPr>
      <a:lvl2pPr marL="457222" algn="l" defTabSz="914445" rtl="0" eaLnBrk="1" latinLnBrk="0" hangingPunct="1">
        <a:defRPr sz="1800" kern="1200">
          <a:solidFill>
            <a:schemeClr val="tx1"/>
          </a:solidFill>
          <a:latin typeface="+mn-lt"/>
          <a:ea typeface="+mn-ea"/>
          <a:cs typeface="+mn-cs"/>
        </a:defRPr>
      </a:lvl2pPr>
      <a:lvl3pPr marL="914445" algn="l" defTabSz="914445" rtl="0" eaLnBrk="1" latinLnBrk="0" hangingPunct="1">
        <a:defRPr sz="1800" kern="1200">
          <a:solidFill>
            <a:schemeClr val="tx1"/>
          </a:solidFill>
          <a:latin typeface="+mn-lt"/>
          <a:ea typeface="+mn-ea"/>
          <a:cs typeface="+mn-cs"/>
        </a:defRPr>
      </a:lvl3pPr>
      <a:lvl4pPr marL="1371669" algn="l" defTabSz="914445" rtl="0" eaLnBrk="1" latinLnBrk="0" hangingPunct="1">
        <a:defRPr sz="1800" kern="1200">
          <a:solidFill>
            <a:schemeClr val="tx1"/>
          </a:solidFill>
          <a:latin typeface="+mn-lt"/>
          <a:ea typeface="+mn-ea"/>
          <a:cs typeface="+mn-cs"/>
        </a:defRPr>
      </a:lvl4pPr>
      <a:lvl5pPr marL="1828891" algn="l" defTabSz="914445" rtl="0" eaLnBrk="1" latinLnBrk="0" hangingPunct="1">
        <a:defRPr sz="1800" kern="1200">
          <a:solidFill>
            <a:schemeClr val="tx1"/>
          </a:solidFill>
          <a:latin typeface="+mn-lt"/>
          <a:ea typeface="+mn-ea"/>
          <a:cs typeface="+mn-cs"/>
        </a:defRPr>
      </a:lvl5pPr>
      <a:lvl6pPr marL="2286114" algn="l" defTabSz="914445" rtl="0" eaLnBrk="1" latinLnBrk="0" hangingPunct="1">
        <a:defRPr sz="1800" kern="1200">
          <a:solidFill>
            <a:schemeClr val="tx1"/>
          </a:solidFill>
          <a:latin typeface="+mn-lt"/>
          <a:ea typeface="+mn-ea"/>
          <a:cs typeface="+mn-cs"/>
        </a:defRPr>
      </a:lvl6pPr>
      <a:lvl7pPr marL="2743338" algn="l" defTabSz="914445" rtl="0" eaLnBrk="1" latinLnBrk="0" hangingPunct="1">
        <a:defRPr sz="1800" kern="1200">
          <a:solidFill>
            <a:schemeClr val="tx1"/>
          </a:solidFill>
          <a:latin typeface="+mn-lt"/>
          <a:ea typeface="+mn-ea"/>
          <a:cs typeface="+mn-cs"/>
        </a:defRPr>
      </a:lvl7pPr>
      <a:lvl8pPr marL="3200559" algn="l" defTabSz="914445" rtl="0" eaLnBrk="1" latinLnBrk="0" hangingPunct="1">
        <a:defRPr sz="1800" kern="1200">
          <a:solidFill>
            <a:schemeClr val="tx1"/>
          </a:solidFill>
          <a:latin typeface="+mn-lt"/>
          <a:ea typeface="+mn-ea"/>
          <a:cs typeface="+mn-cs"/>
        </a:defRPr>
      </a:lvl8pPr>
      <a:lvl9pPr marL="3657782" algn="l" defTabSz="9144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valg.no/globalassets/stille-til-valg/levere-listeforslag/mal-listeforslag-kommunestyrevalg-forenklet-regelverk.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hyperlink" Target="https://www.valg.no/om-valg/valgene-i-norge/valgdata-og-historikk/valglister-og-kandidat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D51C118-15F6-CB21-995E-7C5D37EBAC1A}"/>
              </a:ext>
            </a:extLst>
          </p:cNvPr>
          <p:cNvSpPr>
            <a:spLocks noGrp="1"/>
          </p:cNvSpPr>
          <p:nvPr>
            <p:ph type="pic" sz="quarter" idx="13"/>
          </p:nvPr>
        </p:nvSpPr>
        <p:spPr/>
      </p:sp>
      <p:sp>
        <p:nvSpPr>
          <p:cNvPr id="3" name="Subtitle 2">
            <a:extLst>
              <a:ext uri="{FF2B5EF4-FFF2-40B4-BE49-F238E27FC236}">
                <a16:creationId xmlns:a16="http://schemas.microsoft.com/office/drawing/2014/main" id="{59084E9F-D27E-3BCD-8EFD-5AF8E6702A9E}"/>
              </a:ext>
            </a:extLst>
          </p:cNvPr>
          <p:cNvSpPr>
            <a:spLocks noGrp="1"/>
          </p:cNvSpPr>
          <p:nvPr>
            <p:ph type="subTitle" idx="1"/>
          </p:nvPr>
        </p:nvSpPr>
        <p:spPr/>
        <p:txBody>
          <a:bodyPr/>
          <a:lstStyle/>
          <a:p>
            <a:endParaRPr lang="nn-NO"/>
          </a:p>
        </p:txBody>
      </p:sp>
      <p:sp>
        <p:nvSpPr>
          <p:cNvPr id="4" name="Content Placeholder 3">
            <a:extLst>
              <a:ext uri="{FF2B5EF4-FFF2-40B4-BE49-F238E27FC236}">
                <a16:creationId xmlns:a16="http://schemas.microsoft.com/office/drawing/2014/main" id="{50790C37-AF55-CB7D-7AC7-791107FAA221}"/>
              </a:ext>
            </a:extLst>
          </p:cNvPr>
          <p:cNvSpPr>
            <a:spLocks noGrp="1"/>
          </p:cNvSpPr>
          <p:nvPr>
            <p:ph idx="14"/>
          </p:nvPr>
        </p:nvSpPr>
        <p:spPr/>
        <p:txBody>
          <a:bodyPr/>
          <a:lstStyle/>
          <a:p>
            <a:endParaRPr lang="nn-NO"/>
          </a:p>
        </p:txBody>
      </p:sp>
      <p:sp>
        <p:nvSpPr>
          <p:cNvPr id="5" name="Title 4">
            <a:extLst>
              <a:ext uri="{FF2B5EF4-FFF2-40B4-BE49-F238E27FC236}">
                <a16:creationId xmlns:a16="http://schemas.microsoft.com/office/drawing/2014/main" id="{AC36C716-3009-12CD-0454-4955600F0536}"/>
              </a:ext>
            </a:extLst>
          </p:cNvPr>
          <p:cNvSpPr>
            <a:spLocks noGrp="1"/>
          </p:cNvSpPr>
          <p:nvPr>
            <p:ph type="ctrTitle"/>
          </p:nvPr>
        </p:nvSpPr>
        <p:spPr/>
        <p:txBody>
          <a:bodyPr/>
          <a:lstStyle/>
          <a:p>
            <a:r>
              <a:rPr lang="nn-NO" dirty="0"/>
              <a:t>Kurs for </a:t>
            </a:r>
            <a:r>
              <a:rPr lang="nn-NO" dirty="0" err="1"/>
              <a:t>nominasjonskomiteer</a:t>
            </a:r>
            <a:endParaRPr lang="nn-NO" dirty="0"/>
          </a:p>
        </p:txBody>
      </p:sp>
    </p:spTree>
    <p:extLst>
      <p:ext uri="{BB962C8B-B14F-4D97-AF65-F5344CB8AC3E}">
        <p14:creationId xmlns:p14="http://schemas.microsoft.com/office/powerpoint/2010/main" val="1920323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2DB72D-1551-B4F9-7670-339CA247FFAF}"/>
              </a:ext>
            </a:extLst>
          </p:cNvPr>
          <p:cNvSpPr>
            <a:spLocks noGrp="1"/>
          </p:cNvSpPr>
          <p:nvPr>
            <p:ph idx="1"/>
          </p:nvPr>
        </p:nvSpPr>
        <p:spPr/>
        <p:txBody>
          <a:bodyPr>
            <a:normAutofit lnSpcReduction="10000"/>
          </a:bodyPr>
          <a:lstStyle/>
          <a:p>
            <a:pPr marL="0" indent="0">
              <a:buNone/>
            </a:pPr>
            <a:r>
              <a:rPr lang="nb-NO" b="1" dirty="0"/>
              <a:t>1. Hvem er du? Kan du si noe om din erfaringsbakgrunn?</a:t>
            </a:r>
            <a:endParaRPr lang="en-NO" dirty="0"/>
          </a:p>
          <a:p>
            <a:pPr lvl="0"/>
            <a:r>
              <a:rPr lang="nb-NO" dirty="0"/>
              <a:t>Organisasjons- og frivillighetserfaring – generelt, i lokalsamfunnet og eventuelt i SV </a:t>
            </a:r>
            <a:endParaRPr lang="en-NO" dirty="0"/>
          </a:p>
          <a:p>
            <a:pPr lvl="0"/>
            <a:r>
              <a:rPr lang="nb-NO" dirty="0"/>
              <a:t>Profesjonell- og yrkeserfaring </a:t>
            </a:r>
            <a:endParaRPr lang="en-NO" dirty="0"/>
          </a:p>
          <a:p>
            <a:pPr lvl="0"/>
            <a:r>
              <a:rPr lang="nb-NO" dirty="0"/>
              <a:t>Politisk erfaring </a:t>
            </a:r>
            <a:endParaRPr lang="en-NO" dirty="0"/>
          </a:p>
          <a:p>
            <a:pPr lvl="0"/>
            <a:r>
              <a:rPr lang="nb-NO" dirty="0"/>
              <a:t>Nettverk</a:t>
            </a:r>
          </a:p>
          <a:p>
            <a:pPr lvl="0"/>
            <a:endParaRPr lang="nb-NO" dirty="0"/>
          </a:p>
          <a:p>
            <a:pPr marL="0" indent="0">
              <a:buNone/>
            </a:pPr>
            <a:r>
              <a:rPr lang="nb-NO" dirty="0"/>
              <a:t>Hva har du lært av dette som kan gi relevans for valgkamp og politisk posisjon for SV? </a:t>
            </a:r>
            <a:endParaRPr lang="en-NO" dirty="0"/>
          </a:p>
          <a:p>
            <a:pPr marL="0" lvl="0" indent="0">
              <a:buNone/>
            </a:pPr>
            <a:endParaRPr lang="en-NO" dirty="0"/>
          </a:p>
          <a:p>
            <a:pPr marL="0" indent="0">
              <a:buNone/>
            </a:pPr>
            <a:endParaRPr lang="nb-NO" dirty="0"/>
          </a:p>
        </p:txBody>
      </p:sp>
      <p:sp>
        <p:nvSpPr>
          <p:cNvPr id="3" name="Title 2">
            <a:extLst>
              <a:ext uri="{FF2B5EF4-FFF2-40B4-BE49-F238E27FC236}">
                <a16:creationId xmlns:a16="http://schemas.microsoft.com/office/drawing/2014/main" id="{A1207EBF-ACBA-4F1A-4580-249D69A64DD3}"/>
              </a:ext>
            </a:extLst>
          </p:cNvPr>
          <p:cNvSpPr>
            <a:spLocks noGrp="1"/>
          </p:cNvSpPr>
          <p:nvPr>
            <p:ph type="title"/>
          </p:nvPr>
        </p:nvSpPr>
        <p:spPr/>
        <p:txBody>
          <a:bodyPr/>
          <a:lstStyle/>
          <a:p>
            <a:r>
              <a:rPr lang="nb-NO" dirty="0"/>
              <a:t>Intervju</a:t>
            </a:r>
          </a:p>
        </p:txBody>
      </p:sp>
    </p:spTree>
    <p:extLst>
      <p:ext uri="{BB962C8B-B14F-4D97-AF65-F5344CB8AC3E}">
        <p14:creationId xmlns:p14="http://schemas.microsoft.com/office/powerpoint/2010/main" val="3044942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A2A087-7119-AD8C-B961-66A9B21DA6D9}"/>
              </a:ext>
            </a:extLst>
          </p:cNvPr>
          <p:cNvSpPr>
            <a:spLocks noGrp="1"/>
          </p:cNvSpPr>
          <p:nvPr>
            <p:ph idx="1"/>
          </p:nvPr>
        </p:nvSpPr>
        <p:spPr/>
        <p:txBody>
          <a:bodyPr/>
          <a:lstStyle/>
          <a:p>
            <a:pPr marL="0" indent="0">
              <a:buNone/>
            </a:pPr>
            <a:r>
              <a:rPr lang="nb-NO" b="1" dirty="0"/>
              <a:t>2. Engasjement </a:t>
            </a:r>
            <a:endParaRPr lang="en-NO" dirty="0"/>
          </a:p>
          <a:p>
            <a:pPr lvl="0"/>
            <a:r>
              <a:rPr lang="nb-NO" dirty="0"/>
              <a:t>Hvilke saker brenner du for? </a:t>
            </a:r>
            <a:endParaRPr lang="en-NO" dirty="0"/>
          </a:p>
          <a:p>
            <a:pPr lvl="0"/>
            <a:r>
              <a:rPr lang="nb-NO" dirty="0"/>
              <a:t>Hvordan har dette engasjementet kommet til uttrykk? </a:t>
            </a:r>
            <a:endParaRPr lang="en-NO" dirty="0"/>
          </a:p>
          <a:p>
            <a:pPr lvl="0"/>
            <a:r>
              <a:rPr lang="nb-NO" dirty="0"/>
              <a:t>Er det saker i lokalsamfunnet og kommunen du er spesielt opptatt av?</a:t>
            </a:r>
            <a:endParaRPr lang="en-NO" dirty="0"/>
          </a:p>
          <a:p>
            <a:pPr marL="0" indent="0">
              <a:buNone/>
            </a:pPr>
            <a:endParaRPr lang="nb-NO" dirty="0"/>
          </a:p>
        </p:txBody>
      </p:sp>
      <p:sp>
        <p:nvSpPr>
          <p:cNvPr id="3" name="Title 2">
            <a:extLst>
              <a:ext uri="{FF2B5EF4-FFF2-40B4-BE49-F238E27FC236}">
                <a16:creationId xmlns:a16="http://schemas.microsoft.com/office/drawing/2014/main" id="{D417359E-B260-7F63-F535-777BD1B536D9}"/>
              </a:ext>
            </a:extLst>
          </p:cNvPr>
          <p:cNvSpPr>
            <a:spLocks noGrp="1"/>
          </p:cNvSpPr>
          <p:nvPr>
            <p:ph type="title"/>
          </p:nvPr>
        </p:nvSpPr>
        <p:spPr/>
        <p:txBody>
          <a:bodyPr/>
          <a:lstStyle/>
          <a:p>
            <a:r>
              <a:rPr lang="nb-NO" dirty="0"/>
              <a:t>Intervju</a:t>
            </a:r>
          </a:p>
        </p:txBody>
      </p:sp>
    </p:spTree>
    <p:extLst>
      <p:ext uri="{BB962C8B-B14F-4D97-AF65-F5344CB8AC3E}">
        <p14:creationId xmlns:p14="http://schemas.microsoft.com/office/powerpoint/2010/main" val="3530140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2DB035-9956-31EE-38E7-931C168C53F2}"/>
              </a:ext>
            </a:extLst>
          </p:cNvPr>
          <p:cNvSpPr>
            <a:spLocks noGrp="1"/>
          </p:cNvSpPr>
          <p:nvPr>
            <p:ph idx="1"/>
          </p:nvPr>
        </p:nvSpPr>
        <p:spPr/>
        <p:txBody>
          <a:bodyPr/>
          <a:lstStyle/>
          <a:p>
            <a:pPr marL="0" indent="0">
              <a:buNone/>
            </a:pPr>
            <a:r>
              <a:rPr lang="nb-NO" b="1" dirty="0"/>
              <a:t>3. Politisk orientering </a:t>
            </a:r>
            <a:endParaRPr lang="en-NO" dirty="0"/>
          </a:p>
          <a:p>
            <a:pPr lvl="0"/>
            <a:r>
              <a:rPr lang="nb-NO" dirty="0"/>
              <a:t>Gi noen generelle refleksjoner om utfordringene og mulighetene i kommunen vår.</a:t>
            </a:r>
            <a:endParaRPr lang="en-NO" dirty="0"/>
          </a:p>
          <a:p>
            <a:pPr lvl="0"/>
            <a:r>
              <a:rPr lang="nb-NO" dirty="0"/>
              <a:t>Hvilke politiske saker ser du på som viktigst å få gjort noe med i kommunen vår? </a:t>
            </a:r>
            <a:endParaRPr lang="en-NO" dirty="0"/>
          </a:p>
          <a:p>
            <a:pPr lvl="0"/>
            <a:r>
              <a:rPr lang="nb-NO" dirty="0"/>
              <a:t>Hva er dine viktigste råd til hvordan SV bør legge opp valgkampen?</a:t>
            </a:r>
            <a:endParaRPr lang="en-NO" dirty="0"/>
          </a:p>
          <a:p>
            <a:pPr marL="0" indent="0">
              <a:buNone/>
            </a:pPr>
            <a:endParaRPr lang="nb-NO" dirty="0"/>
          </a:p>
        </p:txBody>
      </p:sp>
      <p:sp>
        <p:nvSpPr>
          <p:cNvPr id="3" name="Title 2">
            <a:extLst>
              <a:ext uri="{FF2B5EF4-FFF2-40B4-BE49-F238E27FC236}">
                <a16:creationId xmlns:a16="http://schemas.microsoft.com/office/drawing/2014/main" id="{F1B36F60-D9D9-836E-F878-162B50B8669D}"/>
              </a:ext>
            </a:extLst>
          </p:cNvPr>
          <p:cNvSpPr>
            <a:spLocks noGrp="1"/>
          </p:cNvSpPr>
          <p:nvPr>
            <p:ph type="title"/>
          </p:nvPr>
        </p:nvSpPr>
        <p:spPr/>
        <p:txBody>
          <a:bodyPr/>
          <a:lstStyle/>
          <a:p>
            <a:r>
              <a:rPr lang="nb-NO" dirty="0"/>
              <a:t>Intervju</a:t>
            </a:r>
          </a:p>
        </p:txBody>
      </p:sp>
    </p:spTree>
    <p:extLst>
      <p:ext uri="{BB962C8B-B14F-4D97-AF65-F5344CB8AC3E}">
        <p14:creationId xmlns:p14="http://schemas.microsoft.com/office/powerpoint/2010/main" val="165507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0360CB-05EB-B1D9-E2AF-5CABB75DF3E2}"/>
              </a:ext>
            </a:extLst>
          </p:cNvPr>
          <p:cNvSpPr>
            <a:spLocks noGrp="1"/>
          </p:cNvSpPr>
          <p:nvPr>
            <p:ph idx="1"/>
          </p:nvPr>
        </p:nvSpPr>
        <p:spPr/>
        <p:txBody>
          <a:bodyPr/>
          <a:lstStyle/>
          <a:p>
            <a:pPr marL="0" indent="0">
              <a:buNone/>
            </a:pPr>
            <a:r>
              <a:rPr lang="nb-NO" b="1" dirty="0"/>
              <a:t>4. Aktivitet i valgkamp</a:t>
            </a:r>
            <a:endParaRPr lang="en-NO" dirty="0"/>
          </a:p>
          <a:p>
            <a:pPr lvl="0"/>
            <a:r>
              <a:rPr lang="nb-NO" dirty="0"/>
              <a:t>Hva kan være ditt mulige bidrag i en valgkamp?</a:t>
            </a:r>
            <a:endParaRPr lang="en-NO" dirty="0"/>
          </a:p>
          <a:p>
            <a:pPr lvl="0"/>
            <a:r>
              <a:rPr lang="nb-NO" dirty="0"/>
              <a:t>Hvordan kan det å ha med deg på lista være en styrke for SV ved neste valg?</a:t>
            </a:r>
            <a:endParaRPr lang="en-NO" dirty="0"/>
          </a:p>
          <a:p>
            <a:pPr marL="0" indent="0">
              <a:buNone/>
            </a:pPr>
            <a:endParaRPr lang="nb-NO" dirty="0"/>
          </a:p>
        </p:txBody>
      </p:sp>
      <p:sp>
        <p:nvSpPr>
          <p:cNvPr id="3" name="Title 2">
            <a:extLst>
              <a:ext uri="{FF2B5EF4-FFF2-40B4-BE49-F238E27FC236}">
                <a16:creationId xmlns:a16="http://schemas.microsoft.com/office/drawing/2014/main" id="{B8B24F85-F958-A166-E9D5-27B9A258D4A8}"/>
              </a:ext>
            </a:extLst>
          </p:cNvPr>
          <p:cNvSpPr>
            <a:spLocks noGrp="1"/>
          </p:cNvSpPr>
          <p:nvPr>
            <p:ph type="title"/>
          </p:nvPr>
        </p:nvSpPr>
        <p:spPr/>
        <p:txBody>
          <a:bodyPr/>
          <a:lstStyle/>
          <a:p>
            <a:r>
              <a:rPr lang="nb-NO" dirty="0"/>
              <a:t>Intervju</a:t>
            </a:r>
          </a:p>
        </p:txBody>
      </p:sp>
    </p:spTree>
    <p:extLst>
      <p:ext uri="{BB962C8B-B14F-4D97-AF65-F5344CB8AC3E}">
        <p14:creationId xmlns:p14="http://schemas.microsoft.com/office/powerpoint/2010/main" val="3785649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63A7C-84D5-7AC8-4709-609785E8CE4D}"/>
              </a:ext>
            </a:extLst>
          </p:cNvPr>
          <p:cNvSpPr>
            <a:spLocks noGrp="1"/>
          </p:cNvSpPr>
          <p:nvPr>
            <p:ph type="title"/>
          </p:nvPr>
        </p:nvSpPr>
        <p:spPr/>
        <p:txBody>
          <a:bodyPr>
            <a:normAutofit/>
          </a:bodyPr>
          <a:lstStyle/>
          <a:p>
            <a:r>
              <a:rPr lang="nb-NO" dirty="0"/>
              <a:t>Uenigheter i laget og i komiteen</a:t>
            </a:r>
          </a:p>
        </p:txBody>
      </p:sp>
      <p:sp>
        <p:nvSpPr>
          <p:cNvPr id="3" name="Content Placeholder 2">
            <a:extLst>
              <a:ext uri="{FF2B5EF4-FFF2-40B4-BE49-F238E27FC236}">
                <a16:creationId xmlns:a16="http://schemas.microsoft.com/office/drawing/2014/main" id="{03357245-8460-D5D7-C377-B863801BFB9E}"/>
              </a:ext>
            </a:extLst>
          </p:cNvPr>
          <p:cNvSpPr>
            <a:spLocks noGrp="1"/>
          </p:cNvSpPr>
          <p:nvPr>
            <p:ph idx="1"/>
          </p:nvPr>
        </p:nvSpPr>
        <p:spPr/>
        <p:txBody>
          <a:bodyPr>
            <a:normAutofit fontScale="77500" lnSpcReduction="20000"/>
          </a:bodyPr>
          <a:lstStyle/>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Tillit til hverandre i komiteen</a:t>
            </a:r>
          </a:p>
          <a:p>
            <a:pPr marL="342900" lvl="0" indent="-342900">
              <a:lnSpc>
                <a:spcPct val="115000"/>
              </a:lnSpc>
              <a:buFont typeface="Symbol" pitchFamily="2" charset="2"/>
              <a:buChar char=""/>
            </a:pP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En forutsigbar og åpen prosess </a:t>
            </a:r>
          </a:p>
          <a:p>
            <a:pPr marL="342900" lvl="0" indent="-342900">
              <a:lnSpc>
                <a:spcPct val="115000"/>
              </a:lnSpc>
              <a:buFont typeface="Symbol" pitchFamily="2" charset="2"/>
              <a:buChar char=""/>
            </a:pPr>
            <a:endParaRPr lang="nb-NO" dirty="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Renominasjon og nye kandidater</a:t>
            </a:r>
          </a:p>
          <a:p>
            <a:pPr marL="342900" lvl="0" indent="-342900">
              <a:lnSpc>
                <a:spcPct val="115000"/>
              </a:lnSpc>
              <a:buFont typeface="Symbol" pitchFamily="2" charset="2"/>
              <a:buChar char=""/>
            </a:pPr>
            <a:endParaRPr lang="nb-NO" dirty="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en-NO" dirty="0">
                <a:latin typeface="+mn-lt"/>
                <a:ea typeface="MS Mincho" panose="02020609040205080304" pitchFamily="49" charset="-128"/>
                <a:cs typeface="Times New Roman" panose="02020603050405020304" pitchFamily="18" charset="0"/>
              </a:rPr>
              <a:t>Persondiskusjoner</a:t>
            </a:r>
          </a:p>
          <a:p>
            <a:pPr marL="342900" lvl="0" indent="-342900">
              <a:lnSpc>
                <a:spcPct val="115000"/>
              </a:lnSpc>
              <a:buFont typeface="Symbol" pitchFamily="2" charset="2"/>
              <a:buChar char=""/>
            </a:pPr>
            <a:endParaRPr lang="en-NO" dirty="0">
              <a:latin typeface="+mn-lt"/>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Symbol" pitchFamily="2" charset="2"/>
              <a:buChar char=""/>
            </a:pPr>
            <a:r>
              <a:rPr lang="nb-NO" dirty="0">
                <a:ea typeface="MS Mincho" panose="02020609040205080304" pitchFamily="49" charset="-128"/>
                <a:cs typeface="Times New Roman" panose="02020603050405020304" pitchFamily="18" charset="0"/>
              </a:rPr>
              <a:t>Delte innstillinger</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0" indent="0">
              <a:buNone/>
            </a:pPr>
            <a:endParaRPr lang="nb-NO" dirty="0"/>
          </a:p>
        </p:txBody>
      </p:sp>
    </p:spTree>
    <p:extLst>
      <p:ext uri="{BB962C8B-B14F-4D97-AF65-F5344CB8AC3E}">
        <p14:creationId xmlns:p14="http://schemas.microsoft.com/office/powerpoint/2010/main" val="3832020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4A87EA-809F-8161-F45C-8D3AC9D69DFD}"/>
              </a:ext>
            </a:extLst>
          </p:cNvPr>
          <p:cNvSpPr>
            <a:spLocks noGrp="1"/>
          </p:cNvSpPr>
          <p:nvPr>
            <p:ph idx="1"/>
          </p:nvPr>
        </p:nvSpPr>
        <p:spPr/>
        <p:txBody>
          <a:bodyPr/>
          <a:lstStyle/>
          <a:p>
            <a:r>
              <a:rPr lang="nb-NO" dirty="0"/>
              <a:t>Vær tydelig på hva det innebærer å stille til valg for SV</a:t>
            </a:r>
          </a:p>
          <a:p>
            <a:endParaRPr lang="nb-NO" dirty="0"/>
          </a:p>
          <a:p>
            <a:r>
              <a:rPr lang="nb-NO" dirty="0"/>
              <a:t>Vær tydelig på hva det innebærer  å være folkevalgt</a:t>
            </a:r>
          </a:p>
          <a:p>
            <a:endParaRPr lang="nb-NO" dirty="0"/>
          </a:p>
          <a:p>
            <a:r>
              <a:rPr lang="nb-NO" dirty="0"/>
              <a:t>Politiske avklaringer</a:t>
            </a:r>
          </a:p>
          <a:p>
            <a:endParaRPr lang="nb-NO" dirty="0"/>
          </a:p>
          <a:p>
            <a:r>
              <a:rPr lang="nb-NO" dirty="0"/>
              <a:t>Partiskatt</a:t>
            </a:r>
          </a:p>
        </p:txBody>
      </p:sp>
      <p:sp>
        <p:nvSpPr>
          <p:cNvPr id="3" name="Title 2">
            <a:extLst>
              <a:ext uri="{FF2B5EF4-FFF2-40B4-BE49-F238E27FC236}">
                <a16:creationId xmlns:a16="http://schemas.microsoft.com/office/drawing/2014/main" id="{F9DCDECE-BD7F-0747-CB02-6713A3E59C7C}"/>
              </a:ext>
            </a:extLst>
          </p:cNvPr>
          <p:cNvSpPr>
            <a:spLocks noGrp="1"/>
          </p:cNvSpPr>
          <p:nvPr>
            <p:ph type="title"/>
          </p:nvPr>
        </p:nvSpPr>
        <p:spPr/>
        <p:txBody>
          <a:bodyPr/>
          <a:lstStyle/>
          <a:p>
            <a:r>
              <a:rPr lang="nb-NO" dirty="0"/>
              <a:t>Forventningsavklaringer</a:t>
            </a:r>
          </a:p>
        </p:txBody>
      </p:sp>
    </p:spTree>
    <p:extLst>
      <p:ext uri="{BB962C8B-B14F-4D97-AF65-F5344CB8AC3E}">
        <p14:creationId xmlns:p14="http://schemas.microsoft.com/office/powerpoint/2010/main" val="1759098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AA1397-F658-8F47-1619-27F1E5D7AFD4}"/>
              </a:ext>
            </a:extLst>
          </p:cNvPr>
          <p:cNvSpPr>
            <a:spLocks noGrp="1"/>
          </p:cNvSpPr>
          <p:nvPr>
            <p:ph idx="1"/>
          </p:nvPr>
        </p:nvSpPr>
        <p:spPr/>
        <p:txBody>
          <a:bodyPr>
            <a:normAutofit fontScale="47500" lnSpcReduction="20000"/>
          </a:bodyPr>
          <a:lstStyle/>
          <a:p>
            <a:pPr marL="0" indent="0">
              <a:lnSpc>
                <a:spcPct val="107000"/>
              </a:lnSpc>
              <a:spcAft>
                <a:spcPts val="800"/>
              </a:spcAft>
              <a:buNone/>
            </a:pPr>
            <a:r>
              <a:rPr lang="nb-NO" sz="3400" b="1" dirty="0">
                <a:ea typeface="Arial" panose="020B0604020202020204" pitchFamily="34" charset="0"/>
                <a:cs typeface="Times New Roman" panose="02020603050405020304" pitchFamily="18" charset="0"/>
              </a:rPr>
              <a:t>Toppkandidater (kumulerte)</a:t>
            </a:r>
            <a:endParaRPr lang="en-NO" sz="3400" dirty="0">
              <a:ea typeface="Arial" panose="020B0604020202020204" pitchFamily="34" charset="0"/>
              <a:cs typeface="Times New Roman" panose="02020603050405020304" pitchFamily="18" charset="0"/>
            </a:endParaRPr>
          </a:p>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Delta i skoleringer som fylkeslaget og partiet sentralt arrangerer</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Sette seg inn i partiets hovedsaker og lokallagets program</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Sette seg inn i kommunestyrets arbeid gjennom samtale med kommunestyrerepresentantene</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Være forberedt på at valgkamp krever mye tid</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Skrive leserinnlegg og kontakte media fram mot valget</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Delta i debatter, valgkampmøter og så på stand i valgkampen</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Symbol" pitchFamily="2" charset="2"/>
              <a:buChar char=""/>
            </a:pPr>
            <a:r>
              <a:rPr lang="nb-NO" dirty="0">
                <a:ea typeface="MS Mincho" panose="02020609040205080304" pitchFamily="49" charset="-128"/>
                <a:cs typeface="Times New Roman" panose="02020603050405020304" pitchFamily="18" charset="0"/>
              </a:rPr>
              <a:t>Være innforstått med hvor mye tid som må stilles til rådighet som folkevalgt</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0" indent="0">
              <a:lnSpc>
                <a:spcPct val="107000"/>
              </a:lnSpc>
              <a:spcAft>
                <a:spcPts val="800"/>
              </a:spcAft>
              <a:buNone/>
            </a:pPr>
            <a:r>
              <a:rPr lang="nb-NO" sz="3400" b="1" dirty="0">
                <a:ea typeface="Arial" panose="020B0604020202020204" pitchFamily="34" charset="0"/>
                <a:cs typeface="Times New Roman" panose="02020603050405020304" pitchFamily="18" charset="0"/>
              </a:rPr>
              <a:t>For resten av listen</a:t>
            </a:r>
            <a:endParaRPr lang="en-NO" sz="3400" dirty="0">
              <a:ea typeface="Arial" panose="020B0604020202020204" pitchFamily="34" charset="0"/>
              <a:cs typeface="Times New Roman" panose="02020603050405020304" pitchFamily="18" charset="0"/>
            </a:endParaRPr>
          </a:p>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Sette seg inn i partiets hovedsaker og lokallagets program</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Stå på stand i valgkampen</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Symbol" pitchFamily="2" charset="2"/>
              <a:buChar char=""/>
            </a:pPr>
            <a:r>
              <a:rPr lang="nb-NO" dirty="0">
                <a:ea typeface="MS Mincho" panose="02020609040205080304" pitchFamily="49" charset="-128"/>
                <a:cs typeface="Times New Roman" panose="02020603050405020304" pitchFamily="18" charset="0"/>
              </a:rPr>
              <a:t>Bistå toppkandidatene i valgkampen dersom det trengs</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0" indent="0">
              <a:buNone/>
            </a:pPr>
            <a:endParaRPr lang="nb-NO" dirty="0"/>
          </a:p>
        </p:txBody>
      </p:sp>
      <p:sp>
        <p:nvSpPr>
          <p:cNvPr id="3" name="Title 2">
            <a:extLst>
              <a:ext uri="{FF2B5EF4-FFF2-40B4-BE49-F238E27FC236}">
                <a16:creationId xmlns:a16="http://schemas.microsoft.com/office/drawing/2014/main" id="{28808539-0FFE-D232-EEC8-348A06E34E2F}"/>
              </a:ext>
            </a:extLst>
          </p:cNvPr>
          <p:cNvSpPr>
            <a:spLocks noGrp="1"/>
          </p:cNvSpPr>
          <p:nvPr>
            <p:ph type="title"/>
          </p:nvPr>
        </p:nvSpPr>
        <p:spPr/>
        <p:txBody>
          <a:bodyPr/>
          <a:lstStyle/>
          <a:p>
            <a:r>
              <a:rPr lang="nb-NO" dirty="0"/>
              <a:t>Forventningsavklaringer</a:t>
            </a:r>
          </a:p>
        </p:txBody>
      </p:sp>
    </p:spTree>
    <p:extLst>
      <p:ext uri="{BB962C8B-B14F-4D97-AF65-F5344CB8AC3E}">
        <p14:creationId xmlns:p14="http://schemas.microsoft.com/office/powerpoint/2010/main" val="815960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B56520-A1B5-48A0-107C-020CA1CEB814}"/>
              </a:ext>
            </a:extLst>
          </p:cNvPr>
          <p:cNvSpPr>
            <a:spLocks noGrp="1"/>
          </p:cNvSpPr>
          <p:nvPr>
            <p:ph type="body" sz="quarter" idx="14"/>
          </p:nvPr>
        </p:nvSpPr>
        <p:spPr/>
        <p:txBody>
          <a:bodyPr/>
          <a:lstStyle/>
          <a:p>
            <a:r>
              <a:rPr lang="nb-NO" dirty="0"/>
              <a:t>Lokallagets ansvar</a:t>
            </a:r>
          </a:p>
          <a:p>
            <a:endParaRPr lang="nb-NO" dirty="0"/>
          </a:p>
          <a:p>
            <a:r>
              <a:rPr lang="nb-NO" dirty="0"/>
              <a:t>Kunngjøring og frister</a:t>
            </a:r>
          </a:p>
          <a:p>
            <a:endParaRPr lang="nb-NO" dirty="0"/>
          </a:p>
          <a:p>
            <a:r>
              <a:rPr lang="nb-NO" dirty="0"/>
              <a:t>Gjennomføring og forretningsorden</a:t>
            </a:r>
          </a:p>
          <a:p>
            <a:endParaRPr lang="nb-NO" dirty="0"/>
          </a:p>
          <a:p>
            <a:r>
              <a:rPr lang="nb-NO" dirty="0"/>
              <a:t>Nye kandidater på møtet</a:t>
            </a:r>
          </a:p>
          <a:p>
            <a:pPr marL="0" indent="0">
              <a:buNone/>
            </a:pPr>
            <a:endParaRPr lang="nb-NO" dirty="0"/>
          </a:p>
        </p:txBody>
      </p:sp>
      <p:sp>
        <p:nvSpPr>
          <p:cNvPr id="4" name="Title 3">
            <a:extLst>
              <a:ext uri="{FF2B5EF4-FFF2-40B4-BE49-F238E27FC236}">
                <a16:creationId xmlns:a16="http://schemas.microsoft.com/office/drawing/2014/main" id="{EE59D796-9BA7-1658-4DC1-28E643AEB376}"/>
              </a:ext>
            </a:extLst>
          </p:cNvPr>
          <p:cNvSpPr>
            <a:spLocks noGrp="1"/>
          </p:cNvSpPr>
          <p:nvPr>
            <p:ph type="title"/>
          </p:nvPr>
        </p:nvSpPr>
        <p:spPr/>
        <p:txBody>
          <a:bodyPr/>
          <a:lstStyle/>
          <a:p>
            <a:r>
              <a:rPr lang="nb-NO" dirty="0"/>
              <a:t>4. Nominasjonsmøtet</a:t>
            </a:r>
          </a:p>
        </p:txBody>
      </p:sp>
      <p:pic>
        <p:nvPicPr>
          <p:cNvPr id="5" name="Plassholder for bilde 6" descr="A group of people sitting at a table in a room&#10;&#10;Description automatically generated">
            <a:extLst>
              <a:ext uri="{FF2B5EF4-FFF2-40B4-BE49-F238E27FC236}">
                <a16:creationId xmlns:a16="http://schemas.microsoft.com/office/drawing/2014/main" id="{49063F96-4BE7-CF29-2888-1F2B76173D5A}"/>
              </a:ext>
            </a:extLst>
          </p:cNvPr>
          <p:cNvPicPr>
            <a:picLocks noGrp="1" noChangeAspect="1"/>
          </p:cNvPicPr>
          <p:nvPr>
            <p:ph type="pic" sz="quarter" idx="13"/>
          </p:nvPr>
        </p:nvPicPr>
        <p:blipFill rotWithShape="1">
          <a:blip r:embed="rId3"/>
          <a:srcRect l="12500" r="12500"/>
          <a:stretch/>
        </p:blipFill>
        <p:spPr>
          <a:prstGeom prst="rect">
            <a:avLst/>
          </a:prstGeom>
          <a:noFill/>
        </p:spPr>
      </p:pic>
    </p:spTree>
    <p:extLst>
      <p:ext uri="{BB962C8B-B14F-4D97-AF65-F5344CB8AC3E}">
        <p14:creationId xmlns:p14="http://schemas.microsoft.com/office/powerpoint/2010/main" val="624187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393151-DB3B-29C3-B0C8-F12C0658CE48}"/>
              </a:ext>
            </a:extLst>
          </p:cNvPr>
          <p:cNvSpPr>
            <a:spLocks noGrp="1"/>
          </p:cNvSpPr>
          <p:nvPr>
            <p:ph idx="1"/>
          </p:nvPr>
        </p:nvSpPr>
        <p:spPr/>
        <p:txBody>
          <a:bodyPr/>
          <a:lstStyle/>
          <a:p>
            <a:r>
              <a:rPr lang="nb-NO" dirty="0"/>
              <a:t>Frist kl.12:00, 31. mars i valgåret</a:t>
            </a:r>
          </a:p>
          <a:p>
            <a:endParaRPr lang="nb-NO" dirty="0"/>
          </a:p>
          <a:p>
            <a:r>
              <a:rPr lang="nb-NO" dirty="0"/>
              <a:t>Minimum 7 kandidater</a:t>
            </a:r>
          </a:p>
          <a:p>
            <a:endParaRPr lang="nb-NO" dirty="0"/>
          </a:p>
        </p:txBody>
      </p:sp>
      <p:sp>
        <p:nvSpPr>
          <p:cNvPr id="3" name="Title 2">
            <a:extLst>
              <a:ext uri="{FF2B5EF4-FFF2-40B4-BE49-F238E27FC236}">
                <a16:creationId xmlns:a16="http://schemas.microsoft.com/office/drawing/2014/main" id="{E7EB81C5-D7FB-FA07-CC18-6B1874AD2C3F}"/>
              </a:ext>
            </a:extLst>
          </p:cNvPr>
          <p:cNvSpPr>
            <a:spLocks noGrp="1"/>
          </p:cNvSpPr>
          <p:nvPr>
            <p:ph type="title"/>
          </p:nvPr>
        </p:nvSpPr>
        <p:spPr/>
        <p:txBody>
          <a:bodyPr/>
          <a:lstStyle/>
          <a:p>
            <a:r>
              <a:rPr lang="nb-NO" dirty="0"/>
              <a:t>5. Formelle krav til listen</a:t>
            </a:r>
          </a:p>
        </p:txBody>
      </p:sp>
    </p:spTree>
    <p:extLst>
      <p:ext uri="{BB962C8B-B14F-4D97-AF65-F5344CB8AC3E}">
        <p14:creationId xmlns:p14="http://schemas.microsoft.com/office/powerpoint/2010/main" val="1712309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E499FE-B0E2-A5C7-D004-05A564925FDF}"/>
              </a:ext>
            </a:extLst>
          </p:cNvPr>
          <p:cNvSpPr>
            <a:spLocks noGrp="1"/>
          </p:cNvSpPr>
          <p:nvPr>
            <p:ph idx="1"/>
          </p:nvPr>
        </p:nvSpPr>
        <p:spPr/>
        <p:txBody>
          <a:bodyPr>
            <a:normAutofit fontScale="47500" lnSpcReduction="20000"/>
          </a:bodyPr>
          <a:lstStyle/>
          <a:p>
            <a:pPr marL="342900" lvl="0" indent="-342900">
              <a:lnSpc>
                <a:spcPct val="115000"/>
              </a:lnSpc>
              <a:spcAft>
                <a:spcPts val="1000"/>
              </a:spcAft>
              <a:buFont typeface="Symbol" pitchFamily="2" charset="2"/>
              <a:buChar char=""/>
            </a:pPr>
            <a:r>
              <a:rPr lang="nb-NO" sz="3600" dirty="0">
                <a:ea typeface="MS Mincho" panose="02020609040205080304" pitchFamily="49" charset="-128"/>
                <a:cs typeface="Times New Roman" panose="02020603050405020304" pitchFamily="18" charset="0"/>
              </a:rPr>
              <a:t>Alle som har stemmerett i et valg, er også valgbare. For å være valgbar i en bestemt kommune må en være innført i folkeregisteret i kommunen innen valgdagen.</a:t>
            </a:r>
          </a:p>
          <a:p>
            <a:pPr marL="342900" lvl="0" indent="-342900">
              <a:lnSpc>
                <a:spcPct val="115000"/>
              </a:lnSpc>
              <a:spcAft>
                <a:spcPts val="1000"/>
              </a:spcAft>
              <a:buFont typeface="Symbol" pitchFamily="2" charset="2"/>
              <a:buChar char=""/>
            </a:pPr>
            <a:r>
              <a:rPr lang="nb-NO" sz="3600" dirty="0">
                <a:latin typeface="+mn-lt"/>
                <a:ea typeface="MS Mincho" panose="02020609040205080304" pitchFamily="49" charset="-128"/>
                <a:cs typeface="Times New Roman" panose="02020603050405020304" pitchFamily="18" charset="0"/>
              </a:rPr>
              <a:t>Personer som har ledende stillinger i administrasjonen er utelukket fra valg til kommunestyret</a:t>
            </a:r>
            <a:r>
              <a:rPr lang="nb-NO" sz="3600" dirty="0">
                <a:latin typeface="Century" panose="02040604050505020304" pitchFamily="18" charset="0"/>
                <a:ea typeface="MS Mincho" panose="02020609040205080304" pitchFamily="49" charset="-128"/>
                <a:cs typeface="Times New Roman" panose="02020603050405020304" pitchFamily="18" charset="0"/>
              </a:rPr>
              <a:t>.</a:t>
            </a:r>
            <a:endParaRPr lang="en-NO" sz="3600" dirty="0">
              <a:latin typeface="Century" panose="02040604050505020304" pitchFamily="18" charset="0"/>
              <a:ea typeface="MS Mincho" panose="02020609040205080304" pitchFamily="49" charset="-128"/>
              <a:cs typeface="Times New Roman" panose="02020603050405020304" pitchFamily="18" charset="0"/>
            </a:endParaRPr>
          </a:p>
          <a:p>
            <a:pPr marL="0" indent="0">
              <a:lnSpc>
                <a:spcPct val="107000"/>
              </a:lnSpc>
              <a:spcAft>
                <a:spcPts val="800"/>
              </a:spcAft>
              <a:buNone/>
            </a:pPr>
            <a:r>
              <a:rPr lang="nb-NO" sz="3600" b="1" dirty="0">
                <a:ea typeface="Arial" panose="020B0604020202020204" pitchFamily="34" charset="0"/>
              </a:rPr>
              <a:t>De som har stemmerett i kommunevalg, er:</a:t>
            </a:r>
            <a:endParaRPr lang="en-NO" sz="3600" b="1" dirty="0">
              <a:ea typeface="Arial" panose="020B0604020202020204" pitchFamily="34" charset="0"/>
              <a:cs typeface="Times New Roman" panose="02020603050405020304" pitchFamily="18" charset="0"/>
            </a:endParaRPr>
          </a:p>
          <a:p>
            <a:pPr marL="342900" lvl="0" indent="-342900">
              <a:lnSpc>
                <a:spcPct val="115000"/>
              </a:lnSpc>
              <a:buFont typeface="Symbol" pitchFamily="2" charset="2"/>
              <a:buChar char=""/>
            </a:pPr>
            <a:r>
              <a:rPr lang="nb-NO" sz="3600" dirty="0">
                <a:ea typeface="MS Mincho" panose="02020609040205080304" pitchFamily="49" charset="-128"/>
                <a:cs typeface="Times New Roman" panose="02020603050405020304" pitchFamily="18" charset="0"/>
              </a:rPr>
              <a:t>De som har fylt 18 år innen utgangen av valgåret.</a:t>
            </a:r>
            <a:endParaRPr lang="en-NO" sz="36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3600" dirty="0">
                <a:ea typeface="MS Mincho" panose="02020609040205080304" pitchFamily="49" charset="-128"/>
                <a:cs typeface="Times New Roman" panose="02020603050405020304" pitchFamily="18" charset="0"/>
              </a:rPr>
              <a:t>Er norsk statsborger.</a:t>
            </a:r>
            <a:endParaRPr lang="en-NO" sz="36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3600" dirty="0">
                <a:ea typeface="MS Mincho" panose="02020609040205080304" pitchFamily="49" charset="-128"/>
                <a:cs typeface="Times New Roman" panose="02020603050405020304" pitchFamily="18" charset="0"/>
              </a:rPr>
              <a:t>Er utenlandsk statsborger, men har vært folkeregistrert som boende i Norge de siste 3 årene.</a:t>
            </a:r>
            <a:endParaRPr lang="en-NO" sz="36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3600" dirty="0">
                <a:ea typeface="MS Mincho" panose="02020609040205080304" pitchFamily="49" charset="-128"/>
                <a:cs typeface="Times New Roman" panose="02020603050405020304" pitchFamily="18" charset="0"/>
              </a:rPr>
              <a:t>Er statsborger i et annet nordisk land, men har blitt folkeregistrert som boende i Norge innen 30. juni i valgåret.</a:t>
            </a:r>
            <a:endParaRPr lang="en-NO" sz="36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Symbol" pitchFamily="2" charset="2"/>
              <a:buChar char=""/>
            </a:pPr>
            <a:r>
              <a:rPr lang="nb-NO" sz="3600" dirty="0">
                <a:ea typeface="MS Mincho" panose="02020609040205080304" pitchFamily="49" charset="-128"/>
                <a:cs typeface="Times New Roman" panose="02020603050405020304" pitchFamily="18" charset="0"/>
              </a:rPr>
              <a:t>En og samme person kan bare stille til valg i én kommune, men det er mulig å stille til valg både i en kommune og til fylkestinget.</a:t>
            </a:r>
            <a:endParaRPr lang="en-NO" sz="3600" dirty="0">
              <a:latin typeface="Century" panose="02040604050505020304" pitchFamily="18" charset="0"/>
              <a:ea typeface="MS Mincho" panose="02020609040205080304" pitchFamily="49" charset="-128"/>
              <a:cs typeface="Times New Roman" panose="02020603050405020304" pitchFamily="18" charset="0"/>
            </a:endParaRPr>
          </a:p>
          <a:p>
            <a:endParaRPr lang="nb-NO" dirty="0"/>
          </a:p>
        </p:txBody>
      </p:sp>
      <p:sp>
        <p:nvSpPr>
          <p:cNvPr id="3" name="Title 2">
            <a:extLst>
              <a:ext uri="{FF2B5EF4-FFF2-40B4-BE49-F238E27FC236}">
                <a16:creationId xmlns:a16="http://schemas.microsoft.com/office/drawing/2014/main" id="{1866D76D-3363-0220-28A3-1C08433C8C38}"/>
              </a:ext>
            </a:extLst>
          </p:cNvPr>
          <p:cNvSpPr>
            <a:spLocks noGrp="1"/>
          </p:cNvSpPr>
          <p:nvPr>
            <p:ph type="title"/>
          </p:nvPr>
        </p:nvSpPr>
        <p:spPr/>
        <p:txBody>
          <a:bodyPr/>
          <a:lstStyle/>
          <a:p>
            <a:r>
              <a:rPr lang="nb-NO" dirty="0"/>
              <a:t>Valgbarhet </a:t>
            </a:r>
          </a:p>
        </p:txBody>
      </p:sp>
    </p:spTree>
    <p:extLst>
      <p:ext uri="{BB962C8B-B14F-4D97-AF65-F5344CB8AC3E}">
        <p14:creationId xmlns:p14="http://schemas.microsoft.com/office/powerpoint/2010/main" val="3219639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578C3F-332A-E78B-1D06-290FD98F9448}"/>
              </a:ext>
            </a:extLst>
          </p:cNvPr>
          <p:cNvSpPr>
            <a:spLocks noGrp="1"/>
          </p:cNvSpPr>
          <p:nvPr>
            <p:ph idx="1"/>
          </p:nvPr>
        </p:nvSpPr>
        <p:spPr/>
        <p:txBody>
          <a:bodyPr/>
          <a:lstStyle/>
          <a:p>
            <a:pPr marL="342900" lvl="0" indent="-342900">
              <a:lnSpc>
                <a:spcPct val="115000"/>
              </a:lnSpc>
              <a:buFont typeface="+mj-lt"/>
              <a:buAutoNum type="arabicPeriod"/>
            </a:pPr>
            <a:r>
              <a:rPr lang="nb-NO" dirty="0">
                <a:ea typeface="MS Mincho" panose="02020609040205080304" pitchFamily="49" charset="-128"/>
                <a:cs typeface="Times New Roman" panose="02020603050405020304" pitchFamily="18" charset="0"/>
              </a:rPr>
              <a:t>Hvordan finne kandidater</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mj-lt"/>
              <a:buAutoNum type="arabicPeriod"/>
            </a:pPr>
            <a:r>
              <a:rPr lang="nb-NO" dirty="0">
                <a:ea typeface="MS Mincho" panose="02020609040205080304" pitchFamily="49" charset="-128"/>
                <a:cs typeface="Times New Roman" panose="02020603050405020304" pitchFamily="18" charset="0"/>
              </a:rPr>
              <a:t>Hvordan involvere medlemmene og lokallaget</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mj-lt"/>
              <a:buAutoNum type="arabicPeriod"/>
            </a:pPr>
            <a:r>
              <a:rPr lang="nb-NO" dirty="0">
                <a:ea typeface="MS Mincho" panose="02020609040205080304" pitchFamily="49" charset="-128"/>
                <a:cs typeface="Times New Roman" panose="02020603050405020304" pitchFamily="18" charset="0"/>
              </a:rPr>
              <a:t>Hvordan legge opp prosessen</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mj-lt"/>
              <a:buAutoNum type="arabicPeriod"/>
            </a:pPr>
            <a:r>
              <a:rPr lang="nb-NO" dirty="0">
                <a:ea typeface="MS Mincho" panose="02020609040205080304" pitchFamily="49" charset="-128"/>
                <a:cs typeface="Times New Roman" panose="02020603050405020304" pitchFamily="18" charset="0"/>
              </a:rPr>
              <a:t>Hvordan gjennomføre nominasjonsmøte</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mj-lt"/>
              <a:buAutoNum type="arabicPeriod"/>
            </a:pPr>
            <a:r>
              <a:rPr lang="nb-NO" dirty="0">
                <a:ea typeface="MS Mincho" panose="02020609040205080304" pitchFamily="49" charset="-128"/>
                <a:cs typeface="Times New Roman" panose="02020603050405020304" pitchFamily="18" charset="0"/>
              </a:rPr>
              <a:t>Formelle krav til listen </a:t>
            </a:r>
            <a:endParaRPr lang="en-NO" dirty="0">
              <a:latin typeface="Century" panose="02040604050505020304" pitchFamily="18" charset="0"/>
              <a:ea typeface="MS Mincho" panose="02020609040205080304" pitchFamily="49" charset="-128"/>
              <a:cs typeface="Times New Roman" panose="02020603050405020304" pitchFamily="18" charset="0"/>
            </a:endParaRPr>
          </a:p>
          <a:p>
            <a:endParaRPr lang="nn-NO" dirty="0"/>
          </a:p>
        </p:txBody>
      </p:sp>
      <p:sp>
        <p:nvSpPr>
          <p:cNvPr id="3" name="Title 2">
            <a:extLst>
              <a:ext uri="{FF2B5EF4-FFF2-40B4-BE49-F238E27FC236}">
                <a16:creationId xmlns:a16="http://schemas.microsoft.com/office/drawing/2014/main" id="{6851BB24-BC84-31E5-8335-D26DF65EF23D}"/>
              </a:ext>
            </a:extLst>
          </p:cNvPr>
          <p:cNvSpPr>
            <a:spLocks noGrp="1"/>
          </p:cNvSpPr>
          <p:nvPr>
            <p:ph type="title"/>
          </p:nvPr>
        </p:nvSpPr>
        <p:spPr/>
        <p:txBody>
          <a:bodyPr/>
          <a:lstStyle/>
          <a:p>
            <a:r>
              <a:rPr lang="nn-NO" dirty="0"/>
              <a:t>Vi skal </a:t>
            </a:r>
            <a:r>
              <a:rPr lang="nn-NO" dirty="0" err="1"/>
              <a:t>se</a:t>
            </a:r>
            <a:r>
              <a:rPr lang="nn-NO" dirty="0"/>
              <a:t> på:</a:t>
            </a:r>
          </a:p>
        </p:txBody>
      </p:sp>
    </p:spTree>
    <p:extLst>
      <p:ext uri="{BB962C8B-B14F-4D97-AF65-F5344CB8AC3E}">
        <p14:creationId xmlns:p14="http://schemas.microsoft.com/office/powerpoint/2010/main" val="944209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060BEA-198E-A1E9-4044-461203CD77FC}"/>
              </a:ext>
            </a:extLst>
          </p:cNvPr>
          <p:cNvSpPr>
            <a:spLocks noGrp="1"/>
          </p:cNvSpPr>
          <p:nvPr>
            <p:ph idx="1"/>
          </p:nvPr>
        </p:nvSpPr>
        <p:spPr/>
        <p:txBody>
          <a:bodyPr>
            <a:normAutofit fontScale="62500" lnSpcReduction="20000"/>
          </a:bodyPr>
          <a:lstStyle/>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Valgdirektoratet har egne maler for listeforslag dere kan bruke. Det letter arbeidet for både dere og kommunen. Lokallag i SV kan bruke </a:t>
            </a:r>
            <a:r>
              <a:rPr lang="nb-NO" b="1" u="sng" dirty="0">
                <a:solidFill>
                  <a:srgbClr val="DC0028"/>
                </a:solidFill>
                <a:ea typeface="MS Mincho" panose="02020609040205080304" pitchFamily="49" charset="-128"/>
                <a:cs typeface="Times New Roman" panose="02020603050405020304" pitchFamily="18" charset="0"/>
                <a:hlinkClick r:id="rId3">
                  <a:extLst>
                    <a:ext uri="{A12FA001-AC4F-418D-AE19-62706E023703}">
                      <ahyp:hlinkClr xmlns:ahyp="http://schemas.microsoft.com/office/drawing/2018/hyperlinkcolor" val="tx"/>
                    </a:ext>
                  </a:extLst>
                </a:hlinkClick>
              </a:rPr>
              <a:t>malen</a:t>
            </a:r>
            <a:r>
              <a:rPr lang="nb-NO" dirty="0">
                <a:ea typeface="MS Mincho" panose="02020609040205080304" pitchFamily="49" charset="-128"/>
                <a:cs typeface="Times New Roman" panose="02020603050405020304" pitchFamily="18" charset="0"/>
              </a:rPr>
              <a:t> med «forenklet regelverk» siden vi allerede er et registrert politisk parti.</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Overskriften på listeforslaget skal være det samme som partinavnet: «SV – Sosialistisk Venstreparti». Angi også hvilket valg og kommunen det gjelder. </a:t>
            </a:r>
          </a:p>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Listen skal inneholde fornavn, etternavn og fødselsår. Det er valgfritt å sette opp bosted. Husk å markere kumulerte kandidater med </a:t>
            </a:r>
            <a:r>
              <a:rPr lang="nb-NO" b="1" dirty="0">
                <a:ea typeface="MS Mincho" panose="02020609040205080304" pitchFamily="49" charset="-128"/>
                <a:cs typeface="Times New Roman" panose="02020603050405020304" pitchFamily="18" charset="0"/>
              </a:rPr>
              <a:t>fet skrift</a:t>
            </a:r>
            <a:r>
              <a:rPr lang="nb-NO" dirty="0">
                <a:ea typeface="MS Mincho" panose="02020609040205080304" pitchFamily="49" charset="-128"/>
                <a:cs typeface="Times New Roman" panose="02020603050405020304" pitchFamily="18" charset="0"/>
              </a:rPr>
              <a:t>. </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Listeforslaget skal være </a:t>
            </a:r>
            <a:r>
              <a:rPr lang="nb-NO" b="1" dirty="0">
                <a:ea typeface="MS Mincho" panose="02020609040205080304" pitchFamily="49" charset="-128"/>
                <a:cs typeface="Times New Roman" panose="02020603050405020304" pitchFamily="18" charset="0"/>
              </a:rPr>
              <a:t>tosidig</a:t>
            </a:r>
            <a:r>
              <a:rPr lang="nb-NO" dirty="0">
                <a:ea typeface="MS Mincho" panose="02020609040205080304" pitchFamily="49" charset="-128"/>
                <a:cs typeface="Times New Roman" panose="02020603050405020304" pitchFamily="18" charset="0"/>
              </a:rPr>
              <a:t>. På baksiden skal forslaget signeres av to styremedlemmer. </a:t>
            </a:r>
          </a:p>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Siden SV allerede er et registrert politisk parti anses de to styremedlemmene som har signert for å være henholdsvis tillitsvalgt og varatillitsvalgt for listen. Disse forhandler med valgstyret i kommunen dersom det må gjøres endringer på listen i etterkant av innleveringen.</a:t>
            </a:r>
          </a:p>
          <a:p>
            <a:pPr marL="342900" lvl="0" indent="-342900">
              <a:lnSpc>
                <a:spcPct val="115000"/>
              </a:lnSpc>
              <a:buFont typeface="Symbol" pitchFamily="2" charset="2"/>
              <a:buChar char=""/>
            </a:pPr>
            <a:r>
              <a:rPr lang="nb-NO" dirty="0">
                <a:latin typeface="+mn-lt"/>
                <a:ea typeface="MS Mincho" panose="02020609040205080304" pitchFamily="49" charset="-128"/>
                <a:cs typeface="Times New Roman" panose="02020603050405020304" pitchFamily="18" charset="0"/>
              </a:rPr>
              <a:t>Bruk </a:t>
            </a:r>
            <a:r>
              <a:rPr lang="nb-NO" dirty="0" err="1">
                <a:latin typeface="+mn-lt"/>
                <a:ea typeface="MS Mincho" panose="02020609040205080304" pitchFamily="49" charset="-128"/>
                <a:cs typeface="Times New Roman" panose="02020603050405020304" pitchFamily="18" charset="0"/>
              </a:rPr>
              <a:t>valg.no</a:t>
            </a:r>
            <a:r>
              <a:rPr lang="nb-NO" dirty="0">
                <a:latin typeface="+mn-lt"/>
                <a:ea typeface="MS Mincho" panose="02020609040205080304" pitchFamily="49" charset="-128"/>
                <a:cs typeface="Times New Roman" panose="02020603050405020304" pitchFamily="18" charset="0"/>
              </a:rPr>
              <a:t> </a:t>
            </a:r>
            <a:endParaRPr lang="en-NO" dirty="0">
              <a:latin typeface="+mn-lt"/>
              <a:ea typeface="MS Mincho" panose="02020609040205080304" pitchFamily="49" charset="-128"/>
              <a:cs typeface="Times New Roman" panose="02020603050405020304" pitchFamily="18" charset="0"/>
            </a:endParaRPr>
          </a:p>
          <a:p>
            <a:pPr marL="0" indent="0">
              <a:buNone/>
            </a:pPr>
            <a:endParaRPr lang="nb-NO" dirty="0"/>
          </a:p>
        </p:txBody>
      </p:sp>
      <p:sp>
        <p:nvSpPr>
          <p:cNvPr id="3" name="Title 2">
            <a:extLst>
              <a:ext uri="{FF2B5EF4-FFF2-40B4-BE49-F238E27FC236}">
                <a16:creationId xmlns:a16="http://schemas.microsoft.com/office/drawing/2014/main" id="{0329EE7C-8A97-D6E4-2940-BE623F233218}"/>
              </a:ext>
            </a:extLst>
          </p:cNvPr>
          <p:cNvSpPr>
            <a:spLocks noGrp="1"/>
          </p:cNvSpPr>
          <p:nvPr>
            <p:ph type="title"/>
          </p:nvPr>
        </p:nvSpPr>
        <p:spPr/>
        <p:txBody>
          <a:bodyPr/>
          <a:lstStyle/>
          <a:p>
            <a:r>
              <a:rPr lang="nb-NO" dirty="0"/>
              <a:t>Krav til listeforslaget </a:t>
            </a:r>
          </a:p>
        </p:txBody>
      </p:sp>
    </p:spTree>
    <p:extLst>
      <p:ext uri="{BB962C8B-B14F-4D97-AF65-F5344CB8AC3E}">
        <p14:creationId xmlns:p14="http://schemas.microsoft.com/office/powerpoint/2010/main" val="632485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E7C58-8F6D-071C-F8DE-2CEBF2FA8638}"/>
              </a:ext>
            </a:extLst>
          </p:cNvPr>
          <p:cNvSpPr>
            <a:spLocks noGrp="1"/>
          </p:cNvSpPr>
          <p:nvPr>
            <p:ph type="title"/>
          </p:nvPr>
        </p:nvSpPr>
        <p:spPr/>
        <p:txBody>
          <a:bodyPr/>
          <a:lstStyle/>
          <a:p>
            <a:r>
              <a:rPr lang="nb-NO" dirty="0"/>
              <a:t>Vedlegg til listeforslaget</a:t>
            </a:r>
          </a:p>
        </p:txBody>
      </p:sp>
      <p:sp>
        <p:nvSpPr>
          <p:cNvPr id="3" name="Content Placeholder 2">
            <a:extLst>
              <a:ext uri="{FF2B5EF4-FFF2-40B4-BE49-F238E27FC236}">
                <a16:creationId xmlns:a16="http://schemas.microsoft.com/office/drawing/2014/main" id="{ED22F235-FEC3-5942-104E-CA50E7E86792}"/>
              </a:ext>
            </a:extLst>
          </p:cNvPr>
          <p:cNvSpPr>
            <a:spLocks noGrp="1"/>
          </p:cNvSpPr>
          <p:nvPr>
            <p:ph idx="1"/>
          </p:nvPr>
        </p:nvSpPr>
        <p:spPr/>
        <p:txBody>
          <a:bodyPr/>
          <a:lstStyle/>
          <a:p>
            <a:pPr lvl="0"/>
            <a:r>
              <a:rPr lang="nb-NO" dirty="0"/>
              <a:t>En oversikt over kandidatenes fødselsdato. </a:t>
            </a:r>
            <a:endParaRPr lang="en-NO" dirty="0"/>
          </a:p>
          <a:p>
            <a:pPr lvl="0"/>
            <a:r>
              <a:rPr lang="nb-NO" dirty="0"/>
              <a:t>Dersom en kandidat til fylkestingsvalg eller kommunestyrevalg ikke er innført i folkeregisteret som bosatt i fylket eller i kommunen når listeforslaget innleveres, må det ligge ved en erklæring fra kandidaten om at vedkommende vil være valgbar på valgdagen.</a:t>
            </a:r>
            <a:endParaRPr lang="en-NO" dirty="0"/>
          </a:p>
          <a:p>
            <a:pPr lvl="0"/>
            <a:r>
              <a:rPr lang="nb-NO" dirty="0"/>
              <a:t>Dersom en kandidat til fylkestingsvalg eller kommunestyrevalg ikke er valgbar på grunn av sin stilling, må det legges ved en erklæring fra kandidaten om at vedkommende vil ha fratrådt stillingen når fylkestinget eller kommunestyret trer i funksjon.</a:t>
            </a:r>
            <a:endParaRPr lang="en-NO" dirty="0"/>
          </a:p>
        </p:txBody>
      </p:sp>
    </p:spTree>
    <p:extLst>
      <p:ext uri="{BB962C8B-B14F-4D97-AF65-F5344CB8AC3E}">
        <p14:creationId xmlns:p14="http://schemas.microsoft.com/office/powerpoint/2010/main" val="2036343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EA0A0C1-D21B-AE02-D540-5F683EEB3291}"/>
              </a:ext>
            </a:extLst>
          </p:cNvPr>
          <p:cNvSpPr>
            <a:spLocks noGrp="1"/>
          </p:cNvSpPr>
          <p:nvPr>
            <p:ph idx="1"/>
          </p:nvPr>
        </p:nvSpPr>
        <p:spPr/>
        <p:txBody>
          <a:bodyPr/>
          <a:lstStyle/>
          <a:p>
            <a:r>
              <a:rPr lang="nb-NO" dirty="0"/>
              <a:t>Valgdirektoratet utvikler en digital løsning for listeforslag som kan brukes ved både kommunestyre- og fylkestingsvalget. </a:t>
            </a:r>
          </a:p>
          <a:p>
            <a:endParaRPr lang="en-NO" dirty="0"/>
          </a:p>
          <a:p>
            <a:r>
              <a:rPr lang="nb-NO" dirty="0"/>
              <a:t>Den digitale løsningen skal være klar til bruk av listforslagstillerne 1. oktober 2022. Følg med på </a:t>
            </a:r>
            <a:r>
              <a:rPr lang="nb-NO" dirty="0" err="1"/>
              <a:t>valg.no</a:t>
            </a:r>
            <a:r>
              <a:rPr lang="nb-NO" dirty="0"/>
              <a:t> og informasjon fra partikontoret for bruken av dette.</a:t>
            </a:r>
            <a:endParaRPr lang="en-NO" dirty="0"/>
          </a:p>
          <a:p>
            <a:endParaRPr lang="nb-NO" dirty="0"/>
          </a:p>
        </p:txBody>
      </p:sp>
      <p:sp>
        <p:nvSpPr>
          <p:cNvPr id="3" name="Title 2">
            <a:extLst>
              <a:ext uri="{FF2B5EF4-FFF2-40B4-BE49-F238E27FC236}">
                <a16:creationId xmlns:a16="http://schemas.microsoft.com/office/drawing/2014/main" id="{83F2ECEF-E9FA-32A8-81D6-9896A3BF6606}"/>
              </a:ext>
            </a:extLst>
          </p:cNvPr>
          <p:cNvSpPr>
            <a:spLocks noGrp="1"/>
          </p:cNvSpPr>
          <p:nvPr>
            <p:ph type="title"/>
          </p:nvPr>
        </p:nvSpPr>
        <p:spPr/>
        <p:txBody>
          <a:bodyPr/>
          <a:lstStyle/>
          <a:p>
            <a:r>
              <a:rPr lang="nb-NO" dirty="0"/>
              <a:t>Digital løsning for listeforslag</a:t>
            </a:r>
          </a:p>
        </p:txBody>
      </p:sp>
    </p:spTree>
    <p:extLst>
      <p:ext uri="{BB962C8B-B14F-4D97-AF65-F5344CB8AC3E}">
        <p14:creationId xmlns:p14="http://schemas.microsoft.com/office/powerpoint/2010/main" val="2890318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487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036420-6546-A8E7-0469-7F68EAA1EFF8}"/>
              </a:ext>
            </a:extLst>
          </p:cNvPr>
          <p:cNvSpPr>
            <a:spLocks noGrp="1"/>
          </p:cNvSpPr>
          <p:nvPr>
            <p:ph idx="1"/>
          </p:nvPr>
        </p:nvSpPr>
        <p:spPr/>
        <p:txBody>
          <a:bodyPr>
            <a:normAutofit fontScale="25000" lnSpcReduction="20000"/>
          </a:bodyPr>
          <a:lstStyle/>
          <a:p>
            <a:pPr marL="342900" lvl="0" indent="-342900">
              <a:lnSpc>
                <a:spcPct val="115000"/>
              </a:lnSpc>
              <a:buFont typeface="Symbol" pitchFamily="2" charset="2"/>
              <a:buChar char=""/>
            </a:pPr>
            <a:r>
              <a:rPr lang="nb-NO" sz="6400" dirty="0">
                <a:ea typeface="MS Mincho" panose="02020609040205080304" pitchFamily="49" charset="-128"/>
                <a:cs typeface="Times New Roman" panose="02020603050405020304" pitchFamily="18" charset="0"/>
              </a:rPr>
              <a:t>Få tilgang til medlemsregisteret (</a:t>
            </a:r>
            <a:r>
              <a:rPr lang="nb-NO" sz="6400" dirty="0" err="1">
                <a:ea typeface="MS Mincho" panose="02020609040205080304" pitchFamily="49" charset="-128"/>
                <a:cs typeface="Times New Roman" panose="02020603050405020304" pitchFamily="18" charset="0"/>
              </a:rPr>
              <a:t>Hypersys</a:t>
            </a:r>
            <a:r>
              <a:rPr lang="nb-NO" sz="6400" dirty="0">
                <a:ea typeface="MS Mincho" panose="02020609040205080304" pitchFamily="49" charset="-128"/>
                <a:cs typeface="Times New Roman" panose="02020603050405020304" pitchFamily="18" charset="0"/>
              </a:rPr>
              <a:t>)</a:t>
            </a:r>
          </a:p>
          <a:p>
            <a:pPr marL="342900" lvl="0" indent="-342900">
              <a:lnSpc>
                <a:spcPct val="115000"/>
              </a:lnSpc>
              <a:buFont typeface="Symbol" pitchFamily="2" charset="2"/>
              <a:buChar char=""/>
            </a:pPr>
            <a:r>
              <a:rPr lang="nb-NO" sz="6400" dirty="0">
                <a:ea typeface="MS Mincho" panose="02020609040205080304" pitchFamily="49" charset="-128"/>
                <a:cs typeface="Times New Roman" panose="02020603050405020304" pitchFamily="18" charset="0"/>
              </a:rPr>
              <a:t>Kartlegge om sittende representanter fra sist valg ønsker renominasjon.</a:t>
            </a:r>
            <a:endParaRPr lang="en-NO" sz="64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6400" dirty="0">
                <a:ea typeface="MS Mincho" panose="02020609040205080304" pitchFamily="49" charset="-128"/>
                <a:cs typeface="Times New Roman" panose="02020603050405020304" pitchFamily="18" charset="0"/>
              </a:rPr>
              <a:t>Be styret ta en runde og komme på mulige kandidater som bør følges opp fram mot nominasjonsfristen.</a:t>
            </a:r>
            <a:endParaRPr lang="en-NO" sz="64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6400" dirty="0">
                <a:ea typeface="MS Mincho" panose="02020609040205080304" pitchFamily="49" charset="-128"/>
                <a:cs typeface="Times New Roman" panose="02020603050405020304" pitchFamily="18" charset="0"/>
              </a:rPr>
              <a:t>Gå igjennom valglisten fra sist valg. Alle som sto på valg sist, bør kontaktes på ny. Om dere mangler toppkandidater, kanskje dere finner noen nye her? </a:t>
            </a:r>
            <a:endParaRPr lang="en-NO" sz="64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6400" dirty="0">
                <a:ea typeface="MS Mincho" panose="02020609040205080304" pitchFamily="49" charset="-128"/>
                <a:cs typeface="Times New Roman" panose="02020603050405020304" pitchFamily="18" charset="0"/>
              </a:rPr>
              <a:t>Se på valglister fra tidligere valg. Ofte kan folk som har stått på liste for SV lengre tilbake i tid være villige til å stille opp igjen. På </a:t>
            </a:r>
            <a:r>
              <a:rPr lang="nb-NO" sz="6400" b="1" u="sng" dirty="0">
                <a:solidFill>
                  <a:srgbClr val="DC0028"/>
                </a:solidFill>
                <a:ea typeface="MS Mincho" panose="02020609040205080304" pitchFamily="49" charset="-128"/>
                <a:cs typeface="Times New Roman" panose="02020603050405020304" pitchFamily="18" charset="0"/>
                <a:hlinkClick r:id="rId2">
                  <a:extLst>
                    <a:ext uri="{A12FA001-AC4F-418D-AE19-62706E023703}">
                      <ahyp:hlinkClr xmlns:ahyp="http://schemas.microsoft.com/office/drawing/2018/hyperlinkcolor" val="tx"/>
                    </a:ext>
                  </a:extLst>
                </a:hlinkClick>
              </a:rPr>
              <a:t>denne siden</a:t>
            </a:r>
            <a:r>
              <a:rPr lang="nb-NO" sz="6400" dirty="0">
                <a:ea typeface="MS Mincho" panose="02020609040205080304" pitchFamily="49" charset="-128"/>
                <a:cs typeface="Times New Roman" panose="02020603050405020304" pitchFamily="18" charset="0"/>
              </a:rPr>
              <a:t> kan dere finne lister fra kommunevalgene i 2015 og 2019. </a:t>
            </a:r>
            <a:endParaRPr lang="en-NO" sz="64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6400" dirty="0">
                <a:ea typeface="MS Mincho" panose="02020609040205080304" pitchFamily="49" charset="-128"/>
                <a:cs typeface="Times New Roman" panose="02020603050405020304" pitchFamily="18" charset="0"/>
              </a:rPr>
              <a:t>Ta kontakt med alle medlemmene. Man skal ikke bare finne toppkandidater. Det er positivt med en lang liste med mange ulike mennesker. </a:t>
            </a:r>
            <a:endParaRPr lang="en-NO" sz="64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6400" dirty="0">
                <a:ea typeface="MS Mincho" panose="02020609040205080304" pitchFamily="49" charset="-128"/>
                <a:cs typeface="Times New Roman" panose="02020603050405020304" pitchFamily="18" charset="0"/>
              </a:rPr>
              <a:t>Ta kontakt med lag og organisasjoner i lokalmiljøet. Særlig fagforeninger kan kjenne til engasjerte folk som sympatiserer med SV. </a:t>
            </a:r>
            <a:endParaRPr lang="en-NO" sz="64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6400" dirty="0">
                <a:ea typeface="Yu Mincho" panose="02020400000000000000" pitchFamily="18" charset="-128"/>
                <a:cs typeface="Times New Roman" panose="02020603050405020304" pitchFamily="18" charset="0"/>
              </a:rPr>
              <a:t>Bruk Facebook. Skriv at dere ser etter kandidater og at folk kan kontakte lokallaget med tips. Dere kan også vurdere å legge ut slike forespørsler i typiske nabolags- eller lokalsamfunnsgrupper. </a:t>
            </a:r>
            <a:endParaRPr lang="en-NO" sz="64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Symbol" pitchFamily="2" charset="2"/>
              <a:buChar char=""/>
            </a:pPr>
            <a:r>
              <a:rPr lang="nb-NO" sz="6400" dirty="0">
                <a:ea typeface="MS Mincho" panose="02020609040205080304" pitchFamily="49" charset="-128"/>
                <a:cs typeface="Times New Roman" panose="02020603050405020304" pitchFamily="18" charset="0"/>
              </a:rPr>
              <a:t>Hjelp fra fylket og SV sentralt</a:t>
            </a:r>
            <a:endParaRPr lang="en-NO" sz="6400" dirty="0">
              <a:latin typeface="Century" panose="02040604050505020304" pitchFamily="18" charset="0"/>
              <a:ea typeface="MS Mincho" panose="02020609040205080304" pitchFamily="49" charset="-128"/>
              <a:cs typeface="Times New Roman" panose="02020603050405020304" pitchFamily="18" charset="0"/>
            </a:endParaRPr>
          </a:p>
          <a:p>
            <a:endParaRPr lang="nn-NO" dirty="0"/>
          </a:p>
        </p:txBody>
      </p:sp>
      <p:sp>
        <p:nvSpPr>
          <p:cNvPr id="3" name="Title 2">
            <a:extLst>
              <a:ext uri="{FF2B5EF4-FFF2-40B4-BE49-F238E27FC236}">
                <a16:creationId xmlns:a16="http://schemas.microsoft.com/office/drawing/2014/main" id="{D94375D2-0655-0CA2-3946-535321E9DCF5}"/>
              </a:ext>
            </a:extLst>
          </p:cNvPr>
          <p:cNvSpPr>
            <a:spLocks noGrp="1"/>
          </p:cNvSpPr>
          <p:nvPr>
            <p:ph type="title"/>
          </p:nvPr>
        </p:nvSpPr>
        <p:spPr/>
        <p:txBody>
          <a:bodyPr/>
          <a:lstStyle/>
          <a:p>
            <a:r>
              <a:rPr lang="nn-NO" dirty="0"/>
              <a:t>1. </a:t>
            </a:r>
            <a:r>
              <a:rPr lang="nn-NO" dirty="0" err="1"/>
              <a:t>Hvordan</a:t>
            </a:r>
            <a:r>
              <a:rPr lang="nn-NO" dirty="0"/>
              <a:t> finne </a:t>
            </a:r>
            <a:r>
              <a:rPr lang="nn-NO" dirty="0" err="1"/>
              <a:t>kandidater</a:t>
            </a:r>
            <a:endParaRPr lang="nn-NO" dirty="0"/>
          </a:p>
        </p:txBody>
      </p:sp>
    </p:spTree>
    <p:extLst>
      <p:ext uri="{BB962C8B-B14F-4D97-AF65-F5344CB8AC3E}">
        <p14:creationId xmlns:p14="http://schemas.microsoft.com/office/powerpoint/2010/main" val="352832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82C4DAC-BB2F-165A-9721-B845C297BBDC}"/>
              </a:ext>
            </a:extLst>
          </p:cNvPr>
          <p:cNvSpPr>
            <a:spLocks noGrp="1"/>
          </p:cNvSpPr>
          <p:nvPr>
            <p:ph type="body" sz="quarter" idx="14"/>
          </p:nvPr>
        </p:nvSpPr>
        <p:spPr/>
        <p:txBody>
          <a:bodyPr>
            <a:normAutofit fontScale="92500" lnSpcReduction="10000"/>
          </a:bodyPr>
          <a:lstStyle/>
          <a:p>
            <a:pPr lvl="0"/>
            <a:r>
              <a:rPr lang="nb-NO" dirty="0"/>
              <a:t>Ringe folk som trenger en ekstra oppmuntring for å ta gjenvalg, eller hjelpe til med å overbevise nye kandidater.</a:t>
            </a:r>
            <a:endParaRPr lang="en-NO" dirty="0"/>
          </a:p>
          <a:p>
            <a:pPr lvl="0"/>
            <a:r>
              <a:rPr lang="nb-NO" dirty="0"/>
              <a:t>Være med å arrangere åpne møter.</a:t>
            </a:r>
            <a:endParaRPr lang="en-NO" dirty="0"/>
          </a:p>
          <a:p>
            <a:pPr lvl="0"/>
            <a:r>
              <a:rPr lang="nb-NO" dirty="0"/>
              <a:t>Bidra med mindre pengebeløp dersom dere mangler midler til å gjennomføre nominasjonsarbeidet.</a:t>
            </a:r>
            <a:endParaRPr lang="en-NO" dirty="0"/>
          </a:p>
          <a:p>
            <a:pPr lvl="0"/>
            <a:r>
              <a:rPr lang="nb-NO" dirty="0"/>
              <a:t>Finne gamle valglister.</a:t>
            </a:r>
            <a:endParaRPr lang="en-NO" dirty="0"/>
          </a:p>
          <a:p>
            <a:pPr lvl="0"/>
            <a:r>
              <a:rPr lang="nb-NO" dirty="0"/>
              <a:t>Lage annonser dere kan bruke i sosiale medier, og evt. bistand til sponsing av disse i sosiale medier.</a:t>
            </a:r>
            <a:endParaRPr lang="en-NO" dirty="0"/>
          </a:p>
        </p:txBody>
      </p:sp>
      <p:sp>
        <p:nvSpPr>
          <p:cNvPr id="4" name="Title 3">
            <a:extLst>
              <a:ext uri="{FF2B5EF4-FFF2-40B4-BE49-F238E27FC236}">
                <a16:creationId xmlns:a16="http://schemas.microsoft.com/office/drawing/2014/main" id="{94AF13CD-E70F-4B07-4398-F8024A7C8800}"/>
              </a:ext>
            </a:extLst>
          </p:cNvPr>
          <p:cNvSpPr>
            <a:spLocks noGrp="1"/>
          </p:cNvSpPr>
          <p:nvPr>
            <p:ph type="title"/>
          </p:nvPr>
        </p:nvSpPr>
        <p:spPr/>
        <p:txBody>
          <a:bodyPr>
            <a:noAutofit/>
          </a:bodyPr>
          <a:lstStyle/>
          <a:p>
            <a:r>
              <a:rPr lang="nn-NO" sz="2900" dirty="0" err="1"/>
              <a:t>Hva</a:t>
            </a:r>
            <a:r>
              <a:rPr lang="nn-NO" sz="2900" dirty="0"/>
              <a:t> kan fylket og SV sentralt hjelpe til med?</a:t>
            </a:r>
          </a:p>
        </p:txBody>
      </p:sp>
      <p:pic>
        <p:nvPicPr>
          <p:cNvPr id="5" name="Picture 5" descr="A group of people sitting at a table&#10;&#10;Description automatically generated">
            <a:extLst>
              <a:ext uri="{FF2B5EF4-FFF2-40B4-BE49-F238E27FC236}">
                <a16:creationId xmlns:a16="http://schemas.microsoft.com/office/drawing/2014/main" id="{0BE2D47E-A423-A1EC-2B63-EB9E857FDFD2}"/>
              </a:ext>
            </a:extLst>
          </p:cNvPr>
          <p:cNvPicPr>
            <a:picLocks noGrp="1" noChangeAspect="1"/>
          </p:cNvPicPr>
          <p:nvPr>
            <p:ph type="pic" sz="quarter" idx="13"/>
          </p:nvPr>
        </p:nvPicPr>
        <p:blipFill rotWithShape="1">
          <a:blip r:embed="rId3"/>
          <a:srcRect l="16680" r="16680"/>
          <a:stretch/>
        </p:blipFill>
        <p:spPr/>
      </p:pic>
    </p:spTree>
    <p:extLst>
      <p:ext uri="{BB962C8B-B14F-4D97-AF65-F5344CB8AC3E}">
        <p14:creationId xmlns:p14="http://schemas.microsoft.com/office/powerpoint/2010/main" val="2258028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B7A90-CBEE-48C4-4333-ECADC490602C}"/>
              </a:ext>
            </a:extLst>
          </p:cNvPr>
          <p:cNvSpPr>
            <a:spLocks noGrp="1"/>
          </p:cNvSpPr>
          <p:nvPr>
            <p:ph type="title"/>
          </p:nvPr>
        </p:nvSpPr>
        <p:spPr/>
        <p:txBody>
          <a:bodyPr/>
          <a:lstStyle/>
          <a:p>
            <a:r>
              <a:rPr lang="nn-NO" dirty="0" err="1"/>
              <a:t>Hvem</a:t>
            </a:r>
            <a:r>
              <a:rPr lang="nn-NO" dirty="0"/>
              <a:t> skal stå på </a:t>
            </a:r>
            <a:r>
              <a:rPr lang="nn-NO" dirty="0" err="1"/>
              <a:t>listen</a:t>
            </a:r>
            <a:r>
              <a:rPr lang="nn-NO" dirty="0"/>
              <a:t>?</a:t>
            </a:r>
          </a:p>
        </p:txBody>
      </p:sp>
      <p:sp>
        <p:nvSpPr>
          <p:cNvPr id="3" name="Content Placeholder 2">
            <a:extLst>
              <a:ext uri="{FF2B5EF4-FFF2-40B4-BE49-F238E27FC236}">
                <a16:creationId xmlns:a16="http://schemas.microsoft.com/office/drawing/2014/main" id="{E9D3E45D-9C9D-83D5-CA5D-D5F5E9E744A3}"/>
              </a:ext>
            </a:extLst>
          </p:cNvPr>
          <p:cNvSpPr>
            <a:spLocks noGrp="1"/>
          </p:cNvSpPr>
          <p:nvPr>
            <p:ph idx="1"/>
          </p:nvPr>
        </p:nvSpPr>
        <p:spPr/>
        <p:txBody>
          <a:bodyPr>
            <a:normAutofit/>
          </a:bodyPr>
          <a:lstStyle/>
          <a:p>
            <a:r>
              <a:rPr lang="nb-NO" dirty="0"/>
              <a:t>Ha et bevisst forhold til helheten i listen</a:t>
            </a:r>
          </a:p>
          <a:p>
            <a:endParaRPr lang="nb-NO" dirty="0"/>
          </a:p>
          <a:p>
            <a:r>
              <a:rPr lang="nb-NO" dirty="0"/>
              <a:t>Den viktigste jobben er å få på plass en liste</a:t>
            </a:r>
          </a:p>
          <a:p>
            <a:endParaRPr lang="nb-NO" dirty="0"/>
          </a:p>
          <a:p>
            <a:r>
              <a:rPr lang="nb-NO" dirty="0"/>
              <a:t>Annethvert kjønn</a:t>
            </a:r>
          </a:p>
          <a:p>
            <a:endParaRPr lang="nb-NO" dirty="0"/>
          </a:p>
          <a:p>
            <a:r>
              <a:rPr lang="nb-NO" dirty="0"/>
              <a:t>Mangfold i bakgrunn</a:t>
            </a:r>
          </a:p>
        </p:txBody>
      </p:sp>
    </p:spTree>
    <p:extLst>
      <p:ext uri="{BB962C8B-B14F-4D97-AF65-F5344CB8AC3E}">
        <p14:creationId xmlns:p14="http://schemas.microsoft.com/office/powerpoint/2010/main" val="82557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F9134C-3D9D-CC71-D7EB-0C3CB0AE9118}"/>
              </a:ext>
            </a:extLst>
          </p:cNvPr>
          <p:cNvSpPr>
            <a:spLocks noGrp="1"/>
          </p:cNvSpPr>
          <p:nvPr>
            <p:ph type="body" sz="quarter" idx="14"/>
          </p:nvPr>
        </p:nvSpPr>
        <p:spPr/>
        <p:txBody>
          <a:bodyPr>
            <a:normAutofit fontScale="32500" lnSpcReduction="20000"/>
          </a:bodyPr>
          <a:lstStyle/>
          <a:p>
            <a:pPr marL="342900" lvl="0" indent="-342900">
              <a:lnSpc>
                <a:spcPct val="115000"/>
              </a:lnSpc>
              <a:buFont typeface="Symbol" pitchFamily="2" charset="2"/>
              <a:buChar char=""/>
            </a:pPr>
            <a:r>
              <a:rPr lang="nb-NO" sz="4000" dirty="0">
                <a:ea typeface="MS Mincho" panose="02020609040205080304" pitchFamily="49" charset="-128"/>
                <a:cs typeface="Times New Roman" panose="02020603050405020304" pitchFamily="18" charset="0"/>
              </a:rPr>
              <a:t>Arbeidskapasitet</a:t>
            </a:r>
          </a:p>
          <a:p>
            <a:pPr marL="342900" lvl="0" indent="-342900">
              <a:lnSpc>
                <a:spcPct val="115000"/>
              </a:lnSpc>
              <a:buFont typeface="Symbol" pitchFamily="2" charset="2"/>
              <a:buChar char=""/>
            </a:pPr>
            <a:r>
              <a:rPr lang="nb-NO" sz="4000" dirty="0">
                <a:ea typeface="MS Mincho" panose="02020609040205080304" pitchFamily="49" charset="-128"/>
                <a:cs typeface="Times New Roman" panose="02020603050405020304" pitchFamily="18" charset="0"/>
              </a:rPr>
              <a:t>Kjennskap til kommunen og saker som er viktige for innbyggerne</a:t>
            </a:r>
            <a:endParaRPr lang="en-NO" sz="40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4000" dirty="0">
                <a:ea typeface="MS Mincho" panose="02020609040205080304" pitchFamily="49" charset="-128"/>
                <a:cs typeface="Times New Roman" panose="02020603050405020304" pitchFamily="18" charset="0"/>
              </a:rPr>
              <a:t>Motivasjon og tid til å skjøtte vervet som folkevalgte (fast, vara, komite, andre råd/utvalg) </a:t>
            </a:r>
            <a:endParaRPr lang="en-NO" sz="40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4000" dirty="0">
                <a:ea typeface="MS Mincho" panose="02020609040205080304" pitchFamily="49" charset="-128"/>
                <a:cs typeface="Times New Roman" panose="02020603050405020304" pitchFamily="18" charset="0"/>
              </a:rPr>
              <a:t>Sosial- og yrkesmessig bakgrunn </a:t>
            </a:r>
            <a:endParaRPr lang="en-NO" sz="40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4000" dirty="0">
                <a:ea typeface="MS Mincho" panose="02020609040205080304" pitchFamily="49" charset="-128"/>
                <a:cs typeface="Times New Roman" panose="02020603050405020304" pitchFamily="18" charset="0"/>
              </a:rPr>
              <a:t>Politisk og faglig bredde </a:t>
            </a:r>
            <a:endParaRPr lang="en-NO" sz="40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4000" dirty="0">
                <a:ea typeface="MS Mincho" panose="02020609040205080304" pitchFamily="49" charset="-128"/>
                <a:cs typeface="Times New Roman" panose="02020603050405020304" pitchFamily="18" charset="0"/>
              </a:rPr>
              <a:t>Er kandidaten kjent blant innbyggerne i kommunen</a:t>
            </a:r>
            <a:endParaRPr lang="en-NO" sz="40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4000" dirty="0">
                <a:ea typeface="MS Mincho" panose="02020609040205080304" pitchFamily="49" charset="-128"/>
                <a:cs typeface="Times New Roman" panose="02020603050405020304" pitchFamily="18" charset="0"/>
              </a:rPr>
              <a:t>Alder </a:t>
            </a:r>
            <a:endParaRPr lang="en-NO" sz="40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4000" dirty="0">
                <a:ea typeface="MS Mincho" panose="02020609040205080304" pitchFamily="49" charset="-128"/>
                <a:cs typeface="Times New Roman" panose="02020603050405020304" pitchFamily="18" charset="0"/>
              </a:rPr>
              <a:t>Minoritetsbakgrunn, herunder personer med ulik etnisitet, religion, livssyn, funksjonsvariasjon og seksuell orientering </a:t>
            </a:r>
            <a:endParaRPr lang="en-NO" sz="40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4000" dirty="0">
                <a:ea typeface="MS Mincho" panose="02020609040205080304" pitchFamily="49" charset="-128"/>
                <a:cs typeface="Times New Roman" panose="02020603050405020304" pitchFamily="18" charset="0"/>
              </a:rPr>
              <a:t>Geografi </a:t>
            </a:r>
            <a:endParaRPr lang="en-NO" sz="40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sz="4000" dirty="0">
                <a:ea typeface="MS Mincho" panose="02020609040205080304" pitchFamily="49" charset="-128"/>
                <a:cs typeface="Times New Roman" panose="02020603050405020304" pitchFamily="18" charset="0"/>
              </a:rPr>
              <a:t>God på media </a:t>
            </a:r>
            <a:endParaRPr lang="en-NO" sz="4000"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Symbol" pitchFamily="2" charset="2"/>
              <a:buChar char=""/>
            </a:pPr>
            <a:r>
              <a:rPr lang="nb-NO" sz="4000" dirty="0">
                <a:ea typeface="MS Mincho" panose="02020609040205080304" pitchFamily="49" charset="-128"/>
                <a:cs typeface="Times New Roman" panose="02020603050405020304" pitchFamily="18" charset="0"/>
              </a:rPr>
              <a:t>Forpliktelse om å være aktiv i valgkampen og i lokallaget</a:t>
            </a:r>
            <a:endParaRPr lang="en-NO" sz="4000" dirty="0">
              <a:latin typeface="Century" panose="02040604050505020304" pitchFamily="18" charset="0"/>
              <a:ea typeface="MS Mincho" panose="02020609040205080304" pitchFamily="49" charset="-128"/>
              <a:cs typeface="Times New Roman" panose="02020603050405020304" pitchFamily="18" charset="0"/>
            </a:endParaRPr>
          </a:p>
          <a:p>
            <a:endParaRPr lang="nb-NO" dirty="0"/>
          </a:p>
        </p:txBody>
      </p:sp>
      <p:sp>
        <p:nvSpPr>
          <p:cNvPr id="4" name="Title 3">
            <a:extLst>
              <a:ext uri="{FF2B5EF4-FFF2-40B4-BE49-F238E27FC236}">
                <a16:creationId xmlns:a16="http://schemas.microsoft.com/office/drawing/2014/main" id="{CF895162-3ACF-6C03-5F6A-58EAAEEDBF6F}"/>
              </a:ext>
            </a:extLst>
          </p:cNvPr>
          <p:cNvSpPr>
            <a:spLocks noGrp="1"/>
          </p:cNvSpPr>
          <p:nvPr>
            <p:ph type="title"/>
          </p:nvPr>
        </p:nvSpPr>
        <p:spPr/>
        <p:txBody>
          <a:bodyPr/>
          <a:lstStyle/>
          <a:p>
            <a:r>
              <a:rPr lang="nb-NO" dirty="0"/>
              <a:t>Kriterier som kan vektlegges</a:t>
            </a:r>
          </a:p>
        </p:txBody>
      </p:sp>
      <p:pic>
        <p:nvPicPr>
          <p:cNvPr id="5" name="Bilde 4">
            <a:extLst>
              <a:ext uri="{FF2B5EF4-FFF2-40B4-BE49-F238E27FC236}">
                <a16:creationId xmlns:a16="http://schemas.microsoft.com/office/drawing/2014/main" id="{4A1C3573-91D5-8483-6FF5-5FD2F93086F5}"/>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16667" r="16667"/>
          <a:stretch/>
        </p:blipFill>
        <p:spPr>
          <a:prstGeom prst="rect">
            <a:avLst/>
          </a:prstGeom>
          <a:noFill/>
        </p:spPr>
      </p:pic>
    </p:spTree>
    <p:extLst>
      <p:ext uri="{BB962C8B-B14F-4D97-AF65-F5344CB8AC3E}">
        <p14:creationId xmlns:p14="http://schemas.microsoft.com/office/powerpoint/2010/main" val="89202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FA766B-9D5E-B75B-6FC4-65E7ABD20D62}"/>
              </a:ext>
            </a:extLst>
          </p:cNvPr>
          <p:cNvSpPr>
            <a:spLocks noGrp="1"/>
          </p:cNvSpPr>
          <p:nvPr>
            <p:ph type="body" sz="quarter" idx="14"/>
          </p:nvPr>
        </p:nvSpPr>
        <p:spPr/>
        <p:txBody>
          <a:bodyPr/>
          <a:lstStyle/>
          <a:p>
            <a:pPr lvl="0"/>
            <a:r>
              <a:rPr lang="nb-NO" dirty="0">
                <a:solidFill>
                  <a:schemeClr val="tx1"/>
                </a:solidFill>
              </a:rPr>
              <a:t>11-23 medlemmer: inntil 4 kumulerte</a:t>
            </a:r>
          </a:p>
          <a:p>
            <a:pPr lvl="0"/>
            <a:endParaRPr lang="en-NO" dirty="0">
              <a:solidFill>
                <a:schemeClr val="tx1"/>
              </a:solidFill>
            </a:endParaRPr>
          </a:p>
          <a:p>
            <a:pPr lvl="0"/>
            <a:r>
              <a:rPr lang="nb-NO" dirty="0">
                <a:solidFill>
                  <a:schemeClr val="tx1"/>
                </a:solidFill>
              </a:rPr>
              <a:t>25-53 medlemmer: inntil 6 kumulerte</a:t>
            </a:r>
          </a:p>
          <a:p>
            <a:pPr lvl="0"/>
            <a:endParaRPr lang="en-NO" dirty="0">
              <a:solidFill>
                <a:schemeClr val="tx1"/>
              </a:solidFill>
            </a:endParaRPr>
          </a:p>
          <a:p>
            <a:pPr lvl="0"/>
            <a:r>
              <a:rPr lang="nb-NO" dirty="0">
                <a:solidFill>
                  <a:schemeClr val="tx1"/>
                </a:solidFill>
              </a:rPr>
              <a:t>55 medlemmer eller flere: inntil 10 kumulerte</a:t>
            </a:r>
            <a:endParaRPr lang="en-NO" dirty="0">
              <a:solidFill>
                <a:schemeClr val="tx1"/>
              </a:solidFill>
            </a:endParaRPr>
          </a:p>
          <a:p>
            <a:endParaRPr lang="nb-NO" dirty="0"/>
          </a:p>
        </p:txBody>
      </p:sp>
      <p:sp>
        <p:nvSpPr>
          <p:cNvPr id="4" name="Title 3">
            <a:extLst>
              <a:ext uri="{FF2B5EF4-FFF2-40B4-BE49-F238E27FC236}">
                <a16:creationId xmlns:a16="http://schemas.microsoft.com/office/drawing/2014/main" id="{5AABE276-BF8C-D74F-90B2-0B7A7C7869EB}"/>
              </a:ext>
            </a:extLst>
          </p:cNvPr>
          <p:cNvSpPr>
            <a:spLocks noGrp="1"/>
          </p:cNvSpPr>
          <p:nvPr>
            <p:ph type="title"/>
          </p:nvPr>
        </p:nvSpPr>
        <p:spPr/>
        <p:txBody>
          <a:bodyPr/>
          <a:lstStyle/>
          <a:p>
            <a:r>
              <a:rPr lang="nb-NO" dirty="0"/>
              <a:t>Forhåndskumulering</a:t>
            </a:r>
          </a:p>
        </p:txBody>
      </p:sp>
      <p:pic>
        <p:nvPicPr>
          <p:cNvPr id="5" name="Plassholder for bilde 4">
            <a:extLst>
              <a:ext uri="{FF2B5EF4-FFF2-40B4-BE49-F238E27FC236}">
                <a16:creationId xmlns:a16="http://schemas.microsoft.com/office/drawing/2014/main" id="{641370CF-0E03-386C-FA09-42B17A0A0772}"/>
              </a:ext>
            </a:extLst>
          </p:cNvPr>
          <p:cNvPicPr>
            <a:picLocks noGrp="1" noChangeAspect="1"/>
          </p:cNvPicPr>
          <p:nvPr>
            <p:ph type="pic" sz="quarter" idx="13"/>
          </p:nvPr>
        </p:nvPicPr>
        <p:blipFill rotWithShape="1">
          <a:blip r:embed="rId3"/>
          <a:srcRect l="5303" r="5303"/>
          <a:stretch/>
        </p:blipFill>
        <p:spPr>
          <a:prstGeom prst="rect">
            <a:avLst/>
          </a:prstGeom>
        </p:spPr>
      </p:pic>
    </p:spTree>
    <p:extLst>
      <p:ext uri="{BB962C8B-B14F-4D97-AF65-F5344CB8AC3E}">
        <p14:creationId xmlns:p14="http://schemas.microsoft.com/office/powerpoint/2010/main" val="852179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2257A18-528B-A819-CEF5-EEA12E8369C0}"/>
              </a:ext>
            </a:extLst>
          </p:cNvPr>
          <p:cNvSpPr>
            <a:spLocks noGrp="1"/>
          </p:cNvSpPr>
          <p:nvPr>
            <p:ph idx="1"/>
          </p:nvPr>
        </p:nvSpPr>
        <p:spPr/>
        <p:txBody>
          <a:bodyPr>
            <a:normAutofit fontScale="62500" lnSpcReduction="20000"/>
          </a:bodyPr>
          <a:lstStyle/>
          <a:p>
            <a:pPr marL="342900" lvl="0" indent="-342900">
              <a:lnSpc>
                <a:spcPct val="115000"/>
              </a:lnSpc>
              <a:buFont typeface="Symbol" pitchFamily="2" charset="2"/>
              <a:buChar char=""/>
            </a:pPr>
            <a:r>
              <a:rPr lang="nb-NO" dirty="0">
                <a:ea typeface="Arial" panose="020B0604020202020204" pitchFamily="34" charset="0"/>
                <a:cs typeface="Times New Roman" panose="02020603050405020304" pitchFamily="18" charset="0"/>
              </a:rPr>
              <a:t>Alle medlemmene må få beskjed om hvordan nominasjonsprosessen er lagt opp, og hvordan de kan gå fram for å vise interesse for å stille til valg eller foreslå kandidater.</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dirty="0">
                <a:ea typeface="Arial" panose="020B0604020202020204" pitchFamily="34" charset="0"/>
                <a:cs typeface="Times New Roman" panose="02020603050405020304" pitchFamily="18" charset="0"/>
              </a:rPr>
              <a:t>Dere kan både ringe medlemmer, sende ut en epost hvor dere ber om tilbakemeldinger og/eller lage et anonymt spørreskjema. </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dirty="0">
                <a:ea typeface="Arial" panose="020B0604020202020204" pitchFamily="34" charset="0"/>
                <a:cs typeface="Times New Roman" panose="02020603050405020304" pitchFamily="18" charset="0"/>
              </a:rPr>
              <a:t>Større lokallag har ofte en praksis hvor nominasjonskomiteen først kommer med et utkast på en liste som medlemmer kan gi tilbakemeldinger på før komiteen deretter lager en endelig innstilling. </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buFont typeface="Symbol" pitchFamily="2" charset="2"/>
              <a:buChar char=""/>
            </a:pPr>
            <a:r>
              <a:rPr lang="nb-NO" dirty="0">
                <a:ea typeface="MS Mincho" panose="02020609040205080304" pitchFamily="49" charset="-128"/>
                <a:cs typeface="Times New Roman" panose="02020603050405020304" pitchFamily="18" charset="0"/>
              </a:rPr>
              <a:t>Det er ikke noe krav om at man må være SV-medlem for å stå på listen, men dere bør ha som mål å finne folk som har lyst til å sitte i kommunestyret, og bruke tid på å motivere disse. Alle som takker ja til å stå på listen skal spørres om medlemskap om de ikke allerede er medlem. </a:t>
            </a:r>
            <a:endParaRPr lang="en-NO" dirty="0">
              <a:latin typeface="Century" panose="02040604050505020304" pitchFamily="18" charset="0"/>
              <a:ea typeface="MS Mincho" panose="02020609040205080304" pitchFamily="49" charset="-128"/>
              <a:cs typeface="Times New Roman" panose="02020603050405020304" pitchFamily="18" charset="0"/>
            </a:endParaRPr>
          </a:p>
          <a:p>
            <a:pPr marL="342900" lvl="0" indent="-342900">
              <a:lnSpc>
                <a:spcPct val="115000"/>
              </a:lnSpc>
              <a:spcAft>
                <a:spcPts val="1000"/>
              </a:spcAft>
              <a:buFont typeface="Symbol" pitchFamily="2" charset="2"/>
              <a:buChar char=""/>
            </a:pPr>
            <a:r>
              <a:rPr lang="nb-NO" dirty="0">
                <a:ea typeface="MS Mincho" panose="02020609040205080304" pitchFamily="49" charset="-128"/>
                <a:cs typeface="Times New Roman" panose="02020603050405020304" pitchFamily="18" charset="0"/>
              </a:rPr>
              <a:t>Sørg for at SU blir involvert i nominasjonsprosessen dersom de har lokallag eller medlemmer i kommunen og at de får sentrale plasser på listen. Dersom SU har et lokallag i kommunen, bør de ha en plass i nominasjonskomiteen.</a:t>
            </a:r>
            <a:endParaRPr lang="en-NO" dirty="0">
              <a:latin typeface="Century" panose="02040604050505020304" pitchFamily="18" charset="0"/>
              <a:ea typeface="MS Mincho" panose="02020609040205080304" pitchFamily="49" charset="-128"/>
              <a:cs typeface="Times New Roman" panose="02020603050405020304" pitchFamily="18" charset="0"/>
            </a:endParaRPr>
          </a:p>
          <a:p>
            <a:endParaRPr lang="nb-NO" dirty="0"/>
          </a:p>
        </p:txBody>
      </p:sp>
      <p:sp>
        <p:nvSpPr>
          <p:cNvPr id="3" name="Title 2">
            <a:extLst>
              <a:ext uri="{FF2B5EF4-FFF2-40B4-BE49-F238E27FC236}">
                <a16:creationId xmlns:a16="http://schemas.microsoft.com/office/drawing/2014/main" id="{A99B9BF4-EF6F-D430-DB62-D1F301B1FEC3}"/>
              </a:ext>
            </a:extLst>
          </p:cNvPr>
          <p:cNvSpPr>
            <a:spLocks noGrp="1"/>
          </p:cNvSpPr>
          <p:nvPr>
            <p:ph type="title"/>
          </p:nvPr>
        </p:nvSpPr>
        <p:spPr/>
        <p:txBody>
          <a:bodyPr>
            <a:noAutofit/>
          </a:bodyPr>
          <a:lstStyle/>
          <a:p>
            <a:br>
              <a:rPr lang="nb-NO" sz="2800" dirty="0"/>
            </a:br>
            <a:r>
              <a:rPr lang="nb-NO" sz="2800" dirty="0"/>
              <a:t>2. Hvordan involvere medlemmene og lokallaget </a:t>
            </a:r>
            <a:br>
              <a:rPr lang="nb-NO" sz="2800" dirty="0"/>
            </a:br>
            <a:endParaRPr lang="nb-NO" sz="2800" dirty="0"/>
          </a:p>
        </p:txBody>
      </p:sp>
    </p:spTree>
    <p:extLst>
      <p:ext uri="{BB962C8B-B14F-4D97-AF65-F5344CB8AC3E}">
        <p14:creationId xmlns:p14="http://schemas.microsoft.com/office/powerpoint/2010/main" val="37041918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50D3B-9D32-189A-44E1-F50EC6A5267C}"/>
              </a:ext>
            </a:extLst>
          </p:cNvPr>
          <p:cNvSpPr>
            <a:spLocks noGrp="1"/>
          </p:cNvSpPr>
          <p:nvPr>
            <p:ph type="title"/>
          </p:nvPr>
        </p:nvSpPr>
        <p:spPr/>
        <p:txBody>
          <a:bodyPr/>
          <a:lstStyle/>
          <a:p>
            <a:r>
              <a:rPr lang="nb-NO" dirty="0"/>
              <a:t>3. Hvordan legge opp prosessen</a:t>
            </a:r>
          </a:p>
        </p:txBody>
      </p:sp>
      <p:sp>
        <p:nvSpPr>
          <p:cNvPr id="3" name="Content Placeholder 2">
            <a:extLst>
              <a:ext uri="{FF2B5EF4-FFF2-40B4-BE49-F238E27FC236}">
                <a16:creationId xmlns:a16="http://schemas.microsoft.com/office/drawing/2014/main" id="{304BF1E9-7112-4CBE-037D-04EC29CC0AA4}"/>
              </a:ext>
            </a:extLst>
          </p:cNvPr>
          <p:cNvSpPr>
            <a:spLocks noGrp="1"/>
          </p:cNvSpPr>
          <p:nvPr>
            <p:ph idx="1"/>
          </p:nvPr>
        </p:nvSpPr>
        <p:spPr/>
        <p:txBody>
          <a:bodyPr>
            <a:noAutofit/>
          </a:bodyPr>
          <a:lstStyle/>
          <a:p>
            <a:pPr lvl="0"/>
            <a:r>
              <a:rPr lang="nb-NO" sz="1700" dirty="0"/>
              <a:t>Nominasjonskomiteen velges på årsmøtet eller et medlemsmøte</a:t>
            </a:r>
            <a:endParaRPr lang="en-NO" sz="1700" dirty="0"/>
          </a:p>
          <a:p>
            <a:pPr lvl="0"/>
            <a:r>
              <a:rPr lang="nb-NO" sz="1700" dirty="0"/>
              <a:t>Møte i nominasjonskomiteen hvor dere avklarer arbeidsform og forventninger til arbeidet.</a:t>
            </a:r>
            <a:endParaRPr lang="en-NO" sz="1700" dirty="0"/>
          </a:p>
          <a:p>
            <a:pPr lvl="0"/>
            <a:r>
              <a:rPr lang="nb-NO" sz="1700" dirty="0"/>
              <a:t>Frist for de som er innvalgte og vararepresentanter til å svare på om de ønsker gjenvalg.</a:t>
            </a:r>
            <a:endParaRPr lang="en-NO" sz="1700" dirty="0"/>
          </a:p>
          <a:p>
            <a:pPr lvl="0"/>
            <a:r>
              <a:rPr lang="nb-NO" sz="1700" dirty="0"/>
              <a:t>Frist for resten av de som sto på liste sist gang til å svare på om de ønsker å stå på liste igjen.</a:t>
            </a:r>
            <a:endParaRPr lang="en-NO" sz="1700" dirty="0"/>
          </a:p>
          <a:p>
            <a:pPr lvl="0"/>
            <a:r>
              <a:rPr lang="nb-NO" sz="1700" dirty="0"/>
              <a:t>Sende ut spørsmål til alle medlemmer om de har forslag til kandidater eller om de selv ønsker å stå på listen. </a:t>
            </a:r>
            <a:endParaRPr lang="en-NO" sz="1700" dirty="0"/>
          </a:p>
          <a:p>
            <a:pPr lvl="0"/>
            <a:r>
              <a:rPr lang="nb-NO" sz="1700" dirty="0"/>
              <a:t>Frist for å fremme forslag til nominasjonskomiteen. Forslag etter denne datoen trenger ikke å bli avvist, men det bør kommuniseres at det kan bli vanskeligere å vinne frem. </a:t>
            </a:r>
            <a:endParaRPr lang="en-NO" sz="1700" dirty="0"/>
          </a:p>
          <a:p>
            <a:pPr lvl="0"/>
            <a:r>
              <a:rPr lang="nb-NO" sz="1700" dirty="0"/>
              <a:t>Eventuelt: Utkast til liste sendes på høring til lokallagene </a:t>
            </a:r>
            <a:endParaRPr lang="en-NO" sz="1700" dirty="0"/>
          </a:p>
          <a:p>
            <a:pPr lvl="0"/>
            <a:r>
              <a:rPr lang="nb-NO" sz="1700" dirty="0"/>
              <a:t>Eventuelt: Frist for tilbakemeldinger på førsteutkastet til liste </a:t>
            </a:r>
            <a:endParaRPr lang="en-NO" sz="1700" dirty="0"/>
          </a:p>
          <a:p>
            <a:pPr lvl="0"/>
            <a:r>
              <a:rPr lang="nb-NO" sz="1700" dirty="0"/>
              <a:t>Frist for å sende ut innstillingen og innkallingen til nominasjonsmøtet</a:t>
            </a:r>
            <a:endParaRPr lang="en-NO" sz="1700" dirty="0"/>
          </a:p>
          <a:p>
            <a:pPr lvl="0"/>
            <a:r>
              <a:rPr lang="nb-NO" sz="1700" dirty="0"/>
              <a:t>Nominasjonsmøtet avholdes</a:t>
            </a:r>
            <a:endParaRPr lang="en-NO" sz="1700" dirty="0"/>
          </a:p>
        </p:txBody>
      </p:sp>
    </p:spTree>
    <p:extLst>
      <p:ext uri="{BB962C8B-B14F-4D97-AF65-F5344CB8AC3E}">
        <p14:creationId xmlns:p14="http://schemas.microsoft.com/office/powerpoint/2010/main" val="1281002037"/>
      </p:ext>
    </p:extLst>
  </p:cSld>
  <p:clrMapOvr>
    <a:masterClrMapping/>
  </p:clrMapOvr>
</p:sld>
</file>

<file path=ppt/theme/theme1.xml><?xml version="1.0" encoding="utf-8"?>
<a:theme xmlns:a="http://schemas.openxmlformats.org/drawingml/2006/main" name="Profil2020">
  <a:themeElements>
    <a:clrScheme name="Profil2020">
      <a:dk1>
        <a:srgbClr val="440C1A"/>
      </a:dk1>
      <a:lt1>
        <a:srgbClr val="F2EBDD"/>
      </a:lt1>
      <a:dk2>
        <a:srgbClr val="243324"/>
      </a:dk2>
      <a:lt2>
        <a:srgbClr val="EFEFEF"/>
      </a:lt2>
      <a:accent1>
        <a:srgbClr val="EA4040"/>
      </a:accent1>
      <a:accent2>
        <a:srgbClr val="539760"/>
      </a:accent2>
      <a:accent3>
        <a:srgbClr val="C9EF3F"/>
      </a:accent3>
      <a:accent4>
        <a:srgbClr val="C1D8B2"/>
      </a:accent4>
      <a:accent5>
        <a:srgbClr val="FAA071"/>
      </a:accent5>
      <a:accent6>
        <a:srgbClr val="FFCEB8"/>
      </a:accent6>
      <a:hlink>
        <a:srgbClr val="0000FF"/>
      </a:hlink>
      <a:folHlink>
        <a:srgbClr val="54073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F99C20C-935B-8E44-9358-07C4BFF5667A}" vid="{3157F7D4-0512-D243-A7DE-D9CFC9DD322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AC9F3924FA47439C2614242EF3C70A" ma:contentTypeVersion="9" ma:contentTypeDescription="Create a new document." ma:contentTypeScope="" ma:versionID="f6628e3aa2f57dd79d503310fcf282b3">
  <xsd:schema xmlns:xsd="http://www.w3.org/2001/XMLSchema" xmlns:xs="http://www.w3.org/2001/XMLSchema" xmlns:p="http://schemas.microsoft.com/office/2006/metadata/properties" xmlns:ns2="1acbe4c6-3533-4d0a-bf4e-4a7241bf3ad3" xmlns:ns3="756fdda2-5d50-4e89-850a-a89271ab24f9" targetNamespace="http://schemas.microsoft.com/office/2006/metadata/properties" ma:root="true" ma:fieldsID="2bafa6bd061ce0394c4caf867876151d" ns2:_="" ns3:_="">
    <xsd:import namespace="1acbe4c6-3533-4d0a-bf4e-4a7241bf3ad3"/>
    <xsd:import namespace="756fdda2-5d50-4e89-850a-a89271ab24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cbe4c6-3533-4d0a-bf4e-4a7241bf3a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56fdda2-5d50-4e89-850a-a89271ab24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B84122-D37F-4729-B951-0A4B4A1FD207}">
  <ds:schemaRefs>
    <ds:schemaRef ds:uri="http://schemas.openxmlformats.org/package/2006/metadata/core-properties"/>
    <ds:schemaRef ds:uri="http://www.w3.org/XML/1998/namespace"/>
    <ds:schemaRef ds:uri="http://schemas.microsoft.com/office/2006/documentManagement/types"/>
    <ds:schemaRef ds:uri="http://schemas.microsoft.com/office/infopath/2007/PartnerControls"/>
    <ds:schemaRef ds:uri="756fdda2-5d50-4e89-850a-a89271ab24f9"/>
    <ds:schemaRef ds:uri="http://purl.org/dc/terms/"/>
    <ds:schemaRef ds:uri="1acbe4c6-3533-4d0a-bf4e-4a7241bf3ad3"/>
    <ds:schemaRef ds:uri="http://purl.org/dc/elements/1.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FA3E655-903D-44D3-BE0D-B62F230E89B9}">
  <ds:schemaRefs>
    <ds:schemaRef ds:uri="http://schemas.microsoft.com/sharepoint/v3/contenttype/forms"/>
  </ds:schemaRefs>
</ds:datastoreItem>
</file>

<file path=customXml/itemProps3.xml><?xml version="1.0" encoding="utf-8"?>
<ds:datastoreItem xmlns:ds="http://schemas.openxmlformats.org/officeDocument/2006/customXml" ds:itemID="{8FFD228D-F81F-4D76-9663-357F4B3A54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cbe4c6-3533-4d0a-bf4e-4a7241bf3ad3"/>
    <ds:schemaRef ds:uri="756fdda2-5d50-4e89-850a-a89271ab24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Profil2020</Template>
  <TotalTime>241</TotalTime>
  <Words>3757</Words>
  <Application>Microsoft Macintosh PowerPoint</Application>
  <PresentationFormat>Custom</PresentationFormat>
  <Paragraphs>244</Paragraphs>
  <Slides>23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Symbol</vt:lpstr>
      <vt:lpstr>Calibri</vt:lpstr>
      <vt:lpstr>Arial</vt:lpstr>
      <vt:lpstr>Century</vt:lpstr>
      <vt:lpstr>Profil2020</vt:lpstr>
      <vt:lpstr>Kurs for nominasjonskomiteer</vt:lpstr>
      <vt:lpstr>Vi skal se på:</vt:lpstr>
      <vt:lpstr>1. Hvordan finne kandidater</vt:lpstr>
      <vt:lpstr>Hva kan fylket og SV sentralt hjelpe til med?</vt:lpstr>
      <vt:lpstr>Hvem skal stå på listen?</vt:lpstr>
      <vt:lpstr>Kriterier som kan vektlegges</vt:lpstr>
      <vt:lpstr>Forhåndskumulering</vt:lpstr>
      <vt:lpstr> 2. Hvordan involvere medlemmene og lokallaget  </vt:lpstr>
      <vt:lpstr>3. Hvordan legge opp prosessen</vt:lpstr>
      <vt:lpstr>Intervju</vt:lpstr>
      <vt:lpstr>Intervju</vt:lpstr>
      <vt:lpstr>Intervju</vt:lpstr>
      <vt:lpstr>Intervju</vt:lpstr>
      <vt:lpstr>Uenigheter i laget og i komiteen</vt:lpstr>
      <vt:lpstr>Forventningsavklaringer</vt:lpstr>
      <vt:lpstr>Forventningsavklaringer</vt:lpstr>
      <vt:lpstr>4. Nominasjonsmøtet</vt:lpstr>
      <vt:lpstr>5. Formelle krav til listen</vt:lpstr>
      <vt:lpstr>Valgbarhet </vt:lpstr>
      <vt:lpstr>Krav til listeforslaget </vt:lpstr>
      <vt:lpstr>Vedlegg til listeforslaget</vt:lpstr>
      <vt:lpstr>Digital løsning for listeforslag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Skolering for nominasjonskomiteer</dc:title>
  <dc:creator>Endre Flatmo</dc:creator>
  <cp:lastModifiedBy>Endre Flatmo</cp:lastModifiedBy>
  <cp:revision>2</cp:revision>
  <cp:lastPrinted>2020-10-10T15:07:10Z</cp:lastPrinted>
  <dcterms:created xsi:type="dcterms:W3CDTF">2022-08-22T13:56:03Z</dcterms:created>
  <dcterms:modified xsi:type="dcterms:W3CDTF">2022-08-24T13:48:37Z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0x01010050AC9F3924FA47439C2614242EF3C70A</vt:lpwstr>
  </property>
</Properties>
</file>