
<file path=[Content_Types].xml><?xml version="1.0" encoding="utf-8"?>
<Types xmlns="http://schemas.openxmlformats.org/package/2006/content-types">
  <Default Extension="emf" ContentType="image/x-emf"/>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2" r:id="rId4"/>
  </p:sldMasterIdLst>
  <p:notesMasterIdLst>
    <p:notesMasterId r:id="rId30"/>
  </p:notesMasterIdLst>
  <p:handoutMasterIdLst>
    <p:handoutMasterId r:id="rId31"/>
  </p:handoutMasterIdLst>
  <p:sldIdLst>
    <p:sldId id="256" r:id="rId5"/>
    <p:sldId id="257" r:id="rId6"/>
    <p:sldId id="271" r:id="rId7"/>
    <p:sldId id="274" r:id="rId8"/>
    <p:sldId id="269" r:id="rId9"/>
    <p:sldId id="275" r:id="rId10"/>
    <p:sldId id="259" r:id="rId11"/>
    <p:sldId id="276" r:id="rId12"/>
    <p:sldId id="277" r:id="rId13"/>
    <p:sldId id="278" r:id="rId14"/>
    <p:sldId id="279" r:id="rId15"/>
    <p:sldId id="280" r:id="rId16"/>
    <p:sldId id="264" r:id="rId17"/>
    <p:sldId id="262" r:id="rId18"/>
    <p:sldId id="263" r:id="rId19"/>
    <p:sldId id="270" r:id="rId20"/>
    <p:sldId id="293" r:id="rId21"/>
    <p:sldId id="272" r:id="rId22"/>
    <p:sldId id="260" r:id="rId23"/>
    <p:sldId id="265" r:id="rId24"/>
    <p:sldId id="266" r:id="rId25"/>
    <p:sldId id="267" r:id="rId26"/>
    <p:sldId id="291" r:id="rId27"/>
    <p:sldId id="292" r:id="rId28"/>
    <p:sldId id="290" r:id="rId29"/>
  </p:sldIdLst>
  <p:sldSz cx="12195175" cy="6859588"/>
  <p:notesSz cx="6858000" cy="9144000"/>
  <p:embeddedFontLst>
    <p:embeddedFont>
      <p:font typeface="Calibri" panose="020F0502020204030204" pitchFamily="34" charset="0"/>
      <p:regular r:id="rId32"/>
      <p:bold r:id="rId33"/>
      <p:italic r:id="rId34"/>
      <p:boldItalic r:id="rId35"/>
    </p:embeddedFont>
  </p:embeddedFontLst>
  <p:defaultTextStyle>
    <a:defPPr>
      <a:defRPr lang="nb-NO"/>
    </a:defPPr>
    <a:lvl1pPr marL="0" algn="l" defTabSz="914445" rtl="0" eaLnBrk="1" latinLnBrk="0" hangingPunct="1">
      <a:defRPr sz="1800" kern="1200">
        <a:solidFill>
          <a:schemeClr val="tx1"/>
        </a:solidFill>
        <a:latin typeface="+mn-lt"/>
        <a:ea typeface="+mn-ea"/>
        <a:cs typeface="+mn-cs"/>
      </a:defRPr>
    </a:lvl1pPr>
    <a:lvl2pPr marL="457222" algn="l" defTabSz="914445" rtl="0" eaLnBrk="1" latinLnBrk="0" hangingPunct="1">
      <a:defRPr sz="1800" kern="1200">
        <a:solidFill>
          <a:schemeClr val="tx1"/>
        </a:solidFill>
        <a:latin typeface="+mn-lt"/>
        <a:ea typeface="+mn-ea"/>
        <a:cs typeface="+mn-cs"/>
      </a:defRPr>
    </a:lvl2pPr>
    <a:lvl3pPr marL="914445" algn="l" defTabSz="914445" rtl="0" eaLnBrk="1" latinLnBrk="0" hangingPunct="1">
      <a:defRPr sz="1800" kern="1200">
        <a:solidFill>
          <a:schemeClr val="tx1"/>
        </a:solidFill>
        <a:latin typeface="+mn-lt"/>
        <a:ea typeface="+mn-ea"/>
        <a:cs typeface="+mn-cs"/>
      </a:defRPr>
    </a:lvl3pPr>
    <a:lvl4pPr marL="1371669" algn="l" defTabSz="914445" rtl="0" eaLnBrk="1" latinLnBrk="0" hangingPunct="1">
      <a:defRPr sz="1800" kern="1200">
        <a:solidFill>
          <a:schemeClr val="tx1"/>
        </a:solidFill>
        <a:latin typeface="+mn-lt"/>
        <a:ea typeface="+mn-ea"/>
        <a:cs typeface="+mn-cs"/>
      </a:defRPr>
    </a:lvl4pPr>
    <a:lvl5pPr marL="1828891" algn="l" defTabSz="914445" rtl="0" eaLnBrk="1" latinLnBrk="0" hangingPunct="1">
      <a:defRPr sz="1800" kern="1200">
        <a:solidFill>
          <a:schemeClr val="tx1"/>
        </a:solidFill>
        <a:latin typeface="+mn-lt"/>
        <a:ea typeface="+mn-ea"/>
        <a:cs typeface="+mn-cs"/>
      </a:defRPr>
    </a:lvl5pPr>
    <a:lvl6pPr marL="2286114" algn="l" defTabSz="914445" rtl="0" eaLnBrk="1" latinLnBrk="0" hangingPunct="1">
      <a:defRPr sz="1800" kern="1200">
        <a:solidFill>
          <a:schemeClr val="tx1"/>
        </a:solidFill>
        <a:latin typeface="+mn-lt"/>
        <a:ea typeface="+mn-ea"/>
        <a:cs typeface="+mn-cs"/>
      </a:defRPr>
    </a:lvl6pPr>
    <a:lvl7pPr marL="2743338" algn="l" defTabSz="914445" rtl="0" eaLnBrk="1" latinLnBrk="0" hangingPunct="1">
      <a:defRPr sz="1800" kern="1200">
        <a:solidFill>
          <a:schemeClr val="tx1"/>
        </a:solidFill>
        <a:latin typeface="+mn-lt"/>
        <a:ea typeface="+mn-ea"/>
        <a:cs typeface="+mn-cs"/>
      </a:defRPr>
    </a:lvl7pPr>
    <a:lvl8pPr marL="3200559" algn="l" defTabSz="914445" rtl="0" eaLnBrk="1" latinLnBrk="0" hangingPunct="1">
      <a:defRPr sz="1800" kern="1200">
        <a:solidFill>
          <a:schemeClr val="tx1"/>
        </a:solidFill>
        <a:latin typeface="+mn-lt"/>
        <a:ea typeface="+mn-ea"/>
        <a:cs typeface="+mn-cs"/>
      </a:defRPr>
    </a:lvl8pPr>
    <a:lvl9pPr marL="3657782" algn="l" defTabSz="91444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4040"/>
    <a:srgbClr val="F2EBDD"/>
    <a:srgbClr val="EFEFEF"/>
    <a:srgbClr val="253325"/>
    <a:srgbClr val="440C1A"/>
    <a:srgbClr val="5397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A9A24D-1594-1C40-BF40-4CE535B6EE7B}" v="53" dt="2022-03-22T12:46:44.183"/>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0480"/>
  </p:normalViewPr>
  <p:slideViewPr>
    <p:cSldViewPr snapToGrid="0">
      <p:cViewPr varScale="1">
        <p:scale>
          <a:sx n="74" d="100"/>
          <a:sy n="74" d="100"/>
        </p:scale>
        <p:origin x="2016" y="168"/>
      </p:cViewPr>
      <p:guideLst>
        <p:guide orient="horz" pos="2161"/>
        <p:guide pos="384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3.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4.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ndre Flatmo" userId="5d3051c8-36e2-4171-96ae-e84f05e46a64" providerId="ADAL" clId="{2176EF2B-9DFB-8041-B80B-54FADD7E051A}"/>
    <pc:docChg chg="undo custSel addSld delSld modSld sldOrd">
      <pc:chgData name="Endre Flatmo" userId="5d3051c8-36e2-4171-96ae-e84f05e46a64" providerId="ADAL" clId="{2176EF2B-9DFB-8041-B80B-54FADD7E051A}" dt="2021-11-04T12:01:29.239" v="5846" actId="27636"/>
      <pc:docMkLst>
        <pc:docMk/>
      </pc:docMkLst>
      <pc:sldChg chg="modSp mod">
        <pc:chgData name="Endre Flatmo" userId="5d3051c8-36e2-4171-96ae-e84f05e46a64" providerId="ADAL" clId="{2176EF2B-9DFB-8041-B80B-54FADD7E051A}" dt="2021-11-04T12:01:29.239" v="5846" actId="27636"/>
        <pc:sldMkLst>
          <pc:docMk/>
          <pc:sldMk cId="409148774" sldId="257"/>
        </pc:sldMkLst>
        <pc:spChg chg="mod">
          <ac:chgData name="Endre Flatmo" userId="5d3051c8-36e2-4171-96ae-e84f05e46a64" providerId="ADAL" clId="{2176EF2B-9DFB-8041-B80B-54FADD7E051A}" dt="2021-11-04T12:01:29.239" v="5846" actId="27636"/>
          <ac:spMkLst>
            <pc:docMk/>
            <pc:sldMk cId="409148774" sldId="257"/>
            <ac:spMk id="2" creationId="{5919B267-FAE9-6943-90DA-B671F36FED04}"/>
          </ac:spMkLst>
        </pc:spChg>
      </pc:sldChg>
      <pc:sldChg chg="modSp del mod">
        <pc:chgData name="Endre Flatmo" userId="5d3051c8-36e2-4171-96ae-e84f05e46a64" providerId="ADAL" clId="{2176EF2B-9DFB-8041-B80B-54FADD7E051A}" dt="2021-11-03T10:16:31.234" v="1824" actId="2696"/>
        <pc:sldMkLst>
          <pc:docMk/>
          <pc:sldMk cId="4114070098" sldId="258"/>
        </pc:sldMkLst>
        <pc:spChg chg="mod">
          <ac:chgData name="Endre Flatmo" userId="5d3051c8-36e2-4171-96ae-e84f05e46a64" providerId="ADAL" clId="{2176EF2B-9DFB-8041-B80B-54FADD7E051A}" dt="2021-11-03T10:16:22.587" v="1821" actId="21"/>
          <ac:spMkLst>
            <pc:docMk/>
            <pc:sldMk cId="4114070098" sldId="258"/>
            <ac:spMk id="2" creationId="{EF09B326-8F7D-C34B-B328-16ACC0864A9B}"/>
          </ac:spMkLst>
        </pc:spChg>
      </pc:sldChg>
      <pc:sldChg chg="modSp mod ord">
        <pc:chgData name="Endre Flatmo" userId="5d3051c8-36e2-4171-96ae-e84f05e46a64" providerId="ADAL" clId="{2176EF2B-9DFB-8041-B80B-54FADD7E051A}" dt="2021-11-04T10:05:48.406" v="2973" actId="20577"/>
        <pc:sldMkLst>
          <pc:docMk/>
          <pc:sldMk cId="1869377530" sldId="259"/>
        </pc:sldMkLst>
        <pc:spChg chg="mod">
          <ac:chgData name="Endre Flatmo" userId="5d3051c8-36e2-4171-96ae-e84f05e46a64" providerId="ADAL" clId="{2176EF2B-9DFB-8041-B80B-54FADD7E051A}" dt="2021-11-04T10:05:48.406" v="2973" actId="20577"/>
          <ac:spMkLst>
            <pc:docMk/>
            <pc:sldMk cId="1869377530" sldId="259"/>
            <ac:spMk id="2" creationId="{319D4CD4-0529-F443-84AF-CFA95F5003E8}"/>
          </ac:spMkLst>
        </pc:spChg>
        <pc:spChg chg="mod">
          <ac:chgData name="Endre Flatmo" userId="5d3051c8-36e2-4171-96ae-e84f05e46a64" providerId="ADAL" clId="{2176EF2B-9DFB-8041-B80B-54FADD7E051A}" dt="2021-11-04T10:04:43.156" v="2962" actId="20577"/>
          <ac:spMkLst>
            <pc:docMk/>
            <pc:sldMk cId="1869377530" sldId="259"/>
            <ac:spMk id="3" creationId="{A01A83B8-E48D-3146-BE41-83E309248472}"/>
          </ac:spMkLst>
        </pc:spChg>
      </pc:sldChg>
      <pc:sldChg chg="modSp mod">
        <pc:chgData name="Endre Flatmo" userId="5d3051c8-36e2-4171-96ae-e84f05e46a64" providerId="ADAL" clId="{2176EF2B-9DFB-8041-B80B-54FADD7E051A}" dt="2021-11-04T11:53:43.376" v="5301" actId="20577"/>
        <pc:sldMkLst>
          <pc:docMk/>
          <pc:sldMk cId="1079301379" sldId="260"/>
        </pc:sldMkLst>
        <pc:spChg chg="mod">
          <ac:chgData name="Endre Flatmo" userId="5d3051c8-36e2-4171-96ae-e84f05e46a64" providerId="ADAL" clId="{2176EF2B-9DFB-8041-B80B-54FADD7E051A}" dt="2021-11-04T11:53:43.376" v="5301" actId="20577"/>
          <ac:spMkLst>
            <pc:docMk/>
            <pc:sldMk cId="1079301379" sldId="260"/>
            <ac:spMk id="2" creationId="{DB552144-F303-F948-957D-D721CD4FFABA}"/>
          </ac:spMkLst>
        </pc:spChg>
      </pc:sldChg>
      <pc:sldChg chg="modSp add del mod">
        <pc:chgData name="Endre Flatmo" userId="5d3051c8-36e2-4171-96ae-e84f05e46a64" providerId="ADAL" clId="{2176EF2B-9DFB-8041-B80B-54FADD7E051A}" dt="2021-11-04T11:56:18.312" v="5421" actId="2696"/>
        <pc:sldMkLst>
          <pc:docMk/>
          <pc:sldMk cId="1046587495" sldId="261"/>
        </pc:sldMkLst>
        <pc:spChg chg="mod">
          <ac:chgData name="Endre Flatmo" userId="5d3051c8-36e2-4171-96ae-e84f05e46a64" providerId="ADAL" clId="{2176EF2B-9DFB-8041-B80B-54FADD7E051A}" dt="2021-11-04T11:43:31.656" v="5204" actId="21"/>
          <ac:spMkLst>
            <pc:docMk/>
            <pc:sldMk cId="1046587495" sldId="261"/>
            <ac:spMk id="2" creationId="{A7A29C72-B56B-E34D-90EF-43B9A1CA5627}"/>
          </ac:spMkLst>
        </pc:spChg>
      </pc:sldChg>
      <pc:sldChg chg="modSp mod">
        <pc:chgData name="Endre Flatmo" userId="5d3051c8-36e2-4171-96ae-e84f05e46a64" providerId="ADAL" clId="{2176EF2B-9DFB-8041-B80B-54FADD7E051A}" dt="2021-10-28T12:53:11.303" v="477" actId="20577"/>
        <pc:sldMkLst>
          <pc:docMk/>
          <pc:sldMk cId="4031905895" sldId="262"/>
        </pc:sldMkLst>
        <pc:spChg chg="mod">
          <ac:chgData name="Endre Flatmo" userId="5d3051c8-36e2-4171-96ae-e84f05e46a64" providerId="ADAL" clId="{2176EF2B-9DFB-8041-B80B-54FADD7E051A}" dt="2021-10-28T12:53:11.303" v="477" actId="20577"/>
          <ac:spMkLst>
            <pc:docMk/>
            <pc:sldMk cId="4031905895" sldId="262"/>
            <ac:spMk id="2" creationId="{A3580FC4-A72E-4F4D-B736-A05C43B6B6F2}"/>
          </ac:spMkLst>
        </pc:spChg>
      </pc:sldChg>
      <pc:sldChg chg="modSp mod">
        <pc:chgData name="Endre Flatmo" userId="5d3051c8-36e2-4171-96ae-e84f05e46a64" providerId="ADAL" clId="{2176EF2B-9DFB-8041-B80B-54FADD7E051A}" dt="2021-11-04T11:58:50.218" v="5612" actId="27636"/>
        <pc:sldMkLst>
          <pc:docMk/>
          <pc:sldMk cId="2253480514" sldId="263"/>
        </pc:sldMkLst>
        <pc:spChg chg="mod">
          <ac:chgData name="Endre Flatmo" userId="5d3051c8-36e2-4171-96ae-e84f05e46a64" providerId="ADAL" clId="{2176EF2B-9DFB-8041-B80B-54FADD7E051A}" dt="2021-11-04T11:58:50.218" v="5612" actId="27636"/>
          <ac:spMkLst>
            <pc:docMk/>
            <pc:sldMk cId="2253480514" sldId="263"/>
            <ac:spMk id="3" creationId="{44422790-3A9E-1845-8B72-18B12449883C}"/>
          </ac:spMkLst>
        </pc:spChg>
      </pc:sldChg>
      <pc:sldChg chg="modSp mod">
        <pc:chgData name="Endre Flatmo" userId="5d3051c8-36e2-4171-96ae-e84f05e46a64" providerId="ADAL" clId="{2176EF2B-9DFB-8041-B80B-54FADD7E051A}" dt="2021-11-04T11:59:48.363" v="5651" actId="20577"/>
        <pc:sldMkLst>
          <pc:docMk/>
          <pc:sldMk cId="3873418162" sldId="264"/>
        </pc:sldMkLst>
        <pc:spChg chg="mod">
          <ac:chgData name="Endre Flatmo" userId="5d3051c8-36e2-4171-96ae-e84f05e46a64" providerId="ADAL" clId="{2176EF2B-9DFB-8041-B80B-54FADD7E051A}" dt="2021-11-04T11:38:55.161" v="4963" actId="20577"/>
          <ac:spMkLst>
            <pc:docMk/>
            <pc:sldMk cId="3873418162" sldId="264"/>
            <ac:spMk id="2" creationId="{1193965E-D0FD-344F-B242-96C58362026B}"/>
          </ac:spMkLst>
        </pc:spChg>
        <pc:spChg chg="mod">
          <ac:chgData name="Endre Flatmo" userId="5d3051c8-36e2-4171-96ae-e84f05e46a64" providerId="ADAL" clId="{2176EF2B-9DFB-8041-B80B-54FADD7E051A}" dt="2021-11-04T11:59:48.363" v="5651" actId="20577"/>
          <ac:spMkLst>
            <pc:docMk/>
            <pc:sldMk cId="3873418162" sldId="264"/>
            <ac:spMk id="3" creationId="{02288C82-5A90-3F46-96DF-16C6B0DEAFEB}"/>
          </ac:spMkLst>
        </pc:spChg>
      </pc:sldChg>
      <pc:sldChg chg="modSp mod">
        <pc:chgData name="Endre Flatmo" userId="5d3051c8-36e2-4171-96ae-e84f05e46a64" providerId="ADAL" clId="{2176EF2B-9DFB-8041-B80B-54FADD7E051A}" dt="2021-11-04T11:56:02.500" v="5420" actId="20577"/>
        <pc:sldMkLst>
          <pc:docMk/>
          <pc:sldMk cId="635277993" sldId="265"/>
        </pc:sldMkLst>
        <pc:spChg chg="mod">
          <ac:chgData name="Endre Flatmo" userId="5d3051c8-36e2-4171-96ae-e84f05e46a64" providerId="ADAL" clId="{2176EF2B-9DFB-8041-B80B-54FADD7E051A}" dt="2021-11-04T11:56:02.500" v="5420" actId="20577"/>
          <ac:spMkLst>
            <pc:docMk/>
            <pc:sldMk cId="635277993" sldId="265"/>
            <ac:spMk id="2" creationId="{A6E3C18E-AB27-E04E-87A7-62E6CE23D873}"/>
          </ac:spMkLst>
        </pc:spChg>
      </pc:sldChg>
      <pc:sldChg chg="modSp mod">
        <pc:chgData name="Endre Flatmo" userId="5d3051c8-36e2-4171-96ae-e84f05e46a64" providerId="ADAL" clId="{2176EF2B-9DFB-8041-B80B-54FADD7E051A}" dt="2021-11-02T13:08:04.411" v="1238" actId="20577"/>
        <pc:sldMkLst>
          <pc:docMk/>
          <pc:sldMk cId="3092030434" sldId="266"/>
        </pc:sldMkLst>
        <pc:spChg chg="mod">
          <ac:chgData name="Endre Flatmo" userId="5d3051c8-36e2-4171-96ae-e84f05e46a64" providerId="ADAL" clId="{2176EF2B-9DFB-8041-B80B-54FADD7E051A}" dt="2021-11-02T13:08:04.411" v="1238" actId="20577"/>
          <ac:spMkLst>
            <pc:docMk/>
            <pc:sldMk cId="3092030434" sldId="266"/>
            <ac:spMk id="2" creationId="{F9FE331E-C481-B843-B57F-B098A373576A}"/>
          </ac:spMkLst>
        </pc:spChg>
      </pc:sldChg>
      <pc:sldChg chg="modSp mod">
        <pc:chgData name="Endre Flatmo" userId="5d3051c8-36e2-4171-96ae-e84f05e46a64" providerId="ADAL" clId="{2176EF2B-9DFB-8041-B80B-54FADD7E051A}" dt="2021-11-03T10:28:52.060" v="2741" actId="20577"/>
        <pc:sldMkLst>
          <pc:docMk/>
          <pc:sldMk cId="264302967" sldId="267"/>
        </pc:sldMkLst>
        <pc:spChg chg="mod">
          <ac:chgData name="Endre Flatmo" userId="5d3051c8-36e2-4171-96ae-e84f05e46a64" providerId="ADAL" clId="{2176EF2B-9DFB-8041-B80B-54FADD7E051A}" dt="2021-11-03T10:28:52.060" v="2741" actId="20577"/>
          <ac:spMkLst>
            <pc:docMk/>
            <pc:sldMk cId="264302967" sldId="267"/>
            <ac:spMk id="2" creationId="{6EAB3C68-AC45-7B41-B8AE-2544E9A51DA7}"/>
          </ac:spMkLst>
        </pc:spChg>
      </pc:sldChg>
      <pc:sldChg chg="modSp new del mod">
        <pc:chgData name="Endre Flatmo" userId="5d3051c8-36e2-4171-96ae-e84f05e46a64" providerId="ADAL" clId="{2176EF2B-9DFB-8041-B80B-54FADD7E051A}" dt="2021-11-03T10:18:58.328" v="2043" actId="2696"/>
        <pc:sldMkLst>
          <pc:docMk/>
          <pc:sldMk cId="1990990369" sldId="268"/>
        </pc:sldMkLst>
        <pc:spChg chg="mod">
          <ac:chgData name="Endre Flatmo" userId="5d3051c8-36e2-4171-96ae-e84f05e46a64" providerId="ADAL" clId="{2176EF2B-9DFB-8041-B80B-54FADD7E051A}" dt="2021-11-03T10:17:06.318" v="1909" actId="5793"/>
          <ac:spMkLst>
            <pc:docMk/>
            <pc:sldMk cId="1990990369" sldId="268"/>
            <ac:spMk id="3" creationId="{1D951992-43E7-8B4F-B823-39DEA9CF44F7}"/>
          </ac:spMkLst>
        </pc:spChg>
        <pc:spChg chg="mod">
          <ac:chgData name="Endre Flatmo" userId="5d3051c8-36e2-4171-96ae-e84f05e46a64" providerId="ADAL" clId="{2176EF2B-9DFB-8041-B80B-54FADD7E051A}" dt="2021-10-28T12:44:39.278" v="38" actId="20577"/>
          <ac:spMkLst>
            <pc:docMk/>
            <pc:sldMk cId="1990990369" sldId="268"/>
            <ac:spMk id="4" creationId="{DE89420C-92D6-4449-A097-8CCDBEC71D3D}"/>
          </ac:spMkLst>
        </pc:spChg>
      </pc:sldChg>
      <pc:sldChg chg="new del">
        <pc:chgData name="Endre Flatmo" userId="5d3051c8-36e2-4171-96ae-e84f05e46a64" providerId="ADAL" clId="{2176EF2B-9DFB-8041-B80B-54FADD7E051A}" dt="2021-10-28T12:44:30.079" v="16" actId="2696"/>
        <pc:sldMkLst>
          <pc:docMk/>
          <pc:sldMk cId="2193018672" sldId="268"/>
        </pc:sldMkLst>
      </pc:sldChg>
      <pc:sldChg chg="modSp new mod">
        <pc:chgData name="Endre Flatmo" userId="5d3051c8-36e2-4171-96ae-e84f05e46a64" providerId="ADAL" clId="{2176EF2B-9DFB-8041-B80B-54FADD7E051A}" dt="2021-11-04T10:14:38.751" v="3649" actId="20577"/>
        <pc:sldMkLst>
          <pc:docMk/>
          <pc:sldMk cId="2217798175" sldId="269"/>
        </pc:sldMkLst>
        <pc:spChg chg="mod">
          <ac:chgData name="Endre Flatmo" userId="5d3051c8-36e2-4171-96ae-e84f05e46a64" providerId="ADAL" clId="{2176EF2B-9DFB-8041-B80B-54FADD7E051A}" dt="2021-11-03T10:24:29.692" v="2401" actId="20577"/>
          <ac:spMkLst>
            <pc:docMk/>
            <pc:sldMk cId="2217798175" sldId="269"/>
            <ac:spMk id="2" creationId="{0BBB7727-CE8A-9641-87E0-764BC3F836C9}"/>
          </ac:spMkLst>
        </pc:spChg>
        <pc:spChg chg="mod">
          <ac:chgData name="Endre Flatmo" userId="5d3051c8-36e2-4171-96ae-e84f05e46a64" providerId="ADAL" clId="{2176EF2B-9DFB-8041-B80B-54FADD7E051A}" dt="2021-11-04T10:14:38.751" v="3649" actId="20577"/>
          <ac:spMkLst>
            <pc:docMk/>
            <pc:sldMk cId="2217798175" sldId="269"/>
            <ac:spMk id="3" creationId="{35596FC2-D883-D146-B125-17F81DAC0B31}"/>
          </ac:spMkLst>
        </pc:spChg>
      </pc:sldChg>
      <pc:sldChg chg="modSp new mod">
        <pc:chgData name="Endre Flatmo" userId="5d3051c8-36e2-4171-96ae-e84f05e46a64" providerId="ADAL" clId="{2176EF2B-9DFB-8041-B80B-54FADD7E051A}" dt="2021-11-04T10:19:46.655" v="3758" actId="20577"/>
        <pc:sldMkLst>
          <pc:docMk/>
          <pc:sldMk cId="107200535" sldId="270"/>
        </pc:sldMkLst>
        <pc:spChg chg="mod">
          <ac:chgData name="Endre Flatmo" userId="5d3051c8-36e2-4171-96ae-e84f05e46a64" providerId="ADAL" clId="{2176EF2B-9DFB-8041-B80B-54FADD7E051A}" dt="2021-11-04T10:19:46.655" v="3758" actId="20577"/>
          <ac:spMkLst>
            <pc:docMk/>
            <pc:sldMk cId="107200535" sldId="270"/>
            <ac:spMk id="2" creationId="{D29B116F-E241-444D-8092-CDFD9839C6DE}"/>
          </ac:spMkLst>
        </pc:spChg>
        <pc:spChg chg="mod">
          <ac:chgData name="Endre Flatmo" userId="5d3051c8-36e2-4171-96ae-e84f05e46a64" providerId="ADAL" clId="{2176EF2B-9DFB-8041-B80B-54FADD7E051A}" dt="2021-10-28T13:09:40.702" v="600" actId="20577"/>
          <ac:spMkLst>
            <pc:docMk/>
            <pc:sldMk cId="107200535" sldId="270"/>
            <ac:spMk id="3" creationId="{AA4EB6DA-AF78-1D49-8427-D2209C5EBE83}"/>
          </ac:spMkLst>
        </pc:spChg>
      </pc:sldChg>
      <pc:sldChg chg="modSp new mod">
        <pc:chgData name="Endre Flatmo" userId="5d3051c8-36e2-4171-96ae-e84f05e46a64" providerId="ADAL" clId="{2176EF2B-9DFB-8041-B80B-54FADD7E051A}" dt="2021-10-28T13:10:16.817" v="681" actId="20577"/>
        <pc:sldMkLst>
          <pc:docMk/>
          <pc:sldMk cId="1663033714" sldId="271"/>
        </pc:sldMkLst>
        <pc:spChg chg="mod">
          <ac:chgData name="Endre Flatmo" userId="5d3051c8-36e2-4171-96ae-e84f05e46a64" providerId="ADAL" clId="{2176EF2B-9DFB-8041-B80B-54FADD7E051A}" dt="2021-10-28T13:10:16.817" v="681" actId="20577"/>
          <ac:spMkLst>
            <pc:docMk/>
            <pc:sldMk cId="1663033714" sldId="271"/>
            <ac:spMk id="2" creationId="{EA7B3A32-2CD6-8847-8961-6CC38E38FE61}"/>
          </ac:spMkLst>
        </pc:spChg>
      </pc:sldChg>
      <pc:sldChg chg="modSp new mod">
        <pc:chgData name="Endre Flatmo" userId="5d3051c8-36e2-4171-96ae-e84f05e46a64" providerId="ADAL" clId="{2176EF2B-9DFB-8041-B80B-54FADD7E051A}" dt="2021-10-28T13:11:20.125" v="715" actId="20577"/>
        <pc:sldMkLst>
          <pc:docMk/>
          <pc:sldMk cId="1353831243" sldId="272"/>
        </pc:sldMkLst>
        <pc:spChg chg="mod">
          <ac:chgData name="Endre Flatmo" userId="5d3051c8-36e2-4171-96ae-e84f05e46a64" providerId="ADAL" clId="{2176EF2B-9DFB-8041-B80B-54FADD7E051A}" dt="2021-10-28T13:11:20.125" v="715" actId="20577"/>
          <ac:spMkLst>
            <pc:docMk/>
            <pc:sldMk cId="1353831243" sldId="272"/>
            <ac:spMk id="2" creationId="{48C5C1B4-673F-234B-83DA-CF1988EC3CF2}"/>
          </ac:spMkLst>
        </pc:spChg>
      </pc:sldChg>
      <pc:sldChg chg="modSp new del mod">
        <pc:chgData name="Endre Flatmo" userId="5d3051c8-36e2-4171-96ae-e84f05e46a64" providerId="ADAL" clId="{2176EF2B-9DFB-8041-B80B-54FADD7E051A}" dt="2021-11-03T10:17:41.276" v="1935" actId="2696"/>
        <pc:sldMkLst>
          <pc:docMk/>
          <pc:sldMk cId="1909789547" sldId="273"/>
        </pc:sldMkLst>
        <pc:spChg chg="mod">
          <ac:chgData name="Endre Flatmo" userId="5d3051c8-36e2-4171-96ae-e84f05e46a64" providerId="ADAL" clId="{2176EF2B-9DFB-8041-B80B-54FADD7E051A}" dt="2021-11-03T10:17:32.497" v="1933" actId="20577"/>
          <ac:spMkLst>
            <pc:docMk/>
            <pc:sldMk cId="1909789547" sldId="273"/>
            <ac:spMk id="4" creationId="{1871F2A1-D6D6-F242-B09A-04ACE1B5AB8D}"/>
          </ac:spMkLst>
        </pc:spChg>
      </pc:sldChg>
      <pc:sldChg chg="modSp new mod">
        <pc:chgData name="Endre Flatmo" userId="5d3051c8-36e2-4171-96ae-e84f05e46a64" providerId="ADAL" clId="{2176EF2B-9DFB-8041-B80B-54FADD7E051A}" dt="2021-11-04T09:58:25.089" v="2751" actId="20577"/>
        <pc:sldMkLst>
          <pc:docMk/>
          <pc:sldMk cId="769790802" sldId="274"/>
        </pc:sldMkLst>
        <pc:spChg chg="mod">
          <ac:chgData name="Endre Flatmo" userId="5d3051c8-36e2-4171-96ae-e84f05e46a64" providerId="ADAL" clId="{2176EF2B-9DFB-8041-B80B-54FADD7E051A}" dt="2021-11-03T10:18:43.519" v="2038" actId="20577"/>
          <ac:spMkLst>
            <pc:docMk/>
            <pc:sldMk cId="769790802" sldId="274"/>
            <ac:spMk id="2" creationId="{F346E02D-22E4-CE4A-AFAB-06CD35A0B535}"/>
          </ac:spMkLst>
        </pc:spChg>
        <pc:spChg chg="mod">
          <ac:chgData name="Endre Flatmo" userId="5d3051c8-36e2-4171-96ae-e84f05e46a64" providerId="ADAL" clId="{2176EF2B-9DFB-8041-B80B-54FADD7E051A}" dt="2021-11-04T09:54:49.118" v="2749" actId="20577"/>
          <ac:spMkLst>
            <pc:docMk/>
            <pc:sldMk cId="769790802" sldId="274"/>
            <ac:spMk id="3" creationId="{C627A3A4-8F60-1A40-9D72-724EAE15F89A}"/>
          </ac:spMkLst>
        </pc:spChg>
        <pc:spChg chg="mod">
          <ac:chgData name="Endre Flatmo" userId="5d3051c8-36e2-4171-96ae-e84f05e46a64" providerId="ADAL" clId="{2176EF2B-9DFB-8041-B80B-54FADD7E051A}" dt="2021-11-04T09:58:25.089" v="2751" actId="20577"/>
          <ac:spMkLst>
            <pc:docMk/>
            <pc:sldMk cId="769790802" sldId="274"/>
            <ac:spMk id="4" creationId="{8DEE2F26-BF7E-6F46-8F7E-E6B602B3BE3E}"/>
          </ac:spMkLst>
        </pc:spChg>
        <pc:spChg chg="mod">
          <ac:chgData name="Endre Flatmo" userId="5d3051c8-36e2-4171-96ae-e84f05e46a64" providerId="ADAL" clId="{2176EF2B-9DFB-8041-B80B-54FADD7E051A}" dt="2021-11-03T10:18:08.369" v="1970" actId="20577"/>
          <ac:spMkLst>
            <pc:docMk/>
            <pc:sldMk cId="769790802" sldId="274"/>
            <ac:spMk id="5" creationId="{E66EAA8C-BB32-7E4E-B3D9-876A01599609}"/>
          </ac:spMkLst>
        </pc:spChg>
        <pc:spChg chg="mod">
          <ac:chgData name="Endre Flatmo" userId="5d3051c8-36e2-4171-96ae-e84f05e46a64" providerId="ADAL" clId="{2176EF2B-9DFB-8041-B80B-54FADD7E051A}" dt="2021-11-03T10:17:48.847" v="1956" actId="20577"/>
          <ac:spMkLst>
            <pc:docMk/>
            <pc:sldMk cId="769790802" sldId="274"/>
            <ac:spMk id="6" creationId="{41D7E20A-9691-8D43-AFB1-CA74EFC5D8CA}"/>
          </ac:spMkLst>
        </pc:spChg>
      </pc:sldChg>
      <pc:sldChg chg="modSp new mod">
        <pc:chgData name="Endre Flatmo" userId="5d3051c8-36e2-4171-96ae-e84f05e46a64" providerId="ADAL" clId="{2176EF2B-9DFB-8041-B80B-54FADD7E051A}" dt="2021-11-04T10:15:48.774" v="3725" actId="20577"/>
        <pc:sldMkLst>
          <pc:docMk/>
          <pc:sldMk cId="330902149" sldId="275"/>
        </pc:sldMkLst>
        <pc:spChg chg="mod">
          <ac:chgData name="Endre Flatmo" userId="5d3051c8-36e2-4171-96ae-e84f05e46a64" providerId="ADAL" clId="{2176EF2B-9DFB-8041-B80B-54FADD7E051A}" dt="2021-11-03T10:24:48.333" v="2440" actId="20577"/>
          <ac:spMkLst>
            <pc:docMk/>
            <pc:sldMk cId="330902149" sldId="275"/>
            <ac:spMk id="2" creationId="{F79417EE-E7D8-1E4C-885B-5CDFC0177A8D}"/>
          </ac:spMkLst>
        </pc:spChg>
        <pc:spChg chg="mod">
          <ac:chgData name="Endre Flatmo" userId="5d3051c8-36e2-4171-96ae-e84f05e46a64" providerId="ADAL" clId="{2176EF2B-9DFB-8041-B80B-54FADD7E051A}" dt="2021-11-04T10:14:49.612" v="3652" actId="12"/>
          <ac:spMkLst>
            <pc:docMk/>
            <pc:sldMk cId="330902149" sldId="275"/>
            <ac:spMk id="3" creationId="{468C453D-3D11-9246-8425-834B09398234}"/>
          </ac:spMkLst>
        </pc:spChg>
        <pc:spChg chg="mod">
          <ac:chgData name="Endre Flatmo" userId="5d3051c8-36e2-4171-96ae-e84f05e46a64" providerId="ADAL" clId="{2176EF2B-9DFB-8041-B80B-54FADD7E051A}" dt="2021-11-04T10:15:48.774" v="3725" actId="20577"/>
          <ac:spMkLst>
            <pc:docMk/>
            <pc:sldMk cId="330902149" sldId="275"/>
            <ac:spMk id="4" creationId="{2BB4E7F9-7F34-ED4C-8E27-89F9399BCA56}"/>
          </ac:spMkLst>
        </pc:spChg>
        <pc:spChg chg="mod">
          <ac:chgData name="Endre Flatmo" userId="5d3051c8-36e2-4171-96ae-e84f05e46a64" providerId="ADAL" clId="{2176EF2B-9DFB-8041-B80B-54FADD7E051A}" dt="2021-11-03T10:24:52.542" v="2456" actId="20577"/>
          <ac:spMkLst>
            <pc:docMk/>
            <pc:sldMk cId="330902149" sldId="275"/>
            <ac:spMk id="5" creationId="{FE9F546F-2715-E24B-8E46-0695AC7666E4}"/>
          </ac:spMkLst>
        </pc:spChg>
        <pc:spChg chg="mod">
          <ac:chgData name="Endre Flatmo" userId="5d3051c8-36e2-4171-96ae-e84f05e46a64" providerId="ADAL" clId="{2176EF2B-9DFB-8041-B80B-54FADD7E051A}" dt="2021-11-03T10:24:43.366" v="2427" actId="20577"/>
          <ac:spMkLst>
            <pc:docMk/>
            <pc:sldMk cId="330902149" sldId="275"/>
            <ac:spMk id="6" creationId="{EB8E75DB-AE3C-6549-955E-8F1173303332}"/>
          </ac:spMkLst>
        </pc:spChg>
      </pc:sldChg>
      <pc:sldChg chg="modSp new mod">
        <pc:chgData name="Endre Flatmo" userId="5d3051c8-36e2-4171-96ae-e84f05e46a64" providerId="ADAL" clId="{2176EF2B-9DFB-8041-B80B-54FADD7E051A}" dt="2021-11-04T10:10:39.748" v="3365" actId="20577"/>
        <pc:sldMkLst>
          <pc:docMk/>
          <pc:sldMk cId="966857882" sldId="276"/>
        </pc:sldMkLst>
        <pc:spChg chg="mod">
          <ac:chgData name="Endre Flatmo" userId="5d3051c8-36e2-4171-96ae-e84f05e46a64" providerId="ADAL" clId="{2176EF2B-9DFB-8041-B80B-54FADD7E051A}" dt="2021-11-04T10:10:39.748" v="3365" actId="20577"/>
          <ac:spMkLst>
            <pc:docMk/>
            <pc:sldMk cId="966857882" sldId="276"/>
            <ac:spMk id="2" creationId="{0E48EDE1-D25B-D243-8ED1-AD4A6BE482E1}"/>
          </ac:spMkLst>
        </pc:spChg>
        <pc:spChg chg="mod">
          <ac:chgData name="Endre Flatmo" userId="5d3051c8-36e2-4171-96ae-e84f05e46a64" providerId="ADAL" clId="{2176EF2B-9DFB-8041-B80B-54FADD7E051A}" dt="2021-11-04T10:06:11.448" v="3000" actId="20577"/>
          <ac:spMkLst>
            <pc:docMk/>
            <pc:sldMk cId="966857882" sldId="276"/>
            <ac:spMk id="3" creationId="{6983E979-E9FE-8E41-826E-1163CEF0B406}"/>
          </ac:spMkLst>
        </pc:spChg>
      </pc:sldChg>
      <pc:sldChg chg="modSp new mod">
        <pc:chgData name="Endre Flatmo" userId="5d3051c8-36e2-4171-96ae-e84f05e46a64" providerId="ADAL" clId="{2176EF2B-9DFB-8041-B80B-54FADD7E051A}" dt="2021-11-04T10:13:36.502" v="3563" actId="20577"/>
        <pc:sldMkLst>
          <pc:docMk/>
          <pc:sldMk cId="822421685" sldId="277"/>
        </pc:sldMkLst>
        <pc:spChg chg="mod">
          <ac:chgData name="Endre Flatmo" userId="5d3051c8-36e2-4171-96ae-e84f05e46a64" providerId="ADAL" clId="{2176EF2B-9DFB-8041-B80B-54FADD7E051A}" dt="2021-11-04T10:11:21.369" v="3396" actId="20577"/>
          <ac:spMkLst>
            <pc:docMk/>
            <pc:sldMk cId="822421685" sldId="277"/>
            <ac:spMk id="2" creationId="{BBBEB1BE-D8B4-C343-8523-196EB3B61EEE}"/>
          </ac:spMkLst>
        </pc:spChg>
        <pc:spChg chg="mod">
          <ac:chgData name="Endre Flatmo" userId="5d3051c8-36e2-4171-96ae-e84f05e46a64" providerId="ADAL" clId="{2176EF2B-9DFB-8041-B80B-54FADD7E051A}" dt="2021-11-04T10:13:36.502" v="3563" actId="20577"/>
          <ac:spMkLst>
            <pc:docMk/>
            <pc:sldMk cId="822421685" sldId="277"/>
            <ac:spMk id="3" creationId="{C37F8EE0-6AE7-BB40-9DF3-985D500F31EB}"/>
          </ac:spMkLst>
        </pc:spChg>
      </pc:sldChg>
      <pc:sldChg chg="modSp new mod">
        <pc:chgData name="Endre Flatmo" userId="5d3051c8-36e2-4171-96ae-e84f05e46a64" providerId="ADAL" clId="{2176EF2B-9DFB-8041-B80B-54FADD7E051A}" dt="2021-11-04T11:21:31.097" v="4352" actId="15"/>
        <pc:sldMkLst>
          <pc:docMk/>
          <pc:sldMk cId="3925705830" sldId="278"/>
        </pc:sldMkLst>
        <pc:spChg chg="mod">
          <ac:chgData name="Endre Flatmo" userId="5d3051c8-36e2-4171-96ae-e84f05e46a64" providerId="ADAL" clId="{2176EF2B-9DFB-8041-B80B-54FADD7E051A}" dt="2021-11-04T11:21:31.097" v="4352" actId="15"/>
          <ac:spMkLst>
            <pc:docMk/>
            <pc:sldMk cId="3925705830" sldId="278"/>
            <ac:spMk id="2" creationId="{9C76ADFA-DAD9-6344-9B71-3A7E8D48F6E5}"/>
          </ac:spMkLst>
        </pc:spChg>
        <pc:spChg chg="mod">
          <ac:chgData name="Endre Flatmo" userId="5d3051c8-36e2-4171-96ae-e84f05e46a64" providerId="ADAL" clId="{2176EF2B-9DFB-8041-B80B-54FADD7E051A}" dt="2021-11-04T10:22:32.824" v="3792" actId="20577"/>
          <ac:spMkLst>
            <pc:docMk/>
            <pc:sldMk cId="3925705830" sldId="278"/>
            <ac:spMk id="3" creationId="{F8D4B638-ED0F-944E-B4BE-73A217C92C14}"/>
          </ac:spMkLst>
        </pc:spChg>
      </pc:sldChg>
      <pc:sldChg chg="addSp delSp modSp new mod modMedia modClrScheme delAnim chgLayout">
        <pc:chgData name="Endre Flatmo" userId="5d3051c8-36e2-4171-96ae-e84f05e46a64" providerId="ADAL" clId="{2176EF2B-9DFB-8041-B80B-54FADD7E051A}" dt="2021-11-04T11:33:33.369" v="4665" actId="26606"/>
        <pc:sldMkLst>
          <pc:docMk/>
          <pc:sldMk cId="318688189" sldId="279"/>
        </pc:sldMkLst>
        <pc:spChg chg="mod ord">
          <ac:chgData name="Endre Flatmo" userId="5d3051c8-36e2-4171-96ae-e84f05e46a64" providerId="ADAL" clId="{2176EF2B-9DFB-8041-B80B-54FADD7E051A}" dt="2021-11-04T11:33:33.369" v="4665" actId="26606"/>
          <ac:spMkLst>
            <pc:docMk/>
            <pc:sldMk cId="318688189" sldId="279"/>
            <ac:spMk id="2" creationId="{47E0C7F0-DC31-094E-8501-2970735AC54E}"/>
          </ac:spMkLst>
        </pc:spChg>
        <pc:spChg chg="mod ord">
          <ac:chgData name="Endre Flatmo" userId="5d3051c8-36e2-4171-96ae-e84f05e46a64" providerId="ADAL" clId="{2176EF2B-9DFB-8041-B80B-54FADD7E051A}" dt="2021-11-04T11:33:33.369" v="4665" actId="26606"/>
          <ac:spMkLst>
            <pc:docMk/>
            <pc:sldMk cId="318688189" sldId="279"/>
            <ac:spMk id="3" creationId="{7A7AB1EE-1CA8-DD4D-BBD1-C298134DB6BB}"/>
          </ac:spMkLst>
        </pc:spChg>
        <pc:spChg chg="add del mod">
          <ac:chgData name="Endre Flatmo" userId="5d3051c8-36e2-4171-96ae-e84f05e46a64" providerId="ADAL" clId="{2176EF2B-9DFB-8041-B80B-54FADD7E051A}" dt="2021-11-04T11:33:33.369" v="4665" actId="26606"/>
          <ac:spMkLst>
            <pc:docMk/>
            <pc:sldMk cId="318688189" sldId="279"/>
            <ac:spMk id="9" creationId="{511BD72A-97E1-4282-81A7-1137B43DD098}"/>
          </ac:spMkLst>
        </pc:spChg>
        <pc:picChg chg="add del mod">
          <ac:chgData name="Endre Flatmo" userId="5d3051c8-36e2-4171-96ae-e84f05e46a64" providerId="ADAL" clId="{2176EF2B-9DFB-8041-B80B-54FADD7E051A}" dt="2021-11-04T11:33:26.435" v="4664" actId="478"/>
          <ac:picMkLst>
            <pc:docMk/>
            <pc:sldMk cId="318688189" sldId="279"/>
            <ac:picMk id="5" creationId="{32ED470F-B5FE-4EDF-8E79-7BDED4F1E385}"/>
          </ac:picMkLst>
        </pc:picChg>
      </pc:sldChg>
      <pc:sldChg chg="modSp new mod">
        <pc:chgData name="Endre Flatmo" userId="5d3051c8-36e2-4171-96ae-e84f05e46a64" providerId="ADAL" clId="{2176EF2B-9DFB-8041-B80B-54FADD7E051A}" dt="2021-11-04T11:35:30.021" v="4916" actId="27636"/>
        <pc:sldMkLst>
          <pc:docMk/>
          <pc:sldMk cId="2404115466" sldId="280"/>
        </pc:sldMkLst>
        <pc:spChg chg="mod">
          <ac:chgData name="Endre Flatmo" userId="5d3051c8-36e2-4171-96ae-e84f05e46a64" providerId="ADAL" clId="{2176EF2B-9DFB-8041-B80B-54FADD7E051A}" dt="2021-11-04T11:34:07.301" v="4701" actId="20577"/>
          <ac:spMkLst>
            <pc:docMk/>
            <pc:sldMk cId="2404115466" sldId="280"/>
            <ac:spMk id="2" creationId="{C922A927-1895-A941-BF56-3B374EA74837}"/>
          </ac:spMkLst>
        </pc:spChg>
        <pc:spChg chg="mod">
          <ac:chgData name="Endre Flatmo" userId="5d3051c8-36e2-4171-96ae-e84f05e46a64" providerId="ADAL" clId="{2176EF2B-9DFB-8041-B80B-54FADD7E051A}" dt="2021-11-04T11:35:30.021" v="4916" actId="27636"/>
          <ac:spMkLst>
            <pc:docMk/>
            <pc:sldMk cId="2404115466" sldId="280"/>
            <ac:spMk id="3" creationId="{427C7354-41E4-1B49-8FBF-8031E3CC75DA}"/>
          </ac:spMkLst>
        </pc:spChg>
      </pc:sldChg>
    </pc:docChg>
  </pc:docChgLst>
  <pc:docChgLst>
    <pc:chgData name="Endre Flatmo" userId="5d3051c8-36e2-4171-96ae-e84f05e46a64" providerId="ADAL" clId="{59A9A24D-1594-1C40-BF40-4CE535B6EE7B}"/>
    <pc:docChg chg="undo custSel addSld delSld modSld">
      <pc:chgData name="Endre Flatmo" userId="5d3051c8-36e2-4171-96ae-e84f05e46a64" providerId="ADAL" clId="{59A9A24D-1594-1C40-BF40-4CE535B6EE7B}" dt="2022-03-22T14:03:08.843" v="7165" actId="20577"/>
      <pc:docMkLst>
        <pc:docMk/>
      </pc:docMkLst>
      <pc:sldChg chg="modNotesTx">
        <pc:chgData name="Endre Flatmo" userId="5d3051c8-36e2-4171-96ae-e84f05e46a64" providerId="ADAL" clId="{59A9A24D-1594-1C40-BF40-4CE535B6EE7B}" dt="2022-03-22T12:34:17.549" v="6116" actId="20577"/>
        <pc:sldMkLst>
          <pc:docMk/>
          <pc:sldMk cId="939757864" sldId="256"/>
        </pc:sldMkLst>
      </pc:sldChg>
      <pc:sldChg chg="modNotesTx">
        <pc:chgData name="Endre Flatmo" userId="5d3051c8-36e2-4171-96ae-e84f05e46a64" providerId="ADAL" clId="{59A9A24D-1594-1C40-BF40-4CE535B6EE7B}" dt="2022-03-22T09:54:12.175" v="658" actId="313"/>
        <pc:sldMkLst>
          <pc:docMk/>
          <pc:sldMk cId="409148774" sldId="257"/>
        </pc:sldMkLst>
      </pc:sldChg>
      <pc:sldChg chg="modNotesTx">
        <pc:chgData name="Endre Flatmo" userId="5d3051c8-36e2-4171-96ae-e84f05e46a64" providerId="ADAL" clId="{59A9A24D-1594-1C40-BF40-4CE535B6EE7B}" dt="2022-03-22T11:13:26.461" v="2027" actId="20577"/>
        <pc:sldMkLst>
          <pc:docMk/>
          <pc:sldMk cId="1869377530" sldId="259"/>
        </pc:sldMkLst>
      </pc:sldChg>
      <pc:sldChg chg="modSp mod modNotesTx">
        <pc:chgData name="Endre Flatmo" userId="5d3051c8-36e2-4171-96ae-e84f05e46a64" providerId="ADAL" clId="{59A9A24D-1594-1C40-BF40-4CE535B6EE7B}" dt="2022-03-22T12:33:17.857" v="6088" actId="20577"/>
        <pc:sldMkLst>
          <pc:docMk/>
          <pc:sldMk cId="1079301379" sldId="260"/>
        </pc:sldMkLst>
        <pc:spChg chg="mod">
          <ac:chgData name="Endre Flatmo" userId="5d3051c8-36e2-4171-96ae-e84f05e46a64" providerId="ADAL" clId="{59A9A24D-1594-1C40-BF40-4CE535B6EE7B}" dt="2022-03-22T12:33:17.857" v="6088" actId="20577"/>
          <ac:spMkLst>
            <pc:docMk/>
            <pc:sldMk cId="1079301379" sldId="260"/>
            <ac:spMk id="2" creationId="{DB552144-F303-F948-957D-D721CD4FFABA}"/>
          </ac:spMkLst>
        </pc:spChg>
      </pc:sldChg>
      <pc:sldChg chg="modNotesTx">
        <pc:chgData name="Endre Flatmo" userId="5d3051c8-36e2-4171-96ae-e84f05e46a64" providerId="ADAL" clId="{59A9A24D-1594-1C40-BF40-4CE535B6EE7B}" dt="2022-03-22T11:38:57.608" v="3065" actId="20577"/>
        <pc:sldMkLst>
          <pc:docMk/>
          <pc:sldMk cId="4031905895" sldId="262"/>
        </pc:sldMkLst>
      </pc:sldChg>
      <pc:sldChg chg="modNotesTx">
        <pc:chgData name="Endre Flatmo" userId="5d3051c8-36e2-4171-96ae-e84f05e46a64" providerId="ADAL" clId="{59A9A24D-1594-1C40-BF40-4CE535B6EE7B}" dt="2022-03-22T12:11:05.221" v="4723" actId="20577"/>
        <pc:sldMkLst>
          <pc:docMk/>
          <pc:sldMk cId="2253480514" sldId="263"/>
        </pc:sldMkLst>
      </pc:sldChg>
      <pc:sldChg chg="modNotesTx">
        <pc:chgData name="Endre Flatmo" userId="5d3051c8-36e2-4171-96ae-e84f05e46a64" providerId="ADAL" clId="{59A9A24D-1594-1C40-BF40-4CE535B6EE7B}" dt="2022-03-22T11:48:22.516" v="4122" actId="20577"/>
        <pc:sldMkLst>
          <pc:docMk/>
          <pc:sldMk cId="3873418162" sldId="264"/>
        </pc:sldMkLst>
      </pc:sldChg>
      <pc:sldChg chg="modNotesTx">
        <pc:chgData name="Endre Flatmo" userId="5d3051c8-36e2-4171-96ae-e84f05e46a64" providerId="ADAL" clId="{59A9A24D-1594-1C40-BF40-4CE535B6EE7B}" dt="2022-03-22T12:30:23.108" v="6044" actId="20577"/>
        <pc:sldMkLst>
          <pc:docMk/>
          <pc:sldMk cId="635277993" sldId="265"/>
        </pc:sldMkLst>
      </pc:sldChg>
      <pc:sldChg chg="modNotesTx">
        <pc:chgData name="Endre Flatmo" userId="5d3051c8-36e2-4171-96ae-e84f05e46a64" providerId="ADAL" clId="{59A9A24D-1594-1C40-BF40-4CE535B6EE7B}" dt="2022-03-22T12:42:28.172" v="6193" actId="20577"/>
        <pc:sldMkLst>
          <pc:docMk/>
          <pc:sldMk cId="3092030434" sldId="266"/>
        </pc:sldMkLst>
      </pc:sldChg>
      <pc:sldChg chg="modNotesTx">
        <pc:chgData name="Endre Flatmo" userId="5d3051c8-36e2-4171-96ae-e84f05e46a64" providerId="ADAL" clId="{59A9A24D-1594-1C40-BF40-4CE535B6EE7B}" dt="2022-03-22T12:45:51.236" v="6576" actId="20577"/>
        <pc:sldMkLst>
          <pc:docMk/>
          <pc:sldMk cId="264302967" sldId="267"/>
        </pc:sldMkLst>
      </pc:sldChg>
      <pc:sldChg chg="modSp mod modNotesTx">
        <pc:chgData name="Endre Flatmo" userId="5d3051c8-36e2-4171-96ae-e84f05e46a64" providerId="ADAL" clId="{59A9A24D-1594-1C40-BF40-4CE535B6EE7B}" dt="2022-03-22T11:11:14.793" v="1577" actId="20577"/>
        <pc:sldMkLst>
          <pc:docMk/>
          <pc:sldMk cId="2217798175" sldId="269"/>
        </pc:sldMkLst>
        <pc:spChg chg="mod">
          <ac:chgData name="Endre Flatmo" userId="5d3051c8-36e2-4171-96ae-e84f05e46a64" providerId="ADAL" clId="{59A9A24D-1594-1C40-BF40-4CE535B6EE7B}" dt="2022-03-22T11:07:35.024" v="1383" actId="20577"/>
          <ac:spMkLst>
            <pc:docMk/>
            <pc:sldMk cId="2217798175" sldId="269"/>
            <ac:spMk id="3" creationId="{35596FC2-D883-D146-B125-17F81DAC0B31}"/>
          </ac:spMkLst>
        </pc:spChg>
      </pc:sldChg>
      <pc:sldChg chg="modNotesTx">
        <pc:chgData name="Endre Flatmo" userId="5d3051c8-36e2-4171-96ae-e84f05e46a64" providerId="ADAL" clId="{59A9A24D-1594-1C40-BF40-4CE535B6EE7B}" dt="2022-03-22T11:54:50.901" v="4170" actId="20577"/>
        <pc:sldMkLst>
          <pc:docMk/>
          <pc:sldMk cId="107200535" sldId="270"/>
        </pc:sldMkLst>
      </pc:sldChg>
      <pc:sldChg chg="modNotesTx">
        <pc:chgData name="Endre Flatmo" userId="5d3051c8-36e2-4171-96ae-e84f05e46a64" providerId="ADAL" clId="{59A9A24D-1594-1C40-BF40-4CE535B6EE7B}" dt="2022-03-22T10:05:21.257" v="708" actId="20577"/>
        <pc:sldMkLst>
          <pc:docMk/>
          <pc:sldMk cId="1663033714" sldId="271"/>
        </pc:sldMkLst>
      </pc:sldChg>
      <pc:sldChg chg="modNotesTx">
        <pc:chgData name="Endre Flatmo" userId="5d3051c8-36e2-4171-96ae-e84f05e46a64" providerId="ADAL" clId="{59A9A24D-1594-1C40-BF40-4CE535B6EE7B}" dt="2022-03-22T12:12:29.239" v="4738" actId="20577"/>
        <pc:sldMkLst>
          <pc:docMk/>
          <pc:sldMk cId="1353831243" sldId="272"/>
        </pc:sldMkLst>
      </pc:sldChg>
      <pc:sldChg chg="modSp mod modNotesTx">
        <pc:chgData name="Endre Flatmo" userId="5d3051c8-36e2-4171-96ae-e84f05e46a64" providerId="ADAL" clId="{59A9A24D-1594-1C40-BF40-4CE535B6EE7B}" dt="2022-03-22T11:12:39.358" v="1903" actId="20577"/>
        <pc:sldMkLst>
          <pc:docMk/>
          <pc:sldMk cId="769790802" sldId="274"/>
        </pc:sldMkLst>
        <pc:spChg chg="mod">
          <ac:chgData name="Endre Flatmo" userId="5d3051c8-36e2-4171-96ae-e84f05e46a64" providerId="ADAL" clId="{59A9A24D-1594-1C40-BF40-4CE535B6EE7B}" dt="2022-03-22T11:11:34.683" v="1606" actId="20577"/>
          <ac:spMkLst>
            <pc:docMk/>
            <pc:sldMk cId="769790802" sldId="274"/>
            <ac:spMk id="3" creationId="{C627A3A4-8F60-1A40-9D72-724EAE15F89A}"/>
          </ac:spMkLst>
        </pc:spChg>
      </pc:sldChg>
      <pc:sldChg chg="modNotesTx">
        <pc:chgData name="Endre Flatmo" userId="5d3051c8-36e2-4171-96ae-e84f05e46a64" providerId="ADAL" clId="{59A9A24D-1594-1C40-BF40-4CE535B6EE7B}" dt="2022-03-22T11:13:08.677" v="2026" actId="20577"/>
        <pc:sldMkLst>
          <pc:docMk/>
          <pc:sldMk cId="330902149" sldId="275"/>
        </pc:sldMkLst>
      </pc:sldChg>
      <pc:sldChg chg="modNotesTx">
        <pc:chgData name="Endre Flatmo" userId="5d3051c8-36e2-4171-96ae-e84f05e46a64" providerId="ADAL" clId="{59A9A24D-1594-1C40-BF40-4CE535B6EE7B}" dt="2022-03-22T11:16:06.300" v="2056" actId="20577"/>
        <pc:sldMkLst>
          <pc:docMk/>
          <pc:sldMk cId="966857882" sldId="276"/>
        </pc:sldMkLst>
      </pc:sldChg>
      <pc:sldChg chg="modNotesTx">
        <pc:chgData name="Endre Flatmo" userId="5d3051c8-36e2-4171-96ae-e84f05e46a64" providerId="ADAL" clId="{59A9A24D-1594-1C40-BF40-4CE535B6EE7B}" dt="2022-03-22T11:16:40.283" v="2063" actId="20577"/>
        <pc:sldMkLst>
          <pc:docMk/>
          <pc:sldMk cId="822421685" sldId="277"/>
        </pc:sldMkLst>
      </pc:sldChg>
      <pc:sldChg chg="modNotesTx">
        <pc:chgData name="Endre Flatmo" userId="5d3051c8-36e2-4171-96ae-e84f05e46a64" providerId="ADAL" clId="{59A9A24D-1594-1C40-BF40-4CE535B6EE7B}" dt="2022-03-22T11:26:51.712" v="2413" actId="20577"/>
        <pc:sldMkLst>
          <pc:docMk/>
          <pc:sldMk cId="3925705830" sldId="278"/>
        </pc:sldMkLst>
      </pc:sldChg>
      <pc:sldChg chg="modNotesTx">
        <pc:chgData name="Endre Flatmo" userId="5d3051c8-36e2-4171-96ae-e84f05e46a64" providerId="ADAL" clId="{59A9A24D-1594-1C40-BF40-4CE535B6EE7B}" dt="2022-03-22T11:36:25.821" v="2818" actId="20577"/>
        <pc:sldMkLst>
          <pc:docMk/>
          <pc:sldMk cId="318688189" sldId="279"/>
        </pc:sldMkLst>
      </pc:sldChg>
      <pc:sldChg chg="modNotesTx">
        <pc:chgData name="Endre Flatmo" userId="5d3051c8-36e2-4171-96ae-e84f05e46a64" providerId="ADAL" clId="{59A9A24D-1594-1C40-BF40-4CE535B6EE7B}" dt="2022-03-22T11:33:47.855" v="2638" actId="20577"/>
        <pc:sldMkLst>
          <pc:docMk/>
          <pc:sldMk cId="2404115466" sldId="280"/>
        </pc:sldMkLst>
      </pc:sldChg>
      <pc:sldChg chg="add">
        <pc:chgData name="Endre Flatmo" userId="5d3051c8-36e2-4171-96ae-e84f05e46a64" providerId="ADAL" clId="{59A9A24D-1594-1C40-BF40-4CE535B6EE7B}" dt="2022-03-22T12:15:48.642" v="4739"/>
        <pc:sldMkLst>
          <pc:docMk/>
          <pc:sldMk cId="4097761901" sldId="290"/>
        </pc:sldMkLst>
      </pc:sldChg>
      <pc:sldChg chg="modSp new mod modNotesTx">
        <pc:chgData name="Endre Flatmo" userId="5d3051c8-36e2-4171-96ae-e84f05e46a64" providerId="ADAL" clId="{59A9A24D-1594-1C40-BF40-4CE535B6EE7B}" dt="2022-03-22T12:29:09.011" v="5832" actId="20577"/>
        <pc:sldMkLst>
          <pc:docMk/>
          <pc:sldMk cId="994603875" sldId="291"/>
        </pc:sldMkLst>
        <pc:spChg chg="mod">
          <ac:chgData name="Endre Flatmo" userId="5d3051c8-36e2-4171-96ae-e84f05e46a64" providerId="ADAL" clId="{59A9A24D-1594-1C40-BF40-4CE535B6EE7B}" dt="2022-03-22T12:28:02.136" v="5572" actId="113"/>
          <ac:spMkLst>
            <pc:docMk/>
            <pc:sldMk cId="994603875" sldId="291"/>
            <ac:spMk id="2" creationId="{9F8F6DBC-5699-E848-878A-4773DF1CB9AE}"/>
          </ac:spMkLst>
        </pc:spChg>
        <pc:spChg chg="mod">
          <ac:chgData name="Endre Flatmo" userId="5d3051c8-36e2-4171-96ae-e84f05e46a64" providerId="ADAL" clId="{59A9A24D-1594-1C40-BF40-4CE535B6EE7B}" dt="2022-03-22T12:27:47.686" v="5545" actId="20577"/>
          <ac:spMkLst>
            <pc:docMk/>
            <pc:sldMk cId="994603875" sldId="291"/>
            <ac:spMk id="3" creationId="{1C653738-2DBB-8D41-88F9-19C97DB15E42}"/>
          </ac:spMkLst>
        </pc:spChg>
      </pc:sldChg>
      <pc:sldChg chg="modSp add del mod">
        <pc:chgData name="Endre Flatmo" userId="5d3051c8-36e2-4171-96ae-e84f05e46a64" providerId="ADAL" clId="{59A9A24D-1594-1C40-BF40-4CE535B6EE7B}" dt="2022-03-22T12:35:26.481" v="6175" actId="2696"/>
        <pc:sldMkLst>
          <pc:docMk/>
          <pc:sldMk cId="1602964182" sldId="292"/>
        </pc:sldMkLst>
        <pc:spChg chg="mod">
          <ac:chgData name="Endre Flatmo" userId="5d3051c8-36e2-4171-96ae-e84f05e46a64" providerId="ADAL" clId="{59A9A24D-1594-1C40-BF40-4CE535B6EE7B}" dt="2022-03-22T12:35:18.507" v="6174" actId="20577"/>
          <ac:spMkLst>
            <pc:docMk/>
            <pc:sldMk cId="1602964182" sldId="292"/>
            <ac:spMk id="11" creationId="{9FDB8ADB-8B1E-E640-B6BF-16F1CE3C52D4}"/>
          </ac:spMkLst>
        </pc:spChg>
        <pc:spChg chg="mod">
          <ac:chgData name="Endre Flatmo" userId="5d3051c8-36e2-4171-96ae-e84f05e46a64" providerId="ADAL" clId="{59A9A24D-1594-1C40-BF40-4CE535B6EE7B}" dt="2022-03-22T12:35:06.022" v="6137" actId="20577"/>
          <ac:spMkLst>
            <pc:docMk/>
            <pc:sldMk cId="1602964182" sldId="292"/>
            <ac:spMk id="45" creationId="{F8D6A7DC-99EA-F74D-964B-BFE707372208}"/>
          </ac:spMkLst>
        </pc:spChg>
      </pc:sldChg>
      <pc:sldChg chg="modSp new mod">
        <pc:chgData name="Endre Flatmo" userId="5d3051c8-36e2-4171-96ae-e84f05e46a64" providerId="ADAL" clId="{59A9A24D-1594-1C40-BF40-4CE535B6EE7B}" dt="2022-03-22T14:01:02.652" v="6865" actId="20577"/>
        <pc:sldMkLst>
          <pc:docMk/>
          <pc:sldMk cId="4068172211" sldId="292"/>
        </pc:sldMkLst>
        <pc:spChg chg="mod">
          <ac:chgData name="Endre Flatmo" userId="5d3051c8-36e2-4171-96ae-e84f05e46a64" providerId="ADAL" clId="{59A9A24D-1594-1C40-BF40-4CE535B6EE7B}" dt="2022-03-22T14:01:02.652" v="6865" actId="20577"/>
          <ac:spMkLst>
            <pc:docMk/>
            <pc:sldMk cId="4068172211" sldId="292"/>
            <ac:spMk id="2" creationId="{29C7F318-F20F-DE49-8183-1951D314D126}"/>
          </ac:spMkLst>
        </pc:spChg>
        <pc:spChg chg="mod">
          <ac:chgData name="Endre Flatmo" userId="5d3051c8-36e2-4171-96ae-e84f05e46a64" providerId="ADAL" clId="{59A9A24D-1594-1C40-BF40-4CE535B6EE7B}" dt="2022-03-22T12:47:14.488" v="6600" actId="20577"/>
          <ac:spMkLst>
            <pc:docMk/>
            <pc:sldMk cId="4068172211" sldId="292"/>
            <ac:spMk id="3" creationId="{FDB75680-9088-B148-94C2-0D7E0E6BAB29}"/>
          </ac:spMkLst>
        </pc:spChg>
      </pc:sldChg>
      <pc:sldChg chg="modSp new mod">
        <pc:chgData name="Endre Flatmo" userId="5d3051c8-36e2-4171-96ae-e84f05e46a64" providerId="ADAL" clId="{59A9A24D-1594-1C40-BF40-4CE535B6EE7B}" dt="2022-03-22T14:03:08.843" v="7165" actId="20577"/>
        <pc:sldMkLst>
          <pc:docMk/>
          <pc:sldMk cId="860987838" sldId="293"/>
        </pc:sldMkLst>
        <pc:spChg chg="mod">
          <ac:chgData name="Endre Flatmo" userId="5d3051c8-36e2-4171-96ae-e84f05e46a64" providerId="ADAL" clId="{59A9A24D-1594-1C40-BF40-4CE535B6EE7B}" dt="2022-03-22T14:03:08.843" v="7165" actId="20577"/>
          <ac:spMkLst>
            <pc:docMk/>
            <pc:sldMk cId="860987838" sldId="293"/>
            <ac:spMk id="2" creationId="{8D3B3BB5-82D9-0C4C-AD55-2078BEC8D646}"/>
          </ac:spMkLst>
        </pc:spChg>
        <pc:spChg chg="mod">
          <ac:chgData name="Endre Flatmo" userId="5d3051c8-36e2-4171-96ae-e84f05e46a64" providerId="ADAL" clId="{59A9A24D-1594-1C40-BF40-4CE535B6EE7B}" dt="2022-03-22T12:47:31.851" v="6624" actId="20577"/>
          <ac:spMkLst>
            <pc:docMk/>
            <pc:sldMk cId="860987838" sldId="293"/>
            <ac:spMk id="3" creationId="{026BE19D-C071-154A-8B5A-43A0F47F0C1A}"/>
          </ac:spMkLst>
        </pc:spChg>
      </pc:sldChg>
      <pc:sldMasterChg chg="delSldLayout">
        <pc:chgData name="Endre Flatmo" userId="5d3051c8-36e2-4171-96ae-e84f05e46a64" providerId="ADAL" clId="{59A9A24D-1594-1C40-BF40-4CE535B6EE7B}" dt="2022-03-22T12:35:26.481" v="6175" actId="2696"/>
        <pc:sldMasterMkLst>
          <pc:docMk/>
          <pc:sldMasterMk cId="1281332595" sldId="2147483692"/>
        </pc:sldMasterMkLst>
        <pc:sldLayoutChg chg="del">
          <pc:chgData name="Endre Flatmo" userId="5d3051c8-36e2-4171-96ae-e84f05e46a64" providerId="ADAL" clId="{59A9A24D-1594-1C40-BF40-4CE535B6EE7B}" dt="2022-03-22T12:35:26.481" v="6175" actId="2696"/>
          <pc:sldLayoutMkLst>
            <pc:docMk/>
            <pc:sldMasterMk cId="1281332595" sldId="2147483692"/>
            <pc:sldLayoutMk cId="3912830301" sldId="2147483742"/>
          </pc:sldLayoutMkLst>
        </pc:sldLayoutChg>
      </pc:sldMasterChg>
    </pc:docChg>
  </pc:docChgLst>
  <pc:docChgLst>
    <pc:chgData name="Eli Ulvestad" userId="9fdedb2c-857d-486b-a94d-b64b2be3f080" providerId="ADAL" clId="{61B7FBD4-CACC-8844-9F25-CC75A0BEA079}"/>
    <pc:docChg chg="modSld">
      <pc:chgData name="Eli Ulvestad" userId="9fdedb2c-857d-486b-a94d-b64b2be3f080" providerId="ADAL" clId="{61B7FBD4-CACC-8844-9F25-CC75A0BEA079}" dt="2021-11-04T12:10:36.376" v="0" actId="20577"/>
      <pc:docMkLst>
        <pc:docMk/>
      </pc:docMkLst>
      <pc:sldChg chg="modSp mod">
        <pc:chgData name="Eli Ulvestad" userId="9fdedb2c-857d-486b-a94d-b64b2be3f080" providerId="ADAL" clId="{61B7FBD4-CACC-8844-9F25-CC75A0BEA079}" dt="2021-11-04T12:10:36.376" v="0" actId="20577"/>
        <pc:sldMkLst>
          <pc:docMk/>
          <pc:sldMk cId="939757864" sldId="256"/>
        </pc:sldMkLst>
        <pc:spChg chg="mod">
          <ac:chgData name="Eli Ulvestad" userId="9fdedb2c-857d-486b-a94d-b64b2be3f080" providerId="ADAL" clId="{61B7FBD4-CACC-8844-9F25-CC75A0BEA079}" dt="2021-11-04T12:10:36.376" v="0" actId="20577"/>
          <ac:spMkLst>
            <pc:docMk/>
            <pc:sldMk cId="939757864" sldId="256"/>
            <ac:spMk id="18" creationId="{BA81B68E-2A35-A246-873F-07A482D248A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16073DD-6818-D64A-8FF8-78824D7518BF}" type="datetimeFigureOut">
              <a:rPr lang="en-US" smtClean="0"/>
              <a:t>3/22/22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F243C9A-43AD-7E47-899A-469EBDC47FA3}" type="slidenum">
              <a:rPr lang="en-US" smtClean="0"/>
              <a:t>‹#›</a:t>
            </a:fld>
            <a:endParaRPr lang="en-US"/>
          </a:p>
        </p:txBody>
      </p:sp>
    </p:spTree>
    <p:extLst>
      <p:ext uri="{BB962C8B-B14F-4D97-AF65-F5344CB8AC3E}">
        <p14:creationId xmlns:p14="http://schemas.microsoft.com/office/powerpoint/2010/main" val="1468987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0CA069-B4E1-354B-8302-E4F5B1843CA2}" type="datetimeFigureOut">
              <a:rPr lang="nb-NO" smtClean="0"/>
              <a:t>22.03.2022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FA6777-0770-B24C-A92B-F9F5A0486F6D}" type="slidenum">
              <a:rPr lang="nb-NO" smtClean="0"/>
              <a:t>‹#›</a:t>
            </a:fld>
            <a:endParaRPr lang="nb-NO"/>
          </a:p>
        </p:txBody>
      </p:sp>
    </p:spTree>
    <p:extLst>
      <p:ext uri="{BB962C8B-B14F-4D97-AF65-F5344CB8AC3E}">
        <p14:creationId xmlns:p14="http://schemas.microsoft.com/office/powerpoint/2010/main" val="2381655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1" dirty="0"/>
              <a:t>Rettledning til kurset:</a:t>
            </a:r>
          </a:p>
          <a:p>
            <a:r>
              <a:rPr lang="nb-NO" b="0" dirty="0"/>
              <a:t>Presentasjonen er lagt opp på en måte som at den kan holdes på et styremøte i fylkeslaget, men også for eksempel som en del av en dagssamling for fylkesstyret hvor de andre presentasjonene også kan brukes. </a:t>
            </a:r>
          </a:p>
          <a:p>
            <a:endParaRPr lang="nb-NO" b="0" dirty="0"/>
          </a:p>
          <a:p>
            <a:r>
              <a:rPr lang="nb-NO" b="0" dirty="0"/>
              <a:t>Selve presentasjonen vil ta omtrent 60 minutter, men med diskusjonsspørsmål og kommentarer bør man sette av minst 1 t og 30 min. </a:t>
            </a:r>
          </a:p>
          <a:p>
            <a:endParaRPr lang="nb-NO" noProof="0" dirty="0"/>
          </a:p>
          <a:p>
            <a:r>
              <a:rPr lang="nb-NO" dirty="0"/>
              <a:t>Lykke til med gjennomføringen!</a:t>
            </a:r>
          </a:p>
          <a:p>
            <a:endParaRPr lang="nb-NO" dirty="0"/>
          </a:p>
        </p:txBody>
      </p:sp>
      <p:sp>
        <p:nvSpPr>
          <p:cNvPr id="4" name="Slide Number Placeholder 3"/>
          <p:cNvSpPr>
            <a:spLocks noGrp="1"/>
          </p:cNvSpPr>
          <p:nvPr>
            <p:ph type="sldNum" sz="quarter" idx="5"/>
          </p:nvPr>
        </p:nvSpPr>
        <p:spPr/>
        <p:txBody>
          <a:bodyPr/>
          <a:lstStyle/>
          <a:p>
            <a:fld id="{ABFA6777-0770-B24C-A92B-F9F5A0486F6D}" type="slidenum">
              <a:rPr lang="nb-NO" smtClean="0"/>
              <a:t>1</a:t>
            </a:fld>
            <a:endParaRPr lang="nb-NO"/>
          </a:p>
        </p:txBody>
      </p:sp>
    </p:spTree>
    <p:extLst>
      <p:ext uri="{BB962C8B-B14F-4D97-AF65-F5344CB8AC3E}">
        <p14:creationId xmlns:p14="http://schemas.microsoft.com/office/powerpoint/2010/main" val="2262233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1" noProof="0" dirty="0"/>
              <a:t>Forelesningsnotat:</a:t>
            </a:r>
          </a:p>
          <a:p>
            <a:r>
              <a:rPr lang="nb-NO" sz="1200" kern="1200" dirty="0">
                <a:solidFill>
                  <a:schemeClr val="tx1"/>
                </a:solidFill>
                <a:effectLst/>
                <a:latin typeface="+mn-lt"/>
                <a:ea typeface="+mn-ea"/>
                <a:cs typeface="+mn-cs"/>
              </a:rPr>
              <a:t>Aktive og engasjerte lokallag legger grunnlaget for politikkutvikling nedenfra, gir medlemmene et interessant tilbud og bidrar til å synliggjøre SV i hele landet. For å si det litt banalt, aktiviteten i lokallagene </a:t>
            </a:r>
            <a:r>
              <a:rPr lang="nb-NO" sz="1200" i="1" kern="1200" dirty="0">
                <a:solidFill>
                  <a:schemeClr val="tx1"/>
                </a:solidFill>
                <a:effectLst/>
                <a:latin typeface="+mn-lt"/>
                <a:ea typeface="+mn-ea"/>
                <a:cs typeface="+mn-cs"/>
              </a:rPr>
              <a:t>er</a:t>
            </a:r>
            <a:r>
              <a:rPr lang="nb-NO" sz="1200" i="0" kern="1200" dirty="0">
                <a:solidFill>
                  <a:schemeClr val="tx1"/>
                </a:solidFill>
                <a:effectLst/>
                <a:latin typeface="+mn-lt"/>
                <a:ea typeface="+mn-ea"/>
                <a:cs typeface="+mn-cs"/>
              </a:rPr>
              <a:t> SV.</a:t>
            </a:r>
          </a:p>
          <a:p>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Lokallagene må vekte mellom mange hensyn når de planlegger aktiviteter gjennom et år. De må finne en balanse mellom å delta i nasjonale prosesser og </a:t>
            </a:r>
            <a:r>
              <a:rPr lang="nb-NO" sz="1200" kern="1200" dirty="0" err="1">
                <a:solidFill>
                  <a:schemeClr val="tx1"/>
                </a:solidFill>
                <a:effectLst/>
                <a:latin typeface="+mn-lt"/>
                <a:ea typeface="+mn-ea"/>
                <a:cs typeface="+mn-cs"/>
              </a:rPr>
              <a:t>egeninitierte</a:t>
            </a:r>
            <a:r>
              <a:rPr lang="nb-NO" sz="1200" kern="1200" dirty="0">
                <a:solidFill>
                  <a:schemeClr val="tx1"/>
                </a:solidFill>
                <a:effectLst/>
                <a:latin typeface="+mn-lt"/>
                <a:ea typeface="+mn-ea"/>
                <a:cs typeface="+mn-cs"/>
              </a:rPr>
              <a:t> aktiviteter. Utadrettet aktivitet er viktig, men det er samtidig skolering og sosiale arrangementer som fort blir mer innadrettet. Det skal være tid til å utvikle ny politikk, samtidig som vi må spre SVs budskap i media. I lokallagshåndboka finnes mange tips til gjennomføring og planlegging av aktiviteter, og dere bør stadig minne lokallagene på de ressursene som finnes her og i ressursbanken på nett. </a:t>
            </a:r>
          </a:p>
          <a:p>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Bidra til at lokallagene balanserer disse ulike hensynene på en god måte og klarer å prioritere både politisk og organisatorisk. Ofte kan det være lett å gjøre de samme tingene om igjen i stedet for å utfordre seg til å prøve nye aktiviteter. Skal vi bli flere må vi kanskje tørre å teste ut nye måter å organisere oss på, og ha nye former for aktiviteter i lokallagene.</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En mer konkret måte fylkeslaget kan bidra med å skape aktivitet er å arrangere ting sammen med et eller flere lokallag. Det kan både resultere i fine arrangement, men også være skolerende for de som er med å arrangerer. </a:t>
            </a:r>
            <a:endParaRPr lang="en-NO" sz="1200" kern="1200" dirty="0">
              <a:solidFill>
                <a:schemeClr val="tx1"/>
              </a:solidFill>
              <a:effectLst/>
              <a:latin typeface="+mn-lt"/>
              <a:ea typeface="+mn-ea"/>
              <a:cs typeface="+mn-cs"/>
            </a:endParaRPr>
          </a:p>
          <a:p>
            <a:endParaRPr lang="nb-NO" dirty="0"/>
          </a:p>
        </p:txBody>
      </p:sp>
      <p:sp>
        <p:nvSpPr>
          <p:cNvPr id="4" name="Slide Number Placeholder 3"/>
          <p:cNvSpPr>
            <a:spLocks noGrp="1"/>
          </p:cNvSpPr>
          <p:nvPr>
            <p:ph type="sldNum" sz="quarter" idx="5"/>
          </p:nvPr>
        </p:nvSpPr>
        <p:spPr/>
        <p:txBody>
          <a:bodyPr/>
          <a:lstStyle/>
          <a:p>
            <a:fld id="{ABFA6777-0770-B24C-A92B-F9F5A0486F6D}" type="slidenum">
              <a:rPr lang="nb-NO" smtClean="0"/>
              <a:t>10</a:t>
            </a:fld>
            <a:endParaRPr lang="nb-NO"/>
          </a:p>
        </p:txBody>
      </p:sp>
    </p:spTree>
    <p:extLst>
      <p:ext uri="{BB962C8B-B14F-4D97-AF65-F5344CB8AC3E}">
        <p14:creationId xmlns:p14="http://schemas.microsoft.com/office/powerpoint/2010/main" val="1366359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1" noProof="0" dirty="0"/>
              <a:t>Forelesningsnotat:</a:t>
            </a:r>
          </a:p>
          <a:p>
            <a:r>
              <a:rPr lang="nb-NO" sz="1200" kern="1200" dirty="0">
                <a:solidFill>
                  <a:schemeClr val="tx1"/>
                </a:solidFill>
                <a:effectLst/>
                <a:latin typeface="+mn-lt"/>
                <a:ea typeface="+mn-ea"/>
                <a:cs typeface="+mn-cs"/>
              </a:rPr>
              <a:t>Alle medlemmer og tillitsvalgte i SV skal få muligheten til å skolere seg i politiske saker og organisatoriske oppgaver. Politisk skolering skal bidra til å skape en levende debatt i partiet ved at alle får mulighet til å delta på lik linje, ruste oss til kampanjer og valgkamp og sette medlemmene i stand til å ta på seg verv i partiet. Et godt skoleringstilbud gjør at flere kan engasjere seg over tid i partiet og påta seg verv.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Skolering kan være så mangt: Alt fra videosnutter på nettsiden, til skoleringsmøter i sammenheng med for eksempel fylkesårsmøtet, til nasjonale konferanser eller en velkomstbrosjyre. </a:t>
            </a:r>
          </a:p>
          <a:p>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Fylkesstyret har et ansvar for å lage skoleringsopplegg og samlinger som gir de tillitsvalgte opplæring i de rollene og oppgavene de får i partiet, slik som lokallagsledersamlinger og tillitsvalgtsamlinger. SV sentralt har flere skoleringsopplegg dere kan bruke, men det er viktig at fylkesstyret også ser på behovene dere har i eget fylkeslag og tilpasser skoleringstilbudet til det. </a:t>
            </a:r>
          </a:p>
          <a:p>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Når dere planlegger samlinger er det viktig at dere lager opplegg som oppleves relevant for dem som deltar. Tenk på hvem som er målgruppen og hva som er hensikten med opplegget. Hvorfor trengs dette arrangementet? Hva skal deltakerne sitte igjen med? Er det en lokallagsledersamling, styreskolering eller et arrangement som er åpent for alle medlemmer? Det må få konsekvenser for innholdet i programmet, hvor mye tid som settes av til innledninger, diskusjoner og gruppeoppgaver og hvordan dere mobiliserer.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Det er lurt å tenke skolering på de arenaene der lokallagene i fylket allerede samles, for eksempel på årsmøter og nominasjonsmøter. Her kan man gjennomføre ulike typer skolering, enten som et innslag på møtet, eller i for- eller etterkant av møtet.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Husk at fylkeslag kan søke organisasjonsfondet om midler til gjennomføring av skolering. </a:t>
            </a:r>
            <a:endParaRPr lang="en-NO" sz="1200" kern="1200" dirty="0">
              <a:solidFill>
                <a:schemeClr val="tx1"/>
              </a:solidFill>
              <a:effectLst/>
              <a:latin typeface="+mn-lt"/>
              <a:ea typeface="+mn-ea"/>
              <a:cs typeface="+mn-cs"/>
            </a:endParaRPr>
          </a:p>
          <a:p>
            <a:endParaRPr lang="nb-NO" dirty="0"/>
          </a:p>
        </p:txBody>
      </p:sp>
      <p:sp>
        <p:nvSpPr>
          <p:cNvPr id="4" name="Slide Number Placeholder 3"/>
          <p:cNvSpPr>
            <a:spLocks noGrp="1"/>
          </p:cNvSpPr>
          <p:nvPr>
            <p:ph type="sldNum" sz="quarter" idx="5"/>
          </p:nvPr>
        </p:nvSpPr>
        <p:spPr/>
        <p:txBody>
          <a:bodyPr/>
          <a:lstStyle/>
          <a:p>
            <a:fld id="{ABFA6777-0770-B24C-A92B-F9F5A0486F6D}" type="slidenum">
              <a:rPr lang="nb-NO" smtClean="0"/>
              <a:t>11</a:t>
            </a:fld>
            <a:endParaRPr lang="nb-NO"/>
          </a:p>
        </p:txBody>
      </p:sp>
    </p:spTree>
    <p:extLst>
      <p:ext uri="{BB962C8B-B14F-4D97-AF65-F5344CB8AC3E}">
        <p14:creationId xmlns:p14="http://schemas.microsoft.com/office/powerpoint/2010/main" val="4007310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1" noProof="0" dirty="0"/>
              <a:t>Forelesningsnotat:</a:t>
            </a:r>
          </a:p>
          <a:p>
            <a:r>
              <a:rPr lang="nb-NO" b="0" noProof="0" dirty="0"/>
              <a:t>SVs tillitsvalgtskolering for lokallag består av disse seks kursene. </a:t>
            </a:r>
          </a:p>
          <a:p>
            <a:endParaRPr lang="nb-NO" b="0" noProof="0" dirty="0"/>
          </a:p>
          <a:p>
            <a:r>
              <a:rPr lang="nb-NO" b="0" noProof="0" dirty="0"/>
              <a:t>Kursene ligger tilgjengelig på ressursbanken: </a:t>
            </a:r>
            <a:r>
              <a:rPr lang="nb-NO" b="0" noProof="0" dirty="0" err="1"/>
              <a:t>https</a:t>
            </a:r>
            <a:r>
              <a:rPr lang="nb-NO" b="0" noProof="0" dirty="0"/>
              <a:t>://</a:t>
            </a:r>
            <a:r>
              <a:rPr lang="nb-NO" b="0" noProof="0" dirty="0" err="1"/>
              <a:t>www.sv.no</a:t>
            </a:r>
            <a:r>
              <a:rPr lang="nb-NO" b="0" noProof="0" dirty="0"/>
              <a:t>/ressursbanken/skolering/tillitsvalgtskolering/</a:t>
            </a:r>
          </a:p>
          <a:p>
            <a:endParaRPr lang="nb-NO" b="0" noProof="0" dirty="0"/>
          </a:p>
          <a:p>
            <a:r>
              <a:rPr lang="nb-NO" b="0" noProof="0" dirty="0"/>
              <a:t>Der finner man også et notat som </a:t>
            </a:r>
            <a:endParaRPr lang="nb-NO" b="0" dirty="0"/>
          </a:p>
        </p:txBody>
      </p:sp>
      <p:sp>
        <p:nvSpPr>
          <p:cNvPr id="4" name="Slide Number Placeholder 3"/>
          <p:cNvSpPr>
            <a:spLocks noGrp="1"/>
          </p:cNvSpPr>
          <p:nvPr>
            <p:ph type="sldNum" sz="quarter" idx="5"/>
          </p:nvPr>
        </p:nvSpPr>
        <p:spPr/>
        <p:txBody>
          <a:bodyPr/>
          <a:lstStyle/>
          <a:p>
            <a:fld id="{ABFA6777-0770-B24C-A92B-F9F5A0486F6D}" type="slidenum">
              <a:rPr lang="nb-NO" smtClean="0"/>
              <a:t>12</a:t>
            </a:fld>
            <a:endParaRPr lang="nb-NO"/>
          </a:p>
        </p:txBody>
      </p:sp>
    </p:spTree>
    <p:extLst>
      <p:ext uri="{BB962C8B-B14F-4D97-AF65-F5344CB8AC3E}">
        <p14:creationId xmlns:p14="http://schemas.microsoft.com/office/powerpoint/2010/main" val="1919184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1" noProof="0" dirty="0"/>
              <a:t>Forelesningsnotat:</a:t>
            </a:r>
          </a:p>
          <a:p>
            <a:r>
              <a:rPr lang="nb-NO" sz="1200" kern="1200" dirty="0">
                <a:solidFill>
                  <a:schemeClr val="tx1"/>
                </a:solidFill>
                <a:effectLst/>
                <a:latin typeface="+mn-lt"/>
                <a:ea typeface="+mn-ea"/>
                <a:cs typeface="+mn-cs"/>
              </a:rPr>
              <a:t>I den siste større medlemsundersøkelsen vi hadde i partiet, fra 2017, var det særlig tre ting som pekte seg ut på hvorfor man eventuelt velger og ikke engasjere seg mer i partiet:</a:t>
            </a:r>
          </a:p>
          <a:p>
            <a:pPr marL="171450" indent="-171450">
              <a:buFontTx/>
              <a:buChar char="-"/>
            </a:pPr>
            <a:r>
              <a:rPr lang="nb-NO" sz="1200" kern="1200" dirty="0">
                <a:solidFill>
                  <a:schemeClr val="tx1"/>
                </a:solidFill>
                <a:effectLst/>
                <a:latin typeface="+mn-lt"/>
                <a:ea typeface="+mn-ea"/>
                <a:cs typeface="+mn-cs"/>
              </a:rPr>
              <a:t>Tidsklemma</a:t>
            </a:r>
          </a:p>
          <a:p>
            <a:pPr marL="171450" indent="-171450">
              <a:buFontTx/>
              <a:buChar char="-"/>
            </a:pPr>
            <a:r>
              <a:rPr lang="nb-NO" sz="1200" kern="1200" dirty="0">
                <a:solidFill>
                  <a:schemeClr val="tx1"/>
                </a:solidFill>
                <a:effectLst/>
                <a:latin typeface="+mn-lt"/>
                <a:ea typeface="+mn-ea"/>
                <a:cs typeface="+mn-cs"/>
              </a:rPr>
              <a:t>Vanskelig å komme på innsiden av det sosiale</a:t>
            </a:r>
          </a:p>
          <a:p>
            <a:pPr marL="171450" indent="-171450">
              <a:buFontTx/>
              <a:buChar char="-"/>
            </a:pPr>
            <a:r>
              <a:rPr lang="nb-NO" sz="1200" kern="1200" dirty="0">
                <a:solidFill>
                  <a:schemeClr val="tx1"/>
                </a:solidFill>
                <a:effectLst/>
                <a:latin typeface="+mn-lt"/>
                <a:ea typeface="+mn-ea"/>
                <a:cs typeface="+mn-cs"/>
              </a:rPr>
              <a:t>Man vet ikke hvordan man kan bidra. </a:t>
            </a:r>
          </a:p>
          <a:p>
            <a:pPr marL="171450" indent="-171450">
              <a:buFontTx/>
              <a:buChar char="-"/>
            </a:pPr>
            <a:endParaRPr lang="nb-NO" sz="1200" kern="1200" dirty="0">
              <a:solidFill>
                <a:schemeClr val="tx1"/>
              </a:solidFill>
              <a:effectLst/>
              <a:latin typeface="+mn-lt"/>
              <a:ea typeface="+mn-ea"/>
              <a:cs typeface="+mn-cs"/>
            </a:endParaRPr>
          </a:p>
          <a:p>
            <a:pPr marL="0" indent="0">
              <a:buFontTx/>
              <a:buNone/>
            </a:pPr>
            <a:r>
              <a:rPr lang="nb-NO" sz="1200" kern="1200" dirty="0">
                <a:solidFill>
                  <a:schemeClr val="tx1"/>
                </a:solidFill>
                <a:effectLst/>
                <a:latin typeface="+mn-lt"/>
                <a:ea typeface="+mn-ea"/>
                <a:cs typeface="+mn-cs"/>
              </a:rPr>
              <a:t>En annen interessant ting er at hele 25% av de som svarte på undersøkelsen sa at de kunne tenkte seg å bidra i styrearbeid. SV har fått mange tusen nye medlemmer de siste årene. Som fylkeslag bør man prioritere at disse medlemmene vet hvordan de kan engasjere seg, og skape en partikultur som er inkluderende og imøtekommende.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God rekruttering er et lederansvar. Det skal finnes folk som ønsker å ta over verv og posisjoner og som er rustet til det. Da må man ta godt vare på folk, rekruttere nye og ha et skoleringstilbud som gir folk den opplæringen de trenger for å ta fatt på nye oppgaver. Det er et mål at våre medlemmer er aktive i SV i mange tiår, og at de kan veksle mellom ulike oppgaver og større og mindre ansvar. </a:t>
            </a:r>
            <a:endParaRPr lang="en-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For å bygge folk må vi gi dem muligheter, men som ledelse innebærer det også å gi folk ærlige og gode tilbakemeldinger. Fylkesstyret må følge opp tillitsvalgte og folkevalgte, og gi tilbakemeldinger på deres styrker og utviklingsmuligheter. Slike tilbakemeldinger vil det ikke være så mange andre som gir. </a:t>
            </a:r>
            <a:endParaRPr lang="en-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Som fylkesstyre kan det være vanskelig å involvere seg i rekrutteringsprosesser i lokallagene. Det er lokallagene som selv nominerer og velger folk til verv. Dere kan likevel være behjelpelige med og for eksempel holde skoleringer for valg- nominasjonskomiteer, tipse om bra folk dere kjenner til etc.</a:t>
            </a:r>
          </a:p>
        </p:txBody>
      </p:sp>
      <p:sp>
        <p:nvSpPr>
          <p:cNvPr id="4" name="Slide Number Placeholder 3"/>
          <p:cNvSpPr>
            <a:spLocks noGrp="1"/>
          </p:cNvSpPr>
          <p:nvPr>
            <p:ph type="sldNum" sz="quarter" idx="5"/>
          </p:nvPr>
        </p:nvSpPr>
        <p:spPr/>
        <p:txBody>
          <a:bodyPr/>
          <a:lstStyle/>
          <a:p>
            <a:fld id="{ABFA6777-0770-B24C-A92B-F9F5A0486F6D}" type="slidenum">
              <a:rPr lang="nb-NO" smtClean="0"/>
              <a:t>13</a:t>
            </a:fld>
            <a:endParaRPr lang="nb-NO"/>
          </a:p>
        </p:txBody>
      </p:sp>
    </p:spTree>
    <p:extLst>
      <p:ext uri="{BB962C8B-B14F-4D97-AF65-F5344CB8AC3E}">
        <p14:creationId xmlns:p14="http://schemas.microsoft.com/office/powerpoint/2010/main" val="1792023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1" noProof="0" dirty="0"/>
              <a:t>Forelesningsnotat: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I de fleste fylker vil det være medlemmer fra kommuner som ikke har lokallag. Disse blir tilknyttet fylkeslaget og er deres ansvar å følge opp direkte. Gjør det til en rutine å legge til slike medlemmer på informasjonsmailene dere sender ut, inviter dem på møter og samlinger, og følg med på om det etter hvert kan være grunnlag for å etablere lokallag hvis dere får flere medlemmer i samme kommune. </a:t>
            </a:r>
            <a:endParaRPr lang="en-NO" sz="1200" kern="1200" dirty="0">
              <a:solidFill>
                <a:schemeClr val="tx1"/>
              </a:solidFill>
              <a:effectLst/>
              <a:latin typeface="+mn-lt"/>
              <a:ea typeface="+mn-ea"/>
              <a:cs typeface="+mn-cs"/>
            </a:endParaRPr>
          </a:p>
          <a:p>
            <a:endParaRPr lang="nb-NO" dirty="0"/>
          </a:p>
          <a:p>
            <a:r>
              <a:rPr lang="nb-NO" dirty="0"/>
              <a:t>Medlemmer som ikke har lokallag kan søke om å få være med i ett, for eksempel i nabokommunen. Det er et fint tilbud for enkeltmedlemmer, men pass på at det ikke blir til hinder for å opprette nye lokallag. </a:t>
            </a:r>
          </a:p>
        </p:txBody>
      </p:sp>
      <p:sp>
        <p:nvSpPr>
          <p:cNvPr id="4" name="Slide Number Placeholder 3"/>
          <p:cNvSpPr>
            <a:spLocks noGrp="1"/>
          </p:cNvSpPr>
          <p:nvPr>
            <p:ph type="sldNum" sz="quarter" idx="5"/>
          </p:nvPr>
        </p:nvSpPr>
        <p:spPr/>
        <p:txBody>
          <a:bodyPr/>
          <a:lstStyle/>
          <a:p>
            <a:fld id="{ABFA6777-0770-B24C-A92B-F9F5A0486F6D}" type="slidenum">
              <a:rPr lang="nb-NO" smtClean="0"/>
              <a:t>14</a:t>
            </a:fld>
            <a:endParaRPr lang="nb-NO"/>
          </a:p>
        </p:txBody>
      </p:sp>
    </p:spTree>
    <p:extLst>
      <p:ext uri="{BB962C8B-B14F-4D97-AF65-F5344CB8AC3E}">
        <p14:creationId xmlns:p14="http://schemas.microsoft.com/office/powerpoint/2010/main" val="1095601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1" noProof="0" dirty="0"/>
              <a:t>Forelesningsnotat: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Vi har som mål å starte nye lag og stille lister i flest mulig kommuner. Derfor er det en viktig oppgave å sikre at ivrige SV-</a:t>
            </a:r>
            <a:r>
              <a:rPr lang="nb-NO" sz="1200" kern="1200" dirty="0" err="1">
                <a:solidFill>
                  <a:schemeClr val="tx1"/>
                </a:solidFill>
                <a:effectLst/>
                <a:latin typeface="+mn-lt"/>
                <a:ea typeface="+mn-ea"/>
                <a:cs typeface="+mn-cs"/>
              </a:rPr>
              <a:t>ere</a:t>
            </a:r>
            <a:r>
              <a:rPr lang="nb-NO" sz="1200" kern="1200" dirty="0">
                <a:solidFill>
                  <a:schemeClr val="tx1"/>
                </a:solidFill>
                <a:effectLst/>
                <a:latin typeface="+mn-lt"/>
                <a:ea typeface="+mn-ea"/>
                <a:cs typeface="+mn-cs"/>
              </a:rPr>
              <a:t> lett kommer i gang med lokallagsarbeidet.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Begynn med å sjekke interessen i kommunen for å starte et lokallag. Ofte starter det med en lokal ildsjel, eller at dere har sett at det har blitt en del medlemmer i kommunen.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Ta personlig kontakt med sympatisører og kjentfolk i kommunen.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Hva er det som engasjerer folk og hvorfor trenger man et parti som SV representert i kommunen? Arranger et åpent møte. Sentrale SV-politikere vil prioritere oppstartmøter dersom muligheten byr seg.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Når man har nok folk som er interessert kan man innkalle til et stiftelsesmøte. Sett en dato og skaff et</a:t>
            </a:r>
          </a:p>
          <a:p>
            <a:r>
              <a:rPr lang="nb-NO" sz="1200" kern="1200" dirty="0">
                <a:solidFill>
                  <a:schemeClr val="tx1"/>
                </a:solidFill>
                <a:effectLst/>
                <a:latin typeface="+mn-lt"/>
                <a:ea typeface="+mn-ea"/>
                <a:cs typeface="+mn-cs"/>
              </a:rPr>
              <a:t>lokale.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På stiftelsesmøtet må det velges et interimsstyre. Dette er et midlertidig styre fram til det innkalles</a:t>
            </a:r>
          </a:p>
          <a:p>
            <a:r>
              <a:rPr lang="nb-NO" sz="1200" kern="1200" dirty="0">
                <a:solidFill>
                  <a:schemeClr val="tx1"/>
                </a:solidFill>
                <a:effectLst/>
                <a:latin typeface="+mn-lt"/>
                <a:ea typeface="+mn-ea"/>
                <a:cs typeface="+mn-cs"/>
              </a:rPr>
              <a:t>til et ordinært årsmøte. Dette styret må minimum bestå av tre personer. Det er viktig at det skrives</a:t>
            </a:r>
          </a:p>
          <a:p>
            <a:r>
              <a:rPr lang="nb-NO" sz="1200" kern="1200" dirty="0">
                <a:solidFill>
                  <a:schemeClr val="tx1"/>
                </a:solidFill>
                <a:effectLst/>
                <a:latin typeface="+mn-lt"/>
                <a:ea typeface="+mn-ea"/>
                <a:cs typeface="+mn-cs"/>
              </a:rPr>
              <a:t>en protokoll fra møtet som kan fungere som et stiftelsesdokument. Protokollen må inneholde liste</a:t>
            </a:r>
          </a:p>
          <a:p>
            <a:r>
              <a:rPr lang="nb-NO" sz="1200" kern="1200" dirty="0">
                <a:solidFill>
                  <a:schemeClr val="tx1"/>
                </a:solidFill>
                <a:effectLst/>
                <a:latin typeface="+mn-lt"/>
                <a:ea typeface="+mn-ea"/>
                <a:cs typeface="+mn-cs"/>
              </a:rPr>
              <a:t>over hvem som var til stede og hva dere vedtok.</a:t>
            </a:r>
          </a:p>
          <a:p>
            <a:endParaRPr lang="nb-NO" sz="1200" kern="1200" dirty="0">
              <a:solidFill>
                <a:schemeClr val="tx1"/>
              </a:solidFill>
              <a:effectLst/>
              <a:latin typeface="+mn-lt"/>
              <a:ea typeface="+mn-ea"/>
              <a:cs typeface="+mn-cs"/>
            </a:endParaRPr>
          </a:p>
          <a:p>
            <a:r>
              <a:rPr lang="nb-NO" sz="1200" kern="1200" dirty="0" err="1">
                <a:solidFill>
                  <a:schemeClr val="tx1"/>
                </a:solidFill>
                <a:effectLst/>
                <a:latin typeface="+mn-lt"/>
                <a:ea typeface="+mn-ea"/>
                <a:cs typeface="+mn-cs"/>
              </a:rPr>
              <a:t>Interimstyret</a:t>
            </a:r>
            <a:r>
              <a:rPr lang="nb-NO" sz="1200" kern="1200" dirty="0">
                <a:solidFill>
                  <a:schemeClr val="tx1"/>
                </a:solidFill>
                <a:effectLst/>
                <a:latin typeface="+mn-lt"/>
                <a:ea typeface="+mn-ea"/>
                <a:cs typeface="+mn-cs"/>
              </a:rPr>
              <a:t> må fylle ut meldeskjema for nytt lag og sende inn til partikontoret sammen med</a:t>
            </a:r>
          </a:p>
          <a:p>
            <a:r>
              <a:rPr lang="nb-NO" sz="1200" kern="1200" dirty="0">
                <a:solidFill>
                  <a:schemeClr val="tx1"/>
                </a:solidFill>
                <a:effectLst/>
                <a:latin typeface="+mn-lt"/>
                <a:ea typeface="+mn-ea"/>
                <a:cs typeface="+mn-cs"/>
              </a:rPr>
              <a:t>protokollen fra stiftelsesmøtet. Før dere sender inn skjemaet må man opprette en konto i lokallagets</a:t>
            </a:r>
          </a:p>
          <a:p>
            <a:r>
              <a:rPr lang="nb-NO" sz="1200" kern="1200" dirty="0">
                <a:solidFill>
                  <a:schemeClr val="tx1"/>
                </a:solidFill>
                <a:effectLst/>
                <a:latin typeface="+mn-lt"/>
                <a:ea typeface="+mn-ea"/>
                <a:cs typeface="+mn-cs"/>
              </a:rPr>
              <a:t>navn.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I meldeskjemaet må dere oppgi kontaktinfo, kontonummer og styremedlemmer. Alle nye lag</a:t>
            </a:r>
          </a:p>
          <a:p>
            <a:r>
              <a:rPr lang="nb-NO" sz="1200" kern="1200" dirty="0">
                <a:solidFill>
                  <a:schemeClr val="tx1"/>
                </a:solidFill>
                <a:effectLst/>
                <a:latin typeface="+mn-lt"/>
                <a:ea typeface="+mn-ea"/>
                <a:cs typeface="+mn-cs"/>
              </a:rPr>
              <a:t>får </a:t>
            </a:r>
            <a:r>
              <a:rPr lang="nb-NO" sz="1200" kern="1200" dirty="0" err="1">
                <a:solidFill>
                  <a:schemeClr val="tx1"/>
                </a:solidFill>
                <a:effectLst/>
                <a:latin typeface="+mn-lt"/>
                <a:ea typeface="+mn-ea"/>
                <a:cs typeface="+mn-cs"/>
              </a:rPr>
              <a:t>oppstartsmidler</a:t>
            </a:r>
            <a:r>
              <a:rPr lang="nb-NO" sz="1200" kern="1200" dirty="0">
                <a:solidFill>
                  <a:schemeClr val="tx1"/>
                </a:solidFill>
                <a:effectLst/>
                <a:latin typeface="+mn-lt"/>
                <a:ea typeface="+mn-ea"/>
                <a:cs typeface="+mn-cs"/>
              </a:rPr>
              <a:t> fra SV sentralt, slik at man kan komme i gang med lokale aktiviteter.</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For å opprette konto må man registrere seg i Brønnøysundregisteret. Da må man ha en protokoll fra stiftelsesmøtet samt vedtekter.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I ressursbanken har vi en egen veileder for oppstart av nye lag, meldeskjema, standardvedtekter og mal for protokoll for stiftelsesmøter.</a:t>
            </a:r>
          </a:p>
          <a:p>
            <a:endParaRPr lang="nb-NO" dirty="0"/>
          </a:p>
        </p:txBody>
      </p:sp>
      <p:sp>
        <p:nvSpPr>
          <p:cNvPr id="4" name="Slide Number Placeholder 3"/>
          <p:cNvSpPr>
            <a:spLocks noGrp="1"/>
          </p:cNvSpPr>
          <p:nvPr>
            <p:ph type="sldNum" sz="quarter" idx="5"/>
          </p:nvPr>
        </p:nvSpPr>
        <p:spPr/>
        <p:txBody>
          <a:bodyPr/>
          <a:lstStyle/>
          <a:p>
            <a:fld id="{ABFA6777-0770-B24C-A92B-F9F5A0486F6D}" type="slidenum">
              <a:rPr lang="nb-NO" smtClean="0"/>
              <a:t>15</a:t>
            </a:fld>
            <a:endParaRPr lang="nb-NO"/>
          </a:p>
        </p:txBody>
      </p:sp>
    </p:spTree>
    <p:extLst>
      <p:ext uri="{BB962C8B-B14F-4D97-AF65-F5344CB8AC3E}">
        <p14:creationId xmlns:p14="http://schemas.microsoft.com/office/powerpoint/2010/main" val="4091517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1" noProof="0" dirty="0"/>
              <a:t>Forelesningsnotat:</a:t>
            </a:r>
          </a:p>
          <a:p>
            <a:r>
              <a:rPr lang="nb-NO" sz="1200" kern="1200" dirty="0">
                <a:solidFill>
                  <a:schemeClr val="tx1"/>
                </a:solidFill>
                <a:effectLst/>
                <a:latin typeface="+mn-lt"/>
                <a:ea typeface="+mn-ea"/>
                <a:cs typeface="+mn-cs"/>
              </a:rPr>
              <a:t>Det hender dessverre at vi avvikler lokallag. Det kan være lag som ikke har hatt aktivitet på en stund, som mangler fungerende styre og har få medlemmer. </a:t>
            </a:r>
          </a:p>
          <a:p>
            <a:endParaRPr lang="en-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Da er det noen praktiske ting som må avklares: </a:t>
            </a:r>
            <a:endParaRPr lang="en-NO" sz="1200" kern="1200" dirty="0">
              <a:solidFill>
                <a:schemeClr val="tx1"/>
              </a:solidFill>
              <a:effectLst/>
              <a:latin typeface="+mn-lt"/>
              <a:ea typeface="+mn-ea"/>
              <a:cs typeface="+mn-cs"/>
            </a:endParaRPr>
          </a:p>
          <a:p>
            <a:pPr lvl="0"/>
            <a:r>
              <a:rPr lang="nb-NO" sz="1200" kern="1200" dirty="0">
                <a:solidFill>
                  <a:schemeClr val="tx1"/>
                </a:solidFill>
                <a:effectLst/>
                <a:latin typeface="+mn-lt"/>
                <a:ea typeface="+mn-ea"/>
                <a:cs typeface="+mn-cs"/>
              </a:rPr>
              <a:t>SV sentralt må få beskjed, slik at laget blir registrert som inaktivt i SVs organisasjonsregister. Eventuelle verv blir satt passivt og medlemmene overføres til fylkeslaget. På denne måten får fylket ansvaret for disse medlemmene. </a:t>
            </a:r>
          </a:p>
          <a:p>
            <a:pPr lvl="0"/>
            <a:endParaRPr lang="en-NO" sz="1200" kern="1200" dirty="0">
              <a:solidFill>
                <a:schemeClr val="tx1"/>
              </a:solidFill>
              <a:effectLst/>
              <a:latin typeface="+mn-lt"/>
              <a:ea typeface="+mn-ea"/>
              <a:cs typeface="+mn-cs"/>
            </a:endParaRPr>
          </a:p>
          <a:p>
            <a:pPr lvl="0"/>
            <a:r>
              <a:rPr lang="nb-NO" sz="1200" kern="1200" dirty="0">
                <a:solidFill>
                  <a:schemeClr val="tx1"/>
                </a:solidFill>
                <a:effectLst/>
                <a:latin typeface="+mn-lt"/>
                <a:ea typeface="+mn-ea"/>
                <a:cs typeface="+mn-cs"/>
              </a:rPr>
              <a:t>Fylkeskontoret og lokallaget må bli enige vedrørende lokallagets økonomi, slik at lagets midler overføres til fylkeslaget.</a:t>
            </a:r>
            <a:endParaRPr lang="en-NO" sz="1200" kern="1200" dirty="0">
              <a:solidFill>
                <a:schemeClr val="tx1"/>
              </a:solidFill>
              <a:effectLst/>
              <a:latin typeface="+mn-lt"/>
              <a:ea typeface="+mn-ea"/>
              <a:cs typeface="+mn-cs"/>
            </a:endParaRPr>
          </a:p>
          <a:p>
            <a:endParaRPr lang="nb-NO" dirty="0"/>
          </a:p>
        </p:txBody>
      </p:sp>
      <p:sp>
        <p:nvSpPr>
          <p:cNvPr id="4" name="Slide Number Placeholder 3"/>
          <p:cNvSpPr>
            <a:spLocks noGrp="1"/>
          </p:cNvSpPr>
          <p:nvPr>
            <p:ph type="sldNum" sz="quarter" idx="5"/>
          </p:nvPr>
        </p:nvSpPr>
        <p:spPr/>
        <p:txBody>
          <a:bodyPr/>
          <a:lstStyle/>
          <a:p>
            <a:fld id="{ABFA6777-0770-B24C-A92B-F9F5A0486F6D}" type="slidenum">
              <a:rPr lang="nb-NO" smtClean="0"/>
              <a:t>16</a:t>
            </a:fld>
            <a:endParaRPr lang="nb-NO"/>
          </a:p>
        </p:txBody>
      </p:sp>
    </p:spTree>
    <p:extLst>
      <p:ext uri="{BB962C8B-B14F-4D97-AF65-F5344CB8AC3E}">
        <p14:creationId xmlns:p14="http://schemas.microsoft.com/office/powerpoint/2010/main" val="3938796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Forelesningsnotat:</a:t>
            </a: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Det er de folkevalgte som fremmer og fronter SVs politikk i de folkevalgte organene. I denne bolken skal vi se på mulighetene for samarbeid mellom fylkesledelsen og de folkevalgte i fylkeslaget. Skal partiet lykkes politisk og organisatorisk er det viktig at de tillitsvalgte og folkevalgte spiller på lag. Politisk ved å spre kunnskap og gode ideer og organisatorisk gjennom skolering og oppfølging. </a:t>
            </a:r>
            <a:endParaRPr lang="en-NO" sz="1200" kern="1200" dirty="0">
              <a:solidFill>
                <a:schemeClr val="tx1"/>
              </a:solidFill>
              <a:effectLst/>
              <a:latin typeface="+mn-lt"/>
              <a:ea typeface="+mn-ea"/>
              <a:cs typeface="+mn-cs"/>
            </a:endParaRPr>
          </a:p>
          <a:p>
            <a:endParaRPr lang="nb-NO" dirty="0"/>
          </a:p>
        </p:txBody>
      </p:sp>
      <p:sp>
        <p:nvSpPr>
          <p:cNvPr id="4" name="Slide Number Placeholder 3"/>
          <p:cNvSpPr>
            <a:spLocks noGrp="1"/>
          </p:cNvSpPr>
          <p:nvPr>
            <p:ph type="sldNum" sz="quarter" idx="5"/>
          </p:nvPr>
        </p:nvSpPr>
        <p:spPr/>
        <p:txBody>
          <a:bodyPr/>
          <a:lstStyle/>
          <a:p>
            <a:fld id="{ABFA6777-0770-B24C-A92B-F9F5A0486F6D}" type="slidenum">
              <a:rPr lang="nb-NO" smtClean="0"/>
              <a:t>18</a:t>
            </a:fld>
            <a:endParaRPr lang="nb-NO"/>
          </a:p>
        </p:txBody>
      </p:sp>
    </p:spTree>
    <p:extLst>
      <p:ext uri="{BB962C8B-B14F-4D97-AF65-F5344CB8AC3E}">
        <p14:creationId xmlns:p14="http://schemas.microsoft.com/office/powerpoint/2010/main" val="763978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Forelesningsnotat:</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SVs folkevalgte er landets mest pliktoppfyllende folkevalgte. Det er lett å bli overveldet av alle sakene man må sette seg inn i og votere over, og sakspapirbunkene kan være både store og til tider svært tekniske. I en travel hverdag er det lett å bli styrt av de sakene administrasjonen legger fram for politisk behandling.  </a:t>
            </a:r>
          </a:p>
          <a:p>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Selv om man som folkevalgt er forpliktet til å sette seg inn i sakene, er man likevel helt nødt til å ”velge sine kamper”. De folkevalgte bør oppfordres til og få hjelp til å finne de sakene som er viktigst for SV der de kan markere SVs standpunkt. Et fylkeslag som har en god plan for sine politiske prioriteringer vil være en god støtte når folkevalgte må prioritere mellom saker. Prioritering og tidsbruk for de folkevalgte bør også være et jevnlig tema på fylkeslagets samlinger, slik at vi får en god kultur for å prioritere: Det skal oppfordres til og være lov til å prioritere selv om dette fører til at noen saker ikke blir så grundig behandlet som samvittighetsfulle SV-</a:t>
            </a:r>
            <a:r>
              <a:rPr lang="nb-NO" sz="1200" kern="1200" dirty="0" err="1">
                <a:solidFill>
                  <a:schemeClr val="tx1"/>
                </a:solidFill>
                <a:effectLst/>
                <a:latin typeface="+mn-lt"/>
                <a:ea typeface="+mn-ea"/>
                <a:cs typeface="+mn-cs"/>
              </a:rPr>
              <a:t>ere</a:t>
            </a:r>
            <a:r>
              <a:rPr lang="nb-NO" sz="1200" kern="1200" dirty="0">
                <a:solidFill>
                  <a:schemeClr val="tx1"/>
                </a:solidFill>
                <a:effectLst/>
                <a:latin typeface="+mn-lt"/>
                <a:ea typeface="+mn-ea"/>
                <a:cs typeface="+mn-cs"/>
              </a:rPr>
              <a:t> gjerne vil. </a:t>
            </a:r>
          </a:p>
          <a:p>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For å følge opp de politiske prioriteringene fylkeslaget har gjort, bør fylkesstyret ta initiativ til og samordne felles politiske utspill og forslag fra de folkevalgte. Ved at flere lokallag går sammen med fylkesledelsen og de folkevalgte i å løfte en politisk enkeltsak skaper man et større rom for aktivitet og innflytelse. Det kan være alt fra en felles innsats mot barnefattigdom til å skaffe flere lærlingplasser i fylket. Kobler man på fylkestingsgruppen og stortingsrepresentanten vil oppmerksomheten bli enda større. </a:t>
            </a:r>
          </a:p>
          <a:p>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Husk at selv om man ikke får gjennomslag så har man mest sannsynlig fått en del oppmerksomhet og hatt aktivitet. Slike initiativ er et mål i seg selv fordi de er med på å bygge sakseierskap og vise hvilke saker SV er opptatt av. </a:t>
            </a:r>
          </a:p>
          <a:p>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Det vil variere mellom fylkene hva slags rolle fylkesstyret skal ha i slike samarbeid, men dere kan bidra med alt fra å ta initiativ til møteplasser, koordinere mellom de ulike folkevalgte til å skrive standardversjoner av interpellasjoner, forslag og leserinnlegg som de folkevalgte kan bruke. </a:t>
            </a:r>
          </a:p>
          <a:p>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Det er viktig å være bevisst på at i et slikt politisk initiativ er det forskjell på om den folkevalgte sitter i posisjon eller opposisjon. Har man makt kan man dra forslagene inn i budsjettforhandlingene, mens i opposisjon vil en interpellasjon og/eller spørsmål til ordføreren kanskje være den beste løsningen.</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God SV-politikk må også løftes ut fra møtesalene og ut i offentligheten. Pass på å vise fram og berømme oppslag, leserinnlegg eller andre mediesaker. Bruk sosiale medier aktivt, del alltid gode saker fra lokale folkevalgte fra fylkeslagets bruker. Det er bra både for motivasjonen til de folkevalgte og for informasjonsarbeidet i fylket. </a:t>
            </a:r>
            <a:endParaRPr lang="en-NO" sz="1200" kern="1200" dirty="0">
              <a:solidFill>
                <a:schemeClr val="tx1"/>
              </a:solidFill>
              <a:effectLst/>
              <a:latin typeface="+mn-lt"/>
              <a:ea typeface="+mn-ea"/>
              <a:cs typeface="+mn-cs"/>
            </a:endParaRPr>
          </a:p>
          <a:p>
            <a:endParaRPr lang="nb-NO" dirty="0"/>
          </a:p>
        </p:txBody>
      </p:sp>
      <p:sp>
        <p:nvSpPr>
          <p:cNvPr id="4" name="Slide Number Placeholder 3"/>
          <p:cNvSpPr>
            <a:spLocks noGrp="1"/>
          </p:cNvSpPr>
          <p:nvPr>
            <p:ph type="sldNum" sz="quarter" idx="5"/>
          </p:nvPr>
        </p:nvSpPr>
        <p:spPr/>
        <p:txBody>
          <a:bodyPr/>
          <a:lstStyle/>
          <a:p>
            <a:fld id="{ABFA6777-0770-B24C-A92B-F9F5A0486F6D}" type="slidenum">
              <a:rPr lang="nb-NO" smtClean="0"/>
              <a:t>19</a:t>
            </a:fld>
            <a:endParaRPr lang="nb-NO"/>
          </a:p>
        </p:txBody>
      </p:sp>
    </p:spTree>
    <p:extLst>
      <p:ext uri="{BB962C8B-B14F-4D97-AF65-F5344CB8AC3E}">
        <p14:creationId xmlns:p14="http://schemas.microsoft.com/office/powerpoint/2010/main" val="3033449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Forelesningsnotat:</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Fylkesstyret må være en støtte for SVs folkevalgte i kommunene. Det er fylkesstyret som har oversikt over situasjonen i de ulike kommunene, og som kan sørge for god informasjonsflyt både mellom kommunene, og mellom fylke og kommune. </a:t>
            </a:r>
          </a:p>
          <a:p>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Møteplasser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Fylkesvise folkevalgtsamlinger gjør at folk blir kjent med hverandre og gir en ypperlig mulighet for politisk og organisatorisk skolering. Det gir også fylkeslaget muligheten for å lansere og diskutere felles politiske initiativ og å bli oppdatert på situasjonen i kommunestyrene i fylket.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Særlig viktig er det med slike samlinger etter lokal- og fylkestingsvalg. For de nyvalgte vil det være en viktig skolering og «bli kjent-arena». For de mer erfarne vil samlingen gi relevant politisk påfyll for den neste perioden. Ved å samle nye og erfarne representanter legger man også til rette for erfaringsutveksling og kan skape viktige politiske relasjoner og samarbeid.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Det kan være lurt å ha en egen </a:t>
            </a:r>
            <a:r>
              <a:rPr lang="nb-NO" sz="1200" kern="1200" dirty="0" err="1">
                <a:solidFill>
                  <a:schemeClr val="tx1"/>
                </a:solidFill>
                <a:effectLst/>
                <a:latin typeface="+mn-lt"/>
                <a:ea typeface="+mn-ea"/>
                <a:cs typeface="+mn-cs"/>
              </a:rPr>
              <a:t>facebook</a:t>
            </a:r>
            <a:r>
              <a:rPr lang="nb-NO" sz="1200" kern="1200" dirty="0">
                <a:solidFill>
                  <a:schemeClr val="tx1"/>
                </a:solidFill>
                <a:effectLst/>
                <a:latin typeface="+mn-lt"/>
                <a:ea typeface="+mn-ea"/>
                <a:cs typeface="+mn-cs"/>
              </a:rPr>
              <a:t>-gruppe for de folkevalgte i fylkeslaget. </a:t>
            </a:r>
          </a:p>
          <a:p>
            <a:r>
              <a:rPr lang="nb-NO" sz="1200" kern="1200" dirty="0">
                <a:solidFill>
                  <a:schemeClr val="tx1"/>
                </a:solidFill>
                <a:effectLst/>
                <a:latin typeface="+mn-lt"/>
                <a:ea typeface="+mn-ea"/>
                <a:cs typeface="+mn-cs"/>
              </a:rPr>
              <a:t>Dersom ønskelig kan man også for eksempel ha faste </a:t>
            </a:r>
            <a:r>
              <a:rPr lang="nb-NO" sz="1200" kern="1200" dirty="0" err="1">
                <a:solidFill>
                  <a:schemeClr val="tx1"/>
                </a:solidFill>
                <a:effectLst/>
                <a:latin typeface="+mn-lt"/>
                <a:ea typeface="+mn-ea"/>
                <a:cs typeface="+mn-cs"/>
              </a:rPr>
              <a:t>kvartalvise</a:t>
            </a:r>
            <a:r>
              <a:rPr lang="nb-NO" sz="1200" kern="1200" dirty="0">
                <a:solidFill>
                  <a:schemeClr val="tx1"/>
                </a:solidFill>
                <a:effectLst/>
                <a:latin typeface="+mn-lt"/>
                <a:ea typeface="+mn-ea"/>
                <a:cs typeface="+mn-cs"/>
              </a:rPr>
              <a:t> møter med de folkevalgte hvor de kan oppdatere hverandre og dere på situasjonen i kommunen, og hva de eventuelt trenger bistand eller råd til. </a:t>
            </a:r>
          </a:p>
          <a:p>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Vanskelige saker</a:t>
            </a:r>
          </a:p>
          <a:p>
            <a:r>
              <a:rPr lang="nb-NO" sz="1200" kern="1200" dirty="0">
                <a:solidFill>
                  <a:schemeClr val="tx1"/>
                </a:solidFill>
                <a:effectLst/>
                <a:latin typeface="+mn-lt"/>
                <a:ea typeface="+mn-ea"/>
                <a:cs typeface="+mn-cs"/>
              </a:rPr>
              <a:t>Ofte havner folkevalgte i krevende saker. Stortingssekretariatet kan bidra med faglig kompetanse om det trengs. Dersom det oppstår konflikt internt i grupper eller mellom folkevalgte og lokallag kan dere som fylkeslag være en god og nøytral samtalepartner. Dere kan også melde videre til SV sentralt dersom dere vet om enkeltpersoner eller grupper av folkevalgte som trenger ekstra støtte i perioder, eller som står i krevende saker. </a:t>
            </a:r>
          </a:p>
          <a:p>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Regionsamarbeid</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Dere kan også legge til rette for samarbeid på tvers av kommuner, gjennom å for eksempel invitere til et nettverk mellom SV-kommunestyrerepresentantene i nabokommuner eller i en region. De folkevalgte har en del felles utfordringer og saker som de vil ha stor nytte av å kunne diskutere med andre SV-</a:t>
            </a:r>
            <a:r>
              <a:rPr lang="nb-NO" sz="1200" kern="1200" dirty="0" err="1">
                <a:solidFill>
                  <a:schemeClr val="tx1"/>
                </a:solidFill>
                <a:effectLst/>
                <a:latin typeface="+mn-lt"/>
                <a:ea typeface="+mn-ea"/>
                <a:cs typeface="+mn-cs"/>
              </a:rPr>
              <a:t>ere</a:t>
            </a:r>
            <a:r>
              <a:rPr lang="nb-NO" sz="1200" kern="1200" dirty="0">
                <a:solidFill>
                  <a:schemeClr val="tx1"/>
                </a:solidFill>
                <a:effectLst/>
                <a:latin typeface="+mn-lt"/>
                <a:ea typeface="+mn-ea"/>
                <a:cs typeface="+mn-cs"/>
              </a:rPr>
              <a:t>, og det vil også dukke opp politiske saker der SV i flere kommuner bør ha en felles holdning til en sak.</a:t>
            </a:r>
            <a:endParaRPr lang="en-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Enpersonsgrupper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Mange av våre folkevalgte sitter alene i kommunestyret og det varier om de har et sterkt lokallag å lene seg på. Det er derfor viktig å ha arenaer hvor våre folkevalgte kan få inspirasjon, støtte og en følelse av felleskap. Det er avgjørende for det politiske arbeidet i fylkeslaget at de folkevalgte har enkel tilgang på politiske og organisatoriske ressurser. Gjennom å dele erfaringer, interpellasjoner og avisinnlegg kan det bli enklere og morsommere å jobbe med SV selv om man sitter alene. Dere kan også lage en form for mentor- eller samarbeidsordning hvor dere kobler enpersonsgrupper på andre folkevalgte eller ressurspersoner i fylkeslaget.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Ressurspersoner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Fylkeslaget kan bidra med en oversikt over ressurspersoner med kompetanse på ulike felt som de folkevalgte kan ta kontakt med når de skal ta stilling i vanskelige saker. Spør tidligere folkevalgte, fylkestingsrepresentanter, styremedlemmer eller andre, og del kontaktinformasjonen med de folkevalgte.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O" sz="1200" kern="1200" dirty="0">
              <a:solidFill>
                <a:schemeClr val="tx1"/>
              </a:solidFill>
              <a:effectLst/>
              <a:latin typeface="+mn-lt"/>
              <a:ea typeface="+mn-ea"/>
              <a:cs typeface="+mn-cs"/>
            </a:endParaRPr>
          </a:p>
          <a:p>
            <a:endParaRPr lang="en-NO"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BFA6777-0770-B24C-A92B-F9F5A0486F6D}" type="slidenum">
              <a:rPr lang="nb-NO" smtClean="0"/>
              <a:t>20</a:t>
            </a:fld>
            <a:endParaRPr lang="nb-NO"/>
          </a:p>
        </p:txBody>
      </p:sp>
    </p:spTree>
    <p:extLst>
      <p:ext uri="{BB962C8B-B14F-4D97-AF65-F5344CB8AC3E}">
        <p14:creationId xmlns:p14="http://schemas.microsoft.com/office/powerpoint/2010/main" val="231336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1" noProof="0" dirty="0"/>
              <a:t>Forelesningsnotat:</a:t>
            </a:r>
          </a:p>
          <a:p>
            <a:r>
              <a:rPr lang="nb-NO" noProof="0" dirty="0"/>
              <a:t>Dette kurset er en del av SVs tillitsvalgtskolering, og er skreddersydd for fylkeslaga. </a:t>
            </a:r>
          </a:p>
          <a:p>
            <a:r>
              <a:rPr lang="nb-NO" noProof="0" dirty="0"/>
              <a:t>I denne presentasjonen skal vi se på fylkesstyrets rolle ovenfor lokallagene og de folkevalgte i fylkeslaget. </a:t>
            </a:r>
          </a:p>
          <a:p>
            <a:endParaRPr lang="nb-NO" noProof="0" dirty="0"/>
          </a:p>
        </p:txBody>
      </p:sp>
      <p:sp>
        <p:nvSpPr>
          <p:cNvPr id="4" name="Slide Number Placeholder 3"/>
          <p:cNvSpPr>
            <a:spLocks noGrp="1"/>
          </p:cNvSpPr>
          <p:nvPr>
            <p:ph type="sldNum" sz="quarter" idx="5"/>
          </p:nvPr>
        </p:nvSpPr>
        <p:spPr/>
        <p:txBody>
          <a:bodyPr/>
          <a:lstStyle/>
          <a:p>
            <a:fld id="{ABFA6777-0770-B24C-A92B-F9F5A0486F6D}" type="slidenum">
              <a:rPr lang="nb-NO" smtClean="0"/>
              <a:t>2</a:t>
            </a:fld>
            <a:endParaRPr lang="nb-NO"/>
          </a:p>
        </p:txBody>
      </p:sp>
    </p:spTree>
    <p:extLst>
      <p:ext uri="{BB962C8B-B14F-4D97-AF65-F5344CB8AC3E}">
        <p14:creationId xmlns:p14="http://schemas.microsoft.com/office/powerpoint/2010/main" val="106006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Forelesningsnotat:</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Fylkestinget har den overordnede myndigheten i fylkeskommunen, og fatter vedtak om budsjetter, plansaker, skatter og avgifter. Fylkestingets oppgaver dekker blant annet videregående opplæring, kollektivtrafikk, næringsutvikling, tannhelse, samferdsel, kultur og regional utvikling. </a:t>
            </a:r>
          </a:p>
          <a:p>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Fylkesstyret og fylkestingsgruppa har mye å tjene på et tett samarbeid, og fylkesstyret kan bidra til en god dialog mellom de ulike folkevalgtnivåene. Ofte griper fylkestingets oppgaver inn i saker lokallag er investert i. Lokallagene sitter på lokal kunnskap om saker som kan være viktig for fylkestingsgruppa. Godt samarbeid gir også muligheten til å koordinere utspill og forslag. Da kan dere få satt saken tydeligere på dagsorden, profilere SV standpunkt og få større sjanse for gjennomslag. </a:t>
            </a:r>
          </a:p>
          <a:p>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Fylkestingsrepresentantene bør inviteres og møte fast på styremøtene i fylket. Noen fra fylkesstyret eller en ansatt kan også delta på gruppemøtene før det er fylkesting. Er man få eller sitter alene kan det være god hjelp å ha med noen som kan avlaste og hjelpe til underveis. </a:t>
            </a:r>
          </a:p>
          <a:p>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Det er ulike måter å løse dette på, og ulike tradisjoner i de ulike fylkene. Uansett hvilken modell man velger for samarbeid, er det viktig å sørge for god forankring av de vedtakene SV går inn for i fylkestinget, og samtidig sørge for at viktige SV-debatter løftes inn i de folkevalgte organene i fylket eller kommunene. </a:t>
            </a:r>
            <a:endParaRPr lang="en-NO" sz="1200" kern="1200" dirty="0">
              <a:solidFill>
                <a:schemeClr val="tx1"/>
              </a:solidFill>
              <a:effectLst/>
              <a:latin typeface="+mn-lt"/>
              <a:ea typeface="+mn-ea"/>
              <a:cs typeface="+mn-cs"/>
            </a:endParaRPr>
          </a:p>
          <a:p>
            <a:endParaRPr lang="nb-NO" dirty="0"/>
          </a:p>
        </p:txBody>
      </p:sp>
      <p:sp>
        <p:nvSpPr>
          <p:cNvPr id="4" name="Slide Number Placeholder 3"/>
          <p:cNvSpPr>
            <a:spLocks noGrp="1"/>
          </p:cNvSpPr>
          <p:nvPr>
            <p:ph type="sldNum" sz="quarter" idx="5"/>
          </p:nvPr>
        </p:nvSpPr>
        <p:spPr/>
        <p:txBody>
          <a:bodyPr/>
          <a:lstStyle/>
          <a:p>
            <a:fld id="{ABFA6777-0770-B24C-A92B-F9F5A0486F6D}" type="slidenum">
              <a:rPr lang="nb-NO" smtClean="0"/>
              <a:t>21</a:t>
            </a:fld>
            <a:endParaRPr lang="nb-NO"/>
          </a:p>
        </p:txBody>
      </p:sp>
    </p:spTree>
    <p:extLst>
      <p:ext uri="{BB962C8B-B14F-4D97-AF65-F5344CB8AC3E}">
        <p14:creationId xmlns:p14="http://schemas.microsoft.com/office/powerpoint/2010/main" val="1658756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Forelesningsnotat:</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Om fylket er representert på Stortinget må man ha systemer for kontakt mellom representanten og fylkesledelsen. Representanten bør inviteres til fylkesstyremøtene og være oppdatert på den politiske og organisatoriske situasjonen i fylket. </a:t>
            </a:r>
          </a:p>
          <a:p>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Representantene reiser jevnlig på turer til hjemfylket. Da må fylkespartiet være informert så dere kan bistå med å planlegge medieutspill og besøk til lokallag. Hver representant har en konsulent i stortingssekretariatet som har kalenderoversikten. Ta kontakt med konsulenten slik at dere sammen kan lage gode rutiner på varsling begge veier om reiser og behov. </a:t>
            </a:r>
          </a:p>
          <a:p>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Ikke alle fylker er representert på Stortinget. Da bør fylkesstyret ha en strategi for hvordan dere likevel kan sørge for å ha en hånd på rattet når det skal fattes vedtak på Stortinget som påvirker fylket. </a:t>
            </a:r>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Statsbudsjettet legger rammen for all politikk i Norge, og særlig innenfor samferdsel og næringspolitikken bør fylkeslaget passe på at stortingsgruppen er informert om fylkespartiets syn og prioriteringer.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Dere kan også løfte lokale og fylkesvise saker opp som spørsmål til statsråder. I ressursbanken har vi en egen infoside om dette: </a:t>
            </a:r>
            <a:r>
              <a:rPr lang="nb-NO" sz="1200" kern="1200" dirty="0" err="1">
                <a:solidFill>
                  <a:schemeClr val="tx1"/>
                </a:solidFill>
                <a:effectLst/>
                <a:latin typeface="+mn-lt"/>
                <a:ea typeface="+mn-ea"/>
                <a:cs typeface="+mn-cs"/>
              </a:rPr>
              <a:t>https</a:t>
            </a:r>
            <a:r>
              <a:rPr lang="nb-NO" sz="1200" kern="1200" dirty="0">
                <a:solidFill>
                  <a:schemeClr val="tx1"/>
                </a:solidFill>
                <a:effectLst/>
                <a:latin typeface="+mn-lt"/>
                <a:ea typeface="+mn-ea"/>
                <a:cs typeface="+mn-cs"/>
              </a:rPr>
              <a:t>://</a:t>
            </a:r>
            <a:r>
              <a:rPr lang="nb-NO" sz="1200" kern="1200" dirty="0" err="1">
                <a:solidFill>
                  <a:schemeClr val="tx1"/>
                </a:solidFill>
                <a:effectLst/>
                <a:latin typeface="+mn-lt"/>
                <a:ea typeface="+mn-ea"/>
                <a:cs typeface="+mn-cs"/>
              </a:rPr>
              <a:t>www.sv.no</a:t>
            </a:r>
            <a:r>
              <a:rPr lang="nb-NO" sz="1200" kern="1200" dirty="0">
                <a:solidFill>
                  <a:schemeClr val="tx1"/>
                </a:solidFill>
                <a:effectLst/>
                <a:latin typeface="+mn-lt"/>
                <a:ea typeface="+mn-ea"/>
                <a:cs typeface="+mn-cs"/>
              </a:rPr>
              <a:t>/ressursbanken/skolering/still-</a:t>
            </a:r>
            <a:r>
              <a:rPr lang="nb-NO" sz="1200" kern="1200" dirty="0" err="1">
                <a:solidFill>
                  <a:schemeClr val="tx1"/>
                </a:solidFill>
                <a:effectLst/>
                <a:latin typeface="+mn-lt"/>
                <a:ea typeface="+mn-ea"/>
                <a:cs typeface="+mn-cs"/>
              </a:rPr>
              <a:t>sporsmal</a:t>
            </a:r>
            <a:r>
              <a:rPr lang="nb-NO" sz="1200" kern="1200" dirty="0">
                <a:solidFill>
                  <a:schemeClr val="tx1"/>
                </a:solidFill>
                <a:effectLst/>
                <a:latin typeface="+mn-lt"/>
                <a:ea typeface="+mn-ea"/>
                <a:cs typeface="+mn-cs"/>
              </a:rPr>
              <a:t>-til-en-</a:t>
            </a:r>
            <a:r>
              <a:rPr lang="nb-NO" sz="1200" kern="1200" dirty="0" err="1">
                <a:solidFill>
                  <a:schemeClr val="tx1"/>
                </a:solidFill>
                <a:effectLst/>
                <a:latin typeface="+mn-lt"/>
                <a:ea typeface="+mn-ea"/>
                <a:cs typeface="+mn-cs"/>
              </a:rPr>
              <a:t>statsrad</a:t>
            </a:r>
            <a:r>
              <a:rPr lang="nb-NO" sz="1200" kern="1200" dirty="0">
                <a:solidFill>
                  <a:schemeClr val="tx1"/>
                </a:solidFill>
                <a:effectLst/>
                <a:latin typeface="+mn-lt"/>
                <a:ea typeface="+mn-ea"/>
                <a:cs typeface="+mn-cs"/>
              </a:rPr>
              <a:t>/</a:t>
            </a:r>
            <a:endParaRPr lang="en-NO" sz="1200" kern="1200" dirty="0">
              <a:solidFill>
                <a:schemeClr val="tx1"/>
              </a:solidFill>
              <a:effectLst/>
              <a:latin typeface="+mn-lt"/>
              <a:ea typeface="+mn-ea"/>
              <a:cs typeface="+mn-cs"/>
            </a:endParaRPr>
          </a:p>
          <a:p>
            <a:endParaRPr lang="nb-NO" dirty="0"/>
          </a:p>
        </p:txBody>
      </p:sp>
      <p:sp>
        <p:nvSpPr>
          <p:cNvPr id="4" name="Slide Number Placeholder 3"/>
          <p:cNvSpPr>
            <a:spLocks noGrp="1"/>
          </p:cNvSpPr>
          <p:nvPr>
            <p:ph type="sldNum" sz="quarter" idx="5"/>
          </p:nvPr>
        </p:nvSpPr>
        <p:spPr/>
        <p:txBody>
          <a:bodyPr/>
          <a:lstStyle/>
          <a:p>
            <a:fld id="{ABFA6777-0770-B24C-A92B-F9F5A0486F6D}" type="slidenum">
              <a:rPr lang="nb-NO" smtClean="0"/>
              <a:t>22</a:t>
            </a:fld>
            <a:endParaRPr lang="nb-NO"/>
          </a:p>
        </p:txBody>
      </p:sp>
    </p:spTree>
    <p:extLst>
      <p:ext uri="{BB962C8B-B14F-4D97-AF65-F5344CB8AC3E}">
        <p14:creationId xmlns:p14="http://schemas.microsoft.com/office/powerpoint/2010/main" val="24741988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Forelesningsnotat:</a:t>
            </a:r>
            <a:endParaRPr lang="nb-NO" sz="1200" kern="1200" dirty="0">
              <a:solidFill>
                <a:schemeClr val="tx1"/>
              </a:solidFill>
              <a:effectLst/>
              <a:latin typeface="+mn-lt"/>
              <a:ea typeface="+mn-ea"/>
              <a:cs typeface="+mn-cs"/>
            </a:endParaRPr>
          </a:p>
          <a:p>
            <a:r>
              <a:rPr lang="nb-NO" dirty="0"/>
              <a:t>På SVs nettsider er det en egen side for folkevalgte kalt folkevalgtportalen. Der finner man tips, triks og ressurser samt politiske forslag, utspill og innlegg. </a:t>
            </a:r>
          </a:p>
          <a:p>
            <a:endParaRPr lang="nb-NO" dirty="0"/>
          </a:p>
          <a:p>
            <a:r>
              <a:rPr lang="nb-NO" dirty="0"/>
              <a:t>Partiet sentralt sender også ut egne nyhetsbrev til de folkevalgte ca. en gang i måneden. </a:t>
            </a:r>
          </a:p>
        </p:txBody>
      </p:sp>
      <p:sp>
        <p:nvSpPr>
          <p:cNvPr id="4" name="Slide Number Placeholder 3"/>
          <p:cNvSpPr>
            <a:spLocks noGrp="1"/>
          </p:cNvSpPr>
          <p:nvPr>
            <p:ph type="sldNum" sz="quarter" idx="5"/>
          </p:nvPr>
        </p:nvSpPr>
        <p:spPr/>
        <p:txBody>
          <a:bodyPr/>
          <a:lstStyle/>
          <a:p>
            <a:fld id="{ABFA6777-0770-B24C-A92B-F9F5A0486F6D}" type="slidenum">
              <a:rPr lang="nb-NO" smtClean="0"/>
              <a:t>23</a:t>
            </a:fld>
            <a:endParaRPr lang="nb-NO"/>
          </a:p>
        </p:txBody>
      </p:sp>
    </p:spTree>
    <p:extLst>
      <p:ext uri="{BB962C8B-B14F-4D97-AF65-F5344CB8AC3E}">
        <p14:creationId xmlns:p14="http://schemas.microsoft.com/office/powerpoint/2010/main" val="2255261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Forelesningsnotat: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Lokallagene er grunnsteinen i SVs organisasjon.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For de aller fleste medlemmene er lokallaget det første møtet med partiet, deres arena for å påvirke SVs politikk og å delta i partiarbeidet. En av fylkesstyrets viktigste oppgaver er å bidra til at lokallagene skaper aktivitet, følger opp medlemmene og er politiske aktører i sitt lokalmiljø.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I denne bolken ser vi på ulike måter dere kan støtte opp om og styrke lokallagene. </a:t>
            </a:r>
            <a:endParaRPr lang="en-NO" sz="1200" kern="1200" dirty="0">
              <a:solidFill>
                <a:schemeClr val="tx1"/>
              </a:solidFill>
              <a:effectLst/>
              <a:latin typeface="+mn-lt"/>
              <a:ea typeface="+mn-ea"/>
              <a:cs typeface="+mn-cs"/>
            </a:endParaRPr>
          </a:p>
          <a:p>
            <a:endParaRPr lang="nb-NO" dirty="0"/>
          </a:p>
        </p:txBody>
      </p:sp>
      <p:sp>
        <p:nvSpPr>
          <p:cNvPr id="4" name="Slide Number Placeholder 3"/>
          <p:cNvSpPr>
            <a:spLocks noGrp="1"/>
          </p:cNvSpPr>
          <p:nvPr>
            <p:ph type="sldNum" sz="quarter" idx="5"/>
          </p:nvPr>
        </p:nvSpPr>
        <p:spPr/>
        <p:txBody>
          <a:bodyPr/>
          <a:lstStyle/>
          <a:p>
            <a:fld id="{ABFA6777-0770-B24C-A92B-F9F5A0486F6D}" type="slidenum">
              <a:rPr lang="nb-NO" smtClean="0"/>
              <a:t>3</a:t>
            </a:fld>
            <a:endParaRPr lang="nb-NO"/>
          </a:p>
        </p:txBody>
      </p:sp>
    </p:spTree>
    <p:extLst>
      <p:ext uri="{BB962C8B-B14F-4D97-AF65-F5344CB8AC3E}">
        <p14:creationId xmlns:p14="http://schemas.microsoft.com/office/powerpoint/2010/main" val="2286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noProof="0" dirty="0"/>
              <a:t>Forelesningsnotat:</a:t>
            </a:r>
          </a:p>
          <a:p>
            <a:endParaRPr lang="nb-NO" dirty="0"/>
          </a:p>
          <a:p>
            <a:r>
              <a:rPr lang="nb-NO" sz="1200" b="1" kern="1200" dirty="0">
                <a:solidFill>
                  <a:schemeClr val="tx1"/>
                </a:solidFill>
                <a:effectLst/>
                <a:latin typeface="+mn-lt"/>
                <a:ea typeface="+mn-ea"/>
                <a:cs typeface="+mn-cs"/>
              </a:rPr>
              <a:t>Få oversikt</a:t>
            </a:r>
            <a:endParaRPr lang="en-NO" sz="1200" b="1"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Det er viktig å ha god oversikt over dagens situasjon i lokallagene, og at denne informasjonen er tilgjengelig for hele fylkesstyre. </a:t>
            </a:r>
          </a:p>
          <a:p>
            <a:r>
              <a:rPr lang="nb-NO" sz="1200" kern="1200" dirty="0">
                <a:solidFill>
                  <a:schemeClr val="tx1"/>
                </a:solidFill>
                <a:effectLst/>
                <a:latin typeface="+mn-lt"/>
                <a:ea typeface="+mn-ea"/>
                <a:cs typeface="+mn-cs"/>
              </a:rPr>
              <a:t>Hvem er lokallagsleder? Hvem sitter i kommunestyret? Er det andre personer som er viktig for driften i lokallaget? Uten denne kunnskapen blir det umulig å drive godt organisasjonsarbeid. Ikke alle i styret har tilgang til medlemsregisteret så en idé er å ha et skjema som alle har tilgang til. </a:t>
            </a:r>
          </a:p>
          <a:p>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Videre er det nyttig å kartlegge informasjon om laget: Er det et nytt eller gammelt lag? Hvor mange medlemmer har de? Hvordan har medlemsveksten vært de siste 3-5 årene? Hva har de hatt av aktivitet det siste året? Sitter de i kommunestyret? Er det spesielle saker de har jobbet mye med?</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Flere fylkesstyrer reiser på lokallagsturné. Kan dette være en idé for oss? At vi setter oss et mål om at styret skal ha besøkt alle lokallag i løpet av et halvt år? Da blir man kjent med lokalt tillitsvalgte på en helt annen måte.</a:t>
            </a:r>
          </a:p>
          <a:p>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Fadderordning </a:t>
            </a:r>
            <a:endParaRPr lang="en-NO" sz="1200" b="1"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Det varierer hvor mange lokallag vi har i fylkene, og dermed hvor mye oppfølgingsansvar det er snakk om. Noen fylker har organisert oppfølgingen i en fadderordning, der hvert medlem i fylkesstyret får et antall lag hen følger opp på vegne av fylkesstyret. Fadderen sørger for å ha oversikt over situasjonen i laget, videreformidle informasjon fra fylkesstyret og SV sentralt og å være tilgjengelig for lokallagsleder ved behov. Fadderen bør også delta på lokallagenes årsmøter og andre aktiviteter gjennom året hvis man har mulighet. Fylkesstyret bør bli enige om hvor ofte fadderne skal ringe lokallagsleder og andre rutiner for å sikre en god oppfølging av alle lag. Det er fylkesleders ansvar å holde den overordnede oversikten.</a:t>
            </a:r>
          </a:p>
          <a:p>
            <a:endParaRPr lang="en-NO" sz="1200" kern="1200" dirty="0">
              <a:solidFill>
                <a:schemeClr val="tx1"/>
              </a:solidFill>
              <a:effectLst/>
              <a:latin typeface="+mn-lt"/>
              <a:ea typeface="+mn-ea"/>
              <a:cs typeface="+mn-cs"/>
            </a:endParaRPr>
          </a:p>
          <a:p>
            <a:endParaRPr lang="en-NO" sz="1200" kern="1200" dirty="0">
              <a:solidFill>
                <a:schemeClr val="tx1"/>
              </a:solidFill>
              <a:effectLst/>
              <a:latin typeface="+mn-lt"/>
              <a:ea typeface="+mn-ea"/>
              <a:cs typeface="+mn-cs"/>
            </a:endParaRPr>
          </a:p>
          <a:p>
            <a:endParaRPr lang="nb-NO" dirty="0"/>
          </a:p>
        </p:txBody>
      </p:sp>
      <p:sp>
        <p:nvSpPr>
          <p:cNvPr id="4" name="Slide Number Placeholder 3"/>
          <p:cNvSpPr>
            <a:spLocks noGrp="1"/>
          </p:cNvSpPr>
          <p:nvPr>
            <p:ph type="sldNum" sz="quarter" idx="5"/>
          </p:nvPr>
        </p:nvSpPr>
        <p:spPr/>
        <p:txBody>
          <a:bodyPr/>
          <a:lstStyle/>
          <a:p>
            <a:fld id="{ABFA6777-0770-B24C-A92B-F9F5A0486F6D}" type="slidenum">
              <a:rPr lang="nb-NO" smtClean="0"/>
              <a:t>4</a:t>
            </a:fld>
            <a:endParaRPr lang="nb-NO"/>
          </a:p>
        </p:txBody>
      </p:sp>
    </p:spTree>
    <p:extLst>
      <p:ext uri="{BB962C8B-B14F-4D97-AF65-F5344CB8AC3E}">
        <p14:creationId xmlns:p14="http://schemas.microsoft.com/office/powerpoint/2010/main" val="3036655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1" noProof="0" dirty="0"/>
              <a:t>Forelesningsnotat:</a:t>
            </a:r>
          </a:p>
          <a:p>
            <a:endParaRPr lang="nb-NO" b="1" noProof="0" dirty="0"/>
          </a:p>
          <a:p>
            <a:r>
              <a:rPr lang="nb-NO" sz="1200" kern="1200" dirty="0">
                <a:solidFill>
                  <a:schemeClr val="tx1"/>
                </a:solidFill>
                <a:effectLst/>
                <a:latin typeface="+mn-lt"/>
                <a:ea typeface="+mn-ea"/>
                <a:cs typeface="+mn-cs"/>
              </a:rPr>
              <a:t>En utfordring for mange lokallag er at de jobber usystematisk og litt tilfeldig med saker og aktiviteter. Ofte opplever de mange forventninger fra fylkeslaget og SV sentralt. Mange lokallag er små med få aktive som stadig må ta på seg ansvar. Kombinasjonen av dette kan gjøre lokallagsarbeidet tungt og demotiverende.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En annen kjent utfordring er at større lokallag kan slite med å ha et godt nok tilbud til et stor medlemsmasse, mens det i mindre lokallag er for få aktive til å klare å drifte laget på en god måte. </a:t>
            </a:r>
          </a:p>
          <a:p>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En viktig del av lokallagsoppfølgingen er derfor å hjelpe lokallagene til å prioritere noen målsetninger de vil jobbe mot som er konkrete og håndterbare utfra de ressursene de har i lokallaget. Dette er både lurt for at SV skal framstå med en tydelig profil i kommunen, men også for å unngå at lokallagsstyrene blir utslitt fordi de får dårlig samvittighet for alt de ”burde” ha gjort. </a:t>
            </a:r>
          </a:p>
          <a:p>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Lokallagene bør lage en plan med noen få målsetninger og prioriterte politiske saker, og konkrete aktiviteter eller tiltak for å nå målene. Det er mye bedre om et lokallag setter seg ett eller to realistiske mål og faktisk når dem, enn at de skal streve for å gjennomføre en masse aktiviteter hvor alt blir halvveis. </a:t>
            </a:r>
          </a:p>
          <a:p>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For større lokallag må selvsagt ambisjonsnivået være større. En del av jobben for fylkesstyret er nettopp å vise lokallagene at det som forventes av dem er avhengig av ressursene de sitter med, og vise dem at de kan være fornøyd med innsatsen når de har nådd målene de har satt seg. </a:t>
            </a:r>
          </a:p>
          <a:p>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Siden lokallagene er svært ulike trenger de ulike ting. Noen lag trenger hjelp til å systematisere arbeidet sitt, andre trenger hjelp til å prioritere noen politiske saker framfor andre. Noen trenger hjelp til å nedjustere ambisjonsnivået, mens andre bør pushes til å øke det. For noen er det manglende medlemsrekruttering man må ta tak i, mens andre kanskje sliter med å bli synlig i lokalmedia. Noen lag må overbevises om å bruke mer tid til ekstern aktivitet, andre trenger skolering i hvordan man bruker sosiale medier. Dersom fylkesstyret kjenner lokallagene sine godt, er dette ting dere kan hjelpe dem med og som vil være nyttige for dem. </a:t>
            </a:r>
          </a:p>
          <a:p>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Inviter lokallagsstyrene til tillitsvalgsamling for å diskutere lokallagenes planer for det neste året. Da får man en mulighet til å inspirere hverandre på tvers av lokallagene, dere kan sette opp gruppediskusjoner med lag som ligner og sette av tid til at lokallagsstyrene kan begynne det konkrete arbeidet med å utforme planene, gjerne i samarbeid med fadderen eller inviterte fra partikontoret. Det kan være fruktbart å sette like lokallag i kontakt med hverandre eller sette et helt ferskt lokallag i kontakt med et mer erfarent lag slik at de kan lære av hverandre.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Husk at fylkeslaget også har begrensede ressurser. Dere må også prioritere i oppfølgingen av lokallag. Hvor er behovet størst? Og hvor får vi mest igjen for innsatsen? </a:t>
            </a:r>
            <a:endParaRPr lang="en-NO" sz="1200" kern="1200" dirty="0">
              <a:solidFill>
                <a:schemeClr val="tx1"/>
              </a:solidFill>
              <a:effectLst/>
              <a:latin typeface="+mn-lt"/>
              <a:ea typeface="+mn-ea"/>
              <a:cs typeface="+mn-cs"/>
            </a:endParaRPr>
          </a:p>
          <a:p>
            <a:endParaRPr lang="nb-NO" dirty="0"/>
          </a:p>
        </p:txBody>
      </p:sp>
      <p:sp>
        <p:nvSpPr>
          <p:cNvPr id="4" name="Slide Number Placeholder 3"/>
          <p:cNvSpPr>
            <a:spLocks noGrp="1"/>
          </p:cNvSpPr>
          <p:nvPr>
            <p:ph type="sldNum" sz="quarter" idx="5"/>
          </p:nvPr>
        </p:nvSpPr>
        <p:spPr/>
        <p:txBody>
          <a:bodyPr/>
          <a:lstStyle/>
          <a:p>
            <a:fld id="{ABFA6777-0770-B24C-A92B-F9F5A0486F6D}" type="slidenum">
              <a:rPr lang="nb-NO" smtClean="0"/>
              <a:t>5</a:t>
            </a:fld>
            <a:endParaRPr lang="nb-NO"/>
          </a:p>
        </p:txBody>
      </p:sp>
    </p:spTree>
    <p:extLst>
      <p:ext uri="{BB962C8B-B14F-4D97-AF65-F5344CB8AC3E}">
        <p14:creationId xmlns:p14="http://schemas.microsoft.com/office/powerpoint/2010/main" val="1299370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1" noProof="0" dirty="0"/>
              <a:t>Forelesningsnotat:</a:t>
            </a:r>
          </a:p>
          <a:p>
            <a:endParaRPr lang="nb-NO" b="1" noProof="0" dirty="0"/>
          </a:p>
          <a:p>
            <a:r>
              <a:rPr lang="nb-NO" b="0" noProof="0" dirty="0"/>
              <a:t>Her ser dere noen enkle eksempler på mål dere kan utfordre lokallagene på å sette seg. Finnes det andre eksempler?</a:t>
            </a:r>
            <a:endParaRPr lang="nb-NO" b="0" dirty="0"/>
          </a:p>
        </p:txBody>
      </p:sp>
      <p:sp>
        <p:nvSpPr>
          <p:cNvPr id="4" name="Slide Number Placeholder 3"/>
          <p:cNvSpPr>
            <a:spLocks noGrp="1"/>
          </p:cNvSpPr>
          <p:nvPr>
            <p:ph type="sldNum" sz="quarter" idx="5"/>
          </p:nvPr>
        </p:nvSpPr>
        <p:spPr/>
        <p:txBody>
          <a:bodyPr/>
          <a:lstStyle/>
          <a:p>
            <a:fld id="{ABFA6777-0770-B24C-A92B-F9F5A0486F6D}" type="slidenum">
              <a:rPr lang="nb-NO" smtClean="0"/>
              <a:t>6</a:t>
            </a:fld>
            <a:endParaRPr lang="nb-NO"/>
          </a:p>
        </p:txBody>
      </p:sp>
    </p:spTree>
    <p:extLst>
      <p:ext uri="{BB962C8B-B14F-4D97-AF65-F5344CB8AC3E}">
        <p14:creationId xmlns:p14="http://schemas.microsoft.com/office/powerpoint/2010/main" val="229869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ABFA6777-0770-B24C-A92B-F9F5A0486F6D}" type="slidenum">
              <a:rPr lang="nb-NO" smtClean="0"/>
              <a:t>7</a:t>
            </a:fld>
            <a:endParaRPr lang="nb-NO"/>
          </a:p>
        </p:txBody>
      </p:sp>
    </p:spTree>
    <p:extLst>
      <p:ext uri="{BB962C8B-B14F-4D97-AF65-F5344CB8AC3E}">
        <p14:creationId xmlns:p14="http://schemas.microsoft.com/office/powerpoint/2010/main" val="1564500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1" noProof="0" dirty="0"/>
              <a:t>Forelesningsnotat:</a:t>
            </a:r>
          </a:p>
          <a:p>
            <a:r>
              <a:rPr lang="nb-NO" sz="1200" kern="1200" dirty="0">
                <a:solidFill>
                  <a:schemeClr val="tx1"/>
                </a:solidFill>
                <a:effectLst/>
                <a:latin typeface="+mn-lt"/>
                <a:ea typeface="+mn-ea"/>
                <a:cs typeface="+mn-cs"/>
              </a:rPr>
              <a:t>Partidemokratiet er avhengig av at alle ledd i organisasjonen snakker med og har tillit til hverandre. Skal vi lykkes med prioriteringene våre er vi avhengig av et godt samarbeid på tvers av leddene i organisasjonen. Først og fremst handler dette om å sikre god kommunikasjonsflyt i partiet. Sentralt er avhengig av å få informasjon fra fylkene om </a:t>
            </a:r>
            <a:r>
              <a:rPr lang="nb-NO" sz="1200" kern="1200" dirty="0" err="1">
                <a:solidFill>
                  <a:schemeClr val="tx1"/>
                </a:solidFill>
                <a:effectLst/>
                <a:latin typeface="+mn-lt"/>
                <a:ea typeface="+mn-ea"/>
                <a:cs typeface="+mn-cs"/>
              </a:rPr>
              <a:t>ståa</a:t>
            </a:r>
            <a:r>
              <a:rPr lang="nb-NO" sz="1200" kern="1200" dirty="0">
                <a:solidFill>
                  <a:schemeClr val="tx1"/>
                </a:solidFill>
                <a:effectLst/>
                <a:latin typeface="+mn-lt"/>
                <a:ea typeface="+mn-ea"/>
                <a:cs typeface="+mn-cs"/>
              </a:rPr>
              <a:t> i lokallagene og på fylkesnivå. Samtidig må fylkesstyret bidra til at lokallagene får tilpasset informasjon om prosesser i partiet så de kan følge opp felles prosjekter som kampanjeuker og arbeidsprogramprosess. </a:t>
            </a:r>
          </a:p>
          <a:p>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Fylkeslaget må også legge til rette for at medlemmer og lokallag har kanaler til å delta i og påvirke politiske og organisatoriske prosesser i fylket og SV sentralt. Det betyr for det første å sikre gode kommunikasjonskanaler som nyhetsbrev, </a:t>
            </a:r>
            <a:r>
              <a:rPr lang="nb-NO" sz="1200" kern="1200" dirty="0" err="1">
                <a:solidFill>
                  <a:schemeClr val="tx1"/>
                </a:solidFill>
                <a:effectLst/>
                <a:latin typeface="+mn-lt"/>
                <a:ea typeface="+mn-ea"/>
                <a:cs typeface="+mn-cs"/>
              </a:rPr>
              <a:t>facebooksider</a:t>
            </a:r>
            <a:r>
              <a:rPr lang="nb-NO" sz="1200" kern="1200" dirty="0">
                <a:solidFill>
                  <a:schemeClr val="tx1"/>
                </a:solidFill>
                <a:effectLst/>
                <a:latin typeface="+mn-lt"/>
                <a:ea typeface="+mn-ea"/>
                <a:cs typeface="+mn-cs"/>
              </a:rPr>
              <a:t> og nettsider. </a:t>
            </a:r>
          </a:p>
          <a:p>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Det handler også om den mer uformelle kontakten dere har med folk i lokallagene. Det bør være lett å ta kontakt med fylkesleder og resten av fylkesstyret med spørsmål, kommentarer eller innspill. Vi må være raske til å svare på henvendelser og flinke til å inkludere alle på møter og arrangementer. Ofte opplever medlemmer og tillitsvalgte i lokallagene at det kan være stor avstand mellom leddene i organisasjonen. Det er en viktig oppgave for fylkesstyret å redusere denne avstanden. Det bidrar til større fellesskap, lavere terskel for flere til å bidra og færre misforståelser og konflikter. </a:t>
            </a:r>
            <a:endParaRPr lang="en-NO"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BFA6777-0770-B24C-A92B-F9F5A0486F6D}" type="slidenum">
              <a:rPr lang="nb-NO" smtClean="0"/>
              <a:t>8</a:t>
            </a:fld>
            <a:endParaRPr lang="nb-NO"/>
          </a:p>
        </p:txBody>
      </p:sp>
    </p:spTree>
    <p:extLst>
      <p:ext uri="{BB962C8B-B14F-4D97-AF65-F5344CB8AC3E}">
        <p14:creationId xmlns:p14="http://schemas.microsoft.com/office/powerpoint/2010/main" val="128789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1" noProof="0" dirty="0"/>
              <a:t>Forelesningsnotat: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Mange lokallagsledere forteller at de føler seg overveldet av mengden e-post de mottar i perioder. Både mengden i seg selv, men ikke minst utydelig merking av informasjonen gjør det vanskelig å vite hva som er viktig og hva som bare er ”kjekt å vite”.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Når fylkeslaget sender ut e-post bør dere derfor ha klart for dere hvem informasjonen er til for, hva dere vil oppnå med å sende den ut og hva dere eventuelt ønsker at mottakerne skal følge opp konkret.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Om mulig kan dere spisse utsendingene og velge bare grupper av lokallag som mottakere, dersom det er noe som ikke gjelder alle.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Ved viktige arrangement eller frister kan det være lurt å sende en SMS til lokallagene. Dette må ikke gjøres for ofte, da kan det miste effekten. </a:t>
            </a:r>
            <a:endParaRPr lang="en-NO" sz="1200" kern="1200" dirty="0">
              <a:solidFill>
                <a:schemeClr val="tx1"/>
              </a:solidFill>
              <a:effectLst/>
              <a:latin typeface="+mn-lt"/>
              <a:ea typeface="+mn-ea"/>
              <a:cs typeface="+mn-cs"/>
            </a:endParaRPr>
          </a:p>
          <a:p>
            <a:endParaRPr lang="nb-NO" dirty="0"/>
          </a:p>
        </p:txBody>
      </p:sp>
      <p:sp>
        <p:nvSpPr>
          <p:cNvPr id="4" name="Slide Number Placeholder 3"/>
          <p:cNvSpPr>
            <a:spLocks noGrp="1"/>
          </p:cNvSpPr>
          <p:nvPr>
            <p:ph type="sldNum" sz="quarter" idx="5"/>
          </p:nvPr>
        </p:nvSpPr>
        <p:spPr/>
        <p:txBody>
          <a:bodyPr/>
          <a:lstStyle/>
          <a:p>
            <a:fld id="{ABFA6777-0770-B24C-A92B-F9F5A0486F6D}" type="slidenum">
              <a:rPr lang="nb-NO" smtClean="0"/>
              <a:t>9</a:t>
            </a:fld>
            <a:endParaRPr lang="nb-NO"/>
          </a:p>
        </p:txBody>
      </p:sp>
    </p:spTree>
    <p:extLst>
      <p:ext uri="{BB962C8B-B14F-4D97-AF65-F5344CB8AC3E}">
        <p14:creationId xmlns:p14="http://schemas.microsoft.com/office/powerpoint/2010/main" val="8964524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lys rød">
    <p:bg>
      <p:bgPr>
        <a:solidFill>
          <a:srgbClr val="F2EBDD"/>
        </a:solidFill>
        <a:effectLst/>
      </p:bgPr>
    </p:bg>
    <p:spTree>
      <p:nvGrpSpPr>
        <p:cNvPr id="1" name=""/>
        <p:cNvGrpSpPr/>
        <p:nvPr/>
      </p:nvGrpSpPr>
      <p:grpSpPr>
        <a:xfrm>
          <a:off x="0" y="0"/>
          <a:ext cx="0" cy="0"/>
          <a:chOff x="0" y="0"/>
          <a:chExt cx="0" cy="0"/>
        </a:xfrm>
      </p:grpSpPr>
      <p:sp>
        <p:nvSpPr>
          <p:cNvPr id="6" name="Tittel 2">
            <a:extLst>
              <a:ext uri="{FF2B5EF4-FFF2-40B4-BE49-F238E27FC236}">
                <a16:creationId xmlns:a16="http://schemas.microsoft.com/office/drawing/2014/main" id="{2ECF6A20-2F23-C244-BAFE-F1BBE3A629C0}"/>
              </a:ext>
            </a:extLst>
          </p:cNvPr>
          <p:cNvSpPr>
            <a:spLocks noGrp="1"/>
          </p:cNvSpPr>
          <p:nvPr>
            <p:ph type="ctrTitle" hasCustomPrompt="1"/>
          </p:nvPr>
        </p:nvSpPr>
        <p:spPr>
          <a:xfrm>
            <a:off x="448179" y="600143"/>
            <a:ext cx="5649408" cy="2808461"/>
          </a:xfrm>
          <a:prstGeom prst="rect">
            <a:avLst/>
          </a:prstGeom>
          <a:solidFill>
            <a:srgbClr val="253325">
              <a:alpha val="0"/>
            </a:srgbClr>
          </a:solidFill>
        </p:spPr>
        <p:txBody>
          <a:bodyPr wrap="square" lIns="0" anchor="b" anchorCtr="0">
            <a:noAutofit/>
          </a:bodyPr>
          <a:lstStyle>
            <a:lvl1pPr>
              <a:lnSpc>
                <a:spcPts val="7300"/>
              </a:lnSpc>
              <a:defRPr sz="7000" b="1">
                <a:solidFill>
                  <a:srgbClr val="440C1A"/>
                </a:solidFill>
                <a:latin typeface="Arial" panose="020B0604020202020204" pitchFamily="34" charset="0"/>
                <a:cs typeface="Arial" panose="020B0604020202020204" pitchFamily="34" charset="0"/>
              </a:defRPr>
            </a:lvl1pPr>
          </a:lstStyle>
          <a:p>
            <a:r>
              <a:rPr lang="nb-NO" noProof="0"/>
              <a:t>Legg til tittel (inntil tre linjer)</a:t>
            </a:r>
          </a:p>
        </p:txBody>
      </p:sp>
      <p:sp>
        <p:nvSpPr>
          <p:cNvPr id="11" name="Plassholder for bilde 1">
            <a:extLst>
              <a:ext uri="{FF2B5EF4-FFF2-40B4-BE49-F238E27FC236}">
                <a16:creationId xmlns:a16="http://schemas.microsoft.com/office/drawing/2014/main" id="{26D534F6-2EF6-B644-9AC0-57AF1243E73C}"/>
              </a:ext>
            </a:extLst>
          </p:cNvPr>
          <p:cNvSpPr>
            <a:spLocks noGrp="1"/>
          </p:cNvSpPr>
          <p:nvPr>
            <p:ph type="pic" sz="quarter" idx="13" hasCustomPrompt="1"/>
          </p:nvPr>
        </p:nvSpPr>
        <p:spPr>
          <a:xfrm>
            <a:off x="6645274" y="8397"/>
            <a:ext cx="5549900" cy="6526800"/>
          </a:xfrm>
          <a:prstGeom prst="rect">
            <a:avLst/>
          </a:prstGeom>
          <a:solidFill>
            <a:srgbClr val="F2EBDD">
              <a:alpha val="0"/>
            </a:srgbClr>
          </a:solidFill>
        </p:spPr>
        <p:txBody>
          <a:bodyPr lIns="0" tIns="0" rIns="0" bIns="720000" anchor="ctr" anchorCtr="1"/>
          <a:lstStyle>
            <a:lvl1pPr marL="0" indent="0" algn="ctr">
              <a:buNone/>
              <a:defRPr sz="2000" i="1">
                <a:solidFill>
                  <a:srgbClr val="EFEFEF"/>
                </a:solidFill>
                <a:latin typeface="Arial" panose="020B0604020202020204" pitchFamily="34" charset="0"/>
                <a:cs typeface="Arial" panose="020B0604020202020204" pitchFamily="34" charset="0"/>
              </a:defRPr>
            </a:lvl1pPr>
          </a:lstStyle>
          <a:p>
            <a:r>
              <a:rPr lang="nb-NO" noProof="0"/>
              <a:t>Klikk på ikonet for å endre bildet</a:t>
            </a:r>
            <a:endParaRPr lang="nn-NO" noProof="0"/>
          </a:p>
        </p:txBody>
      </p:sp>
      <p:sp>
        <p:nvSpPr>
          <p:cNvPr id="9" name="Plassholder for innhold 2">
            <a:extLst>
              <a:ext uri="{FF2B5EF4-FFF2-40B4-BE49-F238E27FC236}">
                <a16:creationId xmlns:a16="http://schemas.microsoft.com/office/drawing/2014/main" id="{E9FFAE3C-8930-3D4B-9CF1-12E9085A057B}"/>
              </a:ext>
            </a:extLst>
          </p:cNvPr>
          <p:cNvSpPr>
            <a:spLocks noGrp="1"/>
          </p:cNvSpPr>
          <p:nvPr>
            <p:ph idx="14" hasCustomPrompt="1"/>
          </p:nvPr>
        </p:nvSpPr>
        <p:spPr>
          <a:xfrm>
            <a:off x="448177" y="4571068"/>
            <a:ext cx="5649409" cy="344378"/>
          </a:xfrm>
        </p:spPr>
        <p:txBody>
          <a:bodyPr/>
          <a:lstStyle>
            <a:lvl1pPr>
              <a:buClr>
                <a:srgbClr val="539760"/>
              </a:buClr>
              <a:buNone/>
              <a:defRPr sz="2000" i="0" spc="0">
                <a:solidFill>
                  <a:srgbClr val="440C1A"/>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noProof="0"/>
              <a:t>Legg til navn på foredragsholder (1 linje)</a:t>
            </a:r>
          </a:p>
        </p:txBody>
      </p:sp>
      <p:sp>
        <p:nvSpPr>
          <p:cNvPr id="12" name="Undertittel 2">
            <a:extLst>
              <a:ext uri="{FF2B5EF4-FFF2-40B4-BE49-F238E27FC236}">
                <a16:creationId xmlns:a16="http://schemas.microsoft.com/office/drawing/2014/main" id="{63F308F6-9ADE-5D47-98F9-CF2DA8BD7D27}"/>
              </a:ext>
            </a:extLst>
          </p:cNvPr>
          <p:cNvSpPr>
            <a:spLocks noGrp="1"/>
          </p:cNvSpPr>
          <p:nvPr>
            <p:ph type="subTitle" idx="1" hasCustomPrompt="1"/>
          </p:nvPr>
        </p:nvSpPr>
        <p:spPr>
          <a:xfrm>
            <a:off x="448178" y="3712060"/>
            <a:ext cx="5649409" cy="777329"/>
          </a:xfrm>
        </p:spPr>
        <p:txBody>
          <a:bodyPr wrap="square" lIns="0" anchor="b" anchorCtr="0">
            <a:spAutoFit/>
          </a:bodyPr>
          <a:lstStyle>
            <a:lvl1pPr marL="0" indent="0" algn="l">
              <a:spcBef>
                <a:spcPts val="0"/>
              </a:spcBef>
              <a:buNone/>
              <a:defRPr sz="2800" b="1" i="0" spc="0">
                <a:solidFill>
                  <a:srgbClr val="440C1A"/>
                </a:solidFill>
                <a:latin typeface="Arial" panose="020B0604020202020204" pitchFamily="34" charset="0"/>
                <a:cs typeface="Arial" panose="020B0604020202020204" pitchFamily="34" charset="0"/>
              </a:defRPr>
            </a:lvl1pPr>
            <a:lvl2pPr marL="457222" indent="0" algn="ctr">
              <a:buNone/>
              <a:defRPr sz="2000"/>
            </a:lvl2pPr>
            <a:lvl3pPr marL="914445" indent="0" algn="ctr">
              <a:buNone/>
              <a:defRPr sz="1800"/>
            </a:lvl3pPr>
            <a:lvl4pPr marL="1371669" indent="0" algn="ctr">
              <a:buNone/>
              <a:defRPr sz="1600"/>
            </a:lvl4pPr>
            <a:lvl5pPr marL="1828891" indent="0" algn="ctr">
              <a:buNone/>
              <a:defRPr sz="1600"/>
            </a:lvl5pPr>
            <a:lvl6pPr marL="2286114" indent="0" algn="ctr">
              <a:buNone/>
              <a:defRPr sz="1600"/>
            </a:lvl6pPr>
            <a:lvl7pPr marL="2743338" indent="0" algn="ctr">
              <a:buNone/>
              <a:defRPr sz="1600"/>
            </a:lvl7pPr>
            <a:lvl8pPr marL="3200559" indent="0" algn="ctr">
              <a:buNone/>
              <a:defRPr sz="1600"/>
            </a:lvl8pPr>
            <a:lvl9pPr marL="3657782" indent="0" algn="ctr">
              <a:buNone/>
              <a:defRPr sz="1600"/>
            </a:lvl9pPr>
          </a:lstStyle>
          <a:p>
            <a:r>
              <a:rPr lang="nb-NO" noProof="0"/>
              <a:t>Legg til tid og sted for foredraget (inntil to linjer)</a:t>
            </a:r>
          </a:p>
        </p:txBody>
      </p:sp>
      <p:pic>
        <p:nvPicPr>
          <p:cNvPr id="8" name="Bilde 7" descr="Et bilde som inneholder gress, utendørs, person, felt&#10;&#10;Automatisk generert beskrivelse">
            <a:extLst>
              <a:ext uri="{FF2B5EF4-FFF2-40B4-BE49-F238E27FC236}">
                <a16:creationId xmlns:a16="http://schemas.microsoft.com/office/drawing/2014/main" id="{BD9D11AC-AD13-2848-9F8E-FB8B50F0A7B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645273" y="9707"/>
            <a:ext cx="5549900" cy="6525490"/>
          </a:xfrm>
          <a:prstGeom prst="rect">
            <a:avLst/>
          </a:prstGeom>
        </p:spPr>
      </p:pic>
      <p:pic>
        <p:nvPicPr>
          <p:cNvPr id="13" name="Bilde 12">
            <a:extLst>
              <a:ext uri="{FF2B5EF4-FFF2-40B4-BE49-F238E27FC236}">
                <a16:creationId xmlns:a16="http://schemas.microsoft.com/office/drawing/2014/main" id="{2E3671C9-2706-8F4B-8023-4C6DBAB2114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48177" y="5779333"/>
            <a:ext cx="1262052" cy="746310"/>
          </a:xfrm>
          <a:prstGeom prst="rect">
            <a:avLst/>
          </a:prstGeom>
        </p:spPr>
      </p:pic>
    </p:spTree>
    <p:extLst>
      <p:ext uri="{BB962C8B-B14F-4D97-AF65-F5344CB8AC3E}">
        <p14:creationId xmlns:p14="http://schemas.microsoft.com/office/powerpoint/2010/main" val="7874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eldekkende bilde">
    <p:spTree>
      <p:nvGrpSpPr>
        <p:cNvPr id="1" name=""/>
        <p:cNvGrpSpPr/>
        <p:nvPr/>
      </p:nvGrpSpPr>
      <p:grpSpPr>
        <a:xfrm>
          <a:off x="0" y="0"/>
          <a:ext cx="0" cy="0"/>
          <a:chOff x="0" y="0"/>
          <a:chExt cx="0" cy="0"/>
        </a:xfrm>
      </p:grpSpPr>
      <p:sp>
        <p:nvSpPr>
          <p:cNvPr id="2" name="Plassholder for bilde 1"/>
          <p:cNvSpPr>
            <a:spLocks noGrp="1"/>
          </p:cNvSpPr>
          <p:nvPr>
            <p:ph type="pic" sz="quarter" idx="13"/>
          </p:nvPr>
        </p:nvSpPr>
        <p:spPr>
          <a:xfrm>
            <a:off x="1" y="0"/>
            <a:ext cx="12196893" cy="6859588"/>
          </a:xfrm>
          <a:prstGeom prst="rect">
            <a:avLst/>
          </a:prstGeom>
          <a:solidFill>
            <a:srgbClr val="F2EBDD"/>
          </a:solidFill>
        </p:spPr>
        <p:txBody>
          <a:bodyPr lIns="0" tIns="0" rIns="0" bIns="720000" anchor="ctr" anchorCtr="1"/>
          <a:lstStyle>
            <a:lvl1pPr marL="0" indent="0" algn="ctr">
              <a:buNone/>
              <a:defRPr sz="2000" i="1"/>
            </a:lvl1pPr>
          </a:lstStyle>
          <a:p>
            <a:r>
              <a:rPr lang="en-GB" noProof="0"/>
              <a:t>Click icon to add picture</a:t>
            </a:r>
            <a:endParaRPr lang="nn-NO" noProof="0"/>
          </a:p>
        </p:txBody>
      </p:sp>
    </p:spTree>
    <p:extLst>
      <p:ext uri="{BB962C8B-B14F-4D97-AF65-F5344CB8AC3E}">
        <p14:creationId xmlns:p14="http://schemas.microsoft.com/office/powerpoint/2010/main" val="1556167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og diagram">
    <p:spTree>
      <p:nvGrpSpPr>
        <p:cNvPr id="1" name=""/>
        <p:cNvGrpSpPr/>
        <p:nvPr/>
      </p:nvGrpSpPr>
      <p:grpSpPr>
        <a:xfrm>
          <a:off x="0" y="0"/>
          <a:ext cx="0" cy="0"/>
          <a:chOff x="0" y="0"/>
          <a:chExt cx="0" cy="0"/>
        </a:xfrm>
      </p:grpSpPr>
      <p:sp>
        <p:nvSpPr>
          <p:cNvPr id="10" name="Plassholder for tekst 9"/>
          <p:cNvSpPr>
            <a:spLocks noGrp="1"/>
          </p:cNvSpPr>
          <p:nvPr>
            <p:ph type="body" sz="quarter" idx="14" hasCustomPrompt="1"/>
          </p:nvPr>
        </p:nvSpPr>
        <p:spPr>
          <a:xfrm>
            <a:off x="451413" y="1782501"/>
            <a:ext cx="5286518" cy="4742477"/>
          </a:xfrm>
          <a:prstGeom prst="rect">
            <a:avLst/>
          </a:prstGeom>
        </p:spPr>
        <p:txBody>
          <a:bodyPr lIns="0" tIns="0" rIns="0" bIns="0"/>
          <a:lstStyle>
            <a:lvl1pPr>
              <a:defRPr sz="2800"/>
            </a:lvl1pPr>
          </a:lstStyle>
          <a:p>
            <a:pPr lvl="0"/>
            <a:r>
              <a:rPr lang="nb-NO"/>
              <a:t>Klikk for å legge til tekst</a:t>
            </a:r>
          </a:p>
        </p:txBody>
      </p:sp>
      <p:sp>
        <p:nvSpPr>
          <p:cNvPr id="5" name="Plassholder for diagram 2">
            <a:extLst>
              <a:ext uri="{FF2B5EF4-FFF2-40B4-BE49-F238E27FC236}">
                <a16:creationId xmlns:a16="http://schemas.microsoft.com/office/drawing/2014/main" id="{17BB4B94-1915-B04A-9724-E452E08AE964}"/>
              </a:ext>
            </a:extLst>
          </p:cNvPr>
          <p:cNvSpPr>
            <a:spLocks noGrp="1"/>
          </p:cNvSpPr>
          <p:nvPr>
            <p:ph type="chart" sz="quarter" idx="10" hasCustomPrompt="1"/>
          </p:nvPr>
        </p:nvSpPr>
        <p:spPr>
          <a:xfrm>
            <a:off x="6466146" y="1782501"/>
            <a:ext cx="5284800" cy="4742477"/>
          </a:xfrm>
          <a:noFill/>
          <a:ln>
            <a:noFill/>
          </a:ln>
        </p:spPr>
        <p:txBody>
          <a:bodyPr bIns="720000" anchor="ctr" anchorCtr="1"/>
          <a:lstStyle>
            <a:lvl1pPr>
              <a:buNone/>
              <a:defRPr sz="2000" i="1">
                <a:ln>
                  <a:noFill/>
                </a:ln>
              </a:defRPr>
            </a:lvl1pPr>
          </a:lstStyle>
          <a:p>
            <a:r>
              <a:rPr lang="nn-NO" noProof="0"/>
              <a:t>Klikk på ikonet for å legge til et diagram</a:t>
            </a:r>
          </a:p>
        </p:txBody>
      </p:sp>
      <p:sp>
        <p:nvSpPr>
          <p:cNvPr id="7" name="Plassholder for tittel 1">
            <a:extLst>
              <a:ext uri="{FF2B5EF4-FFF2-40B4-BE49-F238E27FC236}">
                <a16:creationId xmlns:a16="http://schemas.microsoft.com/office/drawing/2014/main" id="{3BAE0802-FA3A-2042-BEED-C1ED1C934B09}"/>
              </a:ext>
            </a:extLst>
          </p:cNvPr>
          <p:cNvSpPr>
            <a:spLocks noGrp="1"/>
          </p:cNvSpPr>
          <p:nvPr>
            <p:ph type="title" hasCustomPrompt="1"/>
          </p:nvPr>
        </p:nvSpPr>
        <p:spPr>
          <a:xfrm>
            <a:off x="-1" y="483981"/>
            <a:ext cx="8468127" cy="763200"/>
          </a:xfrm>
          <a:prstGeom prst="rect">
            <a:avLst/>
          </a:prstGeom>
          <a:solidFill>
            <a:srgbClr val="EB4040"/>
          </a:solidFill>
          <a:ln w="12700" cap="rnd">
            <a:noFill/>
          </a:ln>
        </p:spPr>
        <p:txBody>
          <a:bodyPr vert="horz" lIns="360000" tIns="0" rIns="360000" bIns="0" rtlCol="0" anchor="ctr" anchorCtr="0">
            <a:normAutofit/>
          </a:bodyPr>
          <a:lstStyle/>
          <a:p>
            <a:r>
              <a:rPr lang="nb-NO"/>
              <a:t>Klikk for å legge til tittel</a:t>
            </a:r>
          </a:p>
        </p:txBody>
      </p:sp>
    </p:spTree>
    <p:extLst>
      <p:ext uri="{BB962C8B-B14F-4D97-AF65-F5344CB8AC3E}">
        <p14:creationId xmlns:p14="http://schemas.microsoft.com/office/powerpoint/2010/main" val="2725715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ort diagram">
    <p:spTree>
      <p:nvGrpSpPr>
        <p:cNvPr id="1" name=""/>
        <p:cNvGrpSpPr/>
        <p:nvPr/>
      </p:nvGrpSpPr>
      <p:grpSpPr>
        <a:xfrm>
          <a:off x="0" y="0"/>
          <a:ext cx="0" cy="0"/>
          <a:chOff x="0" y="0"/>
          <a:chExt cx="0" cy="0"/>
        </a:xfrm>
      </p:grpSpPr>
      <p:sp>
        <p:nvSpPr>
          <p:cNvPr id="5" name="Plassholder for diagram 2">
            <a:extLst>
              <a:ext uri="{FF2B5EF4-FFF2-40B4-BE49-F238E27FC236}">
                <a16:creationId xmlns:a16="http://schemas.microsoft.com/office/drawing/2014/main" id="{17BB4B94-1915-B04A-9724-E452E08AE964}"/>
              </a:ext>
            </a:extLst>
          </p:cNvPr>
          <p:cNvSpPr>
            <a:spLocks noGrp="1"/>
          </p:cNvSpPr>
          <p:nvPr>
            <p:ph type="chart" sz="quarter" idx="10" hasCustomPrompt="1"/>
          </p:nvPr>
        </p:nvSpPr>
        <p:spPr>
          <a:xfrm>
            <a:off x="451413" y="1797999"/>
            <a:ext cx="9606987" cy="4742477"/>
          </a:xfrm>
          <a:noFill/>
          <a:ln>
            <a:noFill/>
          </a:ln>
        </p:spPr>
        <p:txBody>
          <a:bodyPr bIns="720000" anchor="ctr" anchorCtr="1"/>
          <a:lstStyle>
            <a:lvl1pPr>
              <a:buNone/>
              <a:defRPr sz="2000" i="1">
                <a:ln>
                  <a:noFill/>
                </a:ln>
              </a:defRPr>
            </a:lvl1pPr>
          </a:lstStyle>
          <a:p>
            <a:r>
              <a:rPr lang="nn-NO" noProof="0"/>
              <a:t>Klikk på ikonet for å legge til et diagram</a:t>
            </a:r>
          </a:p>
        </p:txBody>
      </p:sp>
      <p:sp>
        <p:nvSpPr>
          <p:cNvPr id="6" name="Plassholder for tittel 1">
            <a:extLst>
              <a:ext uri="{FF2B5EF4-FFF2-40B4-BE49-F238E27FC236}">
                <a16:creationId xmlns:a16="http://schemas.microsoft.com/office/drawing/2014/main" id="{637331CD-5650-F74F-963A-CF9FC612535C}"/>
              </a:ext>
            </a:extLst>
          </p:cNvPr>
          <p:cNvSpPr>
            <a:spLocks noGrp="1"/>
          </p:cNvSpPr>
          <p:nvPr>
            <p:ph type="title" hasCustomPrompt="1"/>
          </p:nvPr>
        </p:nvSpPr>
        <p:spPr>
          <a:xfrm>
            <a:off x="-1" y="483981"/>
            <a:ext cx="8468127" cy="763200"/>
          </a:xfrm>
          <a:prstGeom prst="rect">
            <a:avLst/>
          </a:prstGeom>
          <a:solidFill>
            <a:srgbClr val="EB4040"/>
          </a:solidFill>
          <a:ln w="12700" cap="rnd">
            <a:noFill/>
          </a:ln>
        </p:spPr>
        <p:txBody>
          <a:bodyPr vert="horz" lIns="360000" tIns="0" rIns="360000" bIns="0" rtlCol="0" anchor="ctr" anchorCtr="0">
            <a:normAutofit/>
          </a:bodyPr>
          <a:lstStyle/>
          <a:p>
            <a:r>
              <a:rPr lang="nb-NO"/>
              <a:t>Klikk for å legge til tittel</a:t>
            </a:r>
          </a:p>
        </p:txBody>
      </p:sp>
    </p:spTree>
    <p:extLst>
      <p:ext uri="{BB962C8B-B14F-4D97-AF65-F5344CB8AC3E}">
        <p14:creationId xmlns:p14="http://schemas.microsoft.com/office/powerpoint/2010/main" val="4272715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apittelinndeling mørk rød">
    <p:spTree>
      <p:nvGrpSpPr>
        <p:cNvPr id="1" name=""/>
        <p:cNvGrpSpPr/>
        <p:nvPr/>
      </p:nvGrpSpPr>
      <p:grpSpPr>
        <a:xfrm>
          <a:off x="0" y="0"/>
          <a:ext cx="0" cy="0"/>
          <a:chOff x="0" y="0"/>
          <a:chExt cx="0" cy="0"/>
        </a:xfrm>
      </p:grpSpPr>
      <p:sp>
        <p:nvSpPr>
          <p:cNvPr id="3" name="Undertittel 2">
            <a:extLst>
              <a:ext uri="{FF2B5EF4-FFF2-40B4-BE49-F238E27FC236}">
                <a16:creationId xmlns:a16="http://schemas.microsoft.com/office/drawing/2014/main" id="{360B3228-21E7-364A-98E8-3BBF0BC4051D}"/>
              </a:ext>
            </a:extLst>
          </p:cNvPr>
          <p:cNvSpPr>
            <a:spLocks noGrp="1"/>
          </p:cNvSpPr>
          <p:nvPr>
            <p:ph type="subTitle" idx="1" hasCustomPrompt="1"/>
          </p:nvPr>
        </p:nvSpPr>
        <p:spPr>
          <a:xfrm>
            <a:off x="370800" y="1503985"/>
            <a:ext cx="5180507" cy="3507130"/>
          </a:xfrm>
        </p:spPr>
        <p:txBody>
          <a:bodyPr vert="horz" lIns="0" tIns="0" anchor="t" anchorCtr="0">
            <a:normAutofit/>
          </a:bodyPr>
          <a:lstStyle>
            <a:lvl1pPr marL="0" indent="0" algn="l">
              <a:buNone/>
              <a:defRPr sz="5000" b="1" spc="-150">
                <a:solidFill>
                  <a:srgbClr val="440C1A"/>
                </a:solidFill>
              </a:defRPr>
            </a:lvl1pPr>
            <a:lvl2pPr marL="457222" indent="0" algn="ctr">
              <a:buNone/>
              <a:defRPr sz="2000"/>
            </a:lvl2pPr>
            <a:lvl3pPr marL="914445" indent="0" algn="ctr">
              <a:buNone/>
              <a:defRPr sz="1800"/>
            </a:lvl3pPr>
            <a:lvl4pPr marL="1371669" indent="0" algn="ctr">
              <a:buNone/>
              <a:defRPr sz="1600"/>
            </a:lvl4pPr>
            <a:lvl5pPr marL="1828891" indent="0" algn="ctr">
              <a:buNone/>
              <a:defRPr sz="1600"/>
            </a:lvl5pPr>
            <a:lvl6pPr marL="2286114" indent="0" algn="ctr">
              <a:buNone/>
              <a:defRPr sz="1600"/>
            </a:lvl6pPr>
            <a:lvl7pPr marL="2743338" indent="0" algn="ctr">
              <a:buNone/>
              <a:defRPr sz="1600"/>
            </a:lvl7pPr>
            <a:lvl8pPr marL="3200559" indent="0" algn="ctr">
              <a:buNone/>
              <a:defRPr sz="1600"/>
            </a:lvl8pPr>
            <a:lvl9pPr marL="3657782" indent="0" algn="ctr">
              <a:buNone/>
              <a:defRPr sz="1600"/>
            </a:lvl9pPr>
          </a:lstStyle>
          <a:p>
            <a:r>
              <a:rPr lang="nb-NO" noProof="0"/>
              <a:t>Klikk for å legge til navn på nytt kapittel</a:t>
            </a:r>
          </a:p>
        </p:txBody>
      </p:sp>
      <p:sp useBgFill="1">
        <p:nvSpPr>
          <p:cNvPr id="4" name="Plassholder for bilde 4">
            <a:extLst>
              <a:ext uri="{FF2B5EF4-FFF2-40B4-BE49-F238E27FC236}">
                <a16:creationId xmlns:a16="http://schemas.microsoft.com/office/drawing/2014/main" id="{0ED1C06B-72A9-E742-85D1-AF8956C8DA01}"/>
              </a:ext>
            </a:extLst>
          </p:cNvPr>
          <p:cNvSpPr>
            <a:spLocks noGrp="1"/>
          </p:cNvSpPr>
          <p:nvPr>
            <p:ph type="pic" sz="quarter" idx="10" hasCustomPrompt="1"/>
          </p:nvPr>
        </p:nvSpPr>
        <p:spPr>
          <a:xfrm>
            <a:off x="6643868" y="1"/>
            <a:ext cx="5551307" cy="6525490"/>
          </a:xfrm>
        </p:spPr>
        <p:txBody>
          <a:bodyPr bIns="720000" anchor="b" anchorCtr="1"/>
          <a:lstStyle>
            <a:lvl1pPr>
              <a:buNone/>
              <a:defRPr sz="2000" i="1">
                <a:solidFill>
                  <a:srgbClr val="EFEFEF"/>
                </a:solidFill>
              </a:defRPr>
            </a:lvl1pPr>
          </a:lstStyle>
          <a:p>
            <a:r>
              <a:rPr lang="nb-NO" noProof="0"/>
              <a:t>Klikk på ikonet for å endre bildet</a:t>
            </a:r>
            <a:endParaRPr lang="nn-NO" noProof="0"/>
          </a:p>
        </p:txBody>
      </p:sp>
      <p:pic>
        <p:nvPicPr>
          <p:cNvPr id="5" name="Bilde 4">
            <a:extLst>
              <a:ext uri="{FF2B5EF4-FFF2-40B4-BE49-F238E27FC236}">
                <a16:creationId xmlns:a16="http://schemas.microsoft.com/office/drawing/2014/main" id="{AA212235-92C7-0142-86EF-D198DAB151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0800" y="5900671"/>
            <a:ext cx="2849787" cy="624820"/>
          </a:xfrm>
          <a:prstGeom prst="rect">
            <a:avLst/>
          </a:prstGeom>
        </p:spPr>
      </p:pic>
      <p:pic>
        <p:nvPicPr>
          <p:cNvPr id="7" name="Bilde 6">
            <a:extLst>
              <a:ext uri="{FF2B5EF4-FFF2-40B4-BE49-F238E27FC236}">
                <a16:creationId xmlns:a16="http://schemas.microsoft.com/office/drawing/2014/main" id="{AE081756-9FF5-1948-B90D-EAF60499F8B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45275" y="10391"/>
            <a:ext cx="5549900" cy="6515100"/>
          </a:xfrm>
          <a:prstGeom prst="rect">
            <a:avLst/>
          </a:prstGeom>
        </p:spPr>
      </p:pic>
    </p:spTree>
    <p:extLst>
      <p:ext uri="{BB962C8B-B14F-4D97-AF65-F5344CB8AC3E}">
        <p14:creationId xmlns:p14="http://schemas.microsoft.com/office/powerpoint/2010/main" val="1746750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apittelinndeling mørk grønn">
    <p:spTree>
      <p:nvGrpSpPr>
        <p:cNvPr id="1" name=""/>
        <p:cNvGrpSpPr/>
        <p:nvPr/>
      </p:nvGrpSpPr>
      <p:grpSpPr>
        <a:xfrm>
          <a:off x="0" y="0"/>
          <a:ext cx="0" cy="0"/>
          <a:chOff x="0" y="0"/>
          <a:chExt cx="0" cy="0"/>
        </a:xfrm>
      </p:grpSpPr>
      <p:sp>
        <p:nvSpPr>
          <p:cNvPr id="3" name="Undertittel 2">
            <a:extLst>
              <a:ext uri="{FF2B5EF4-FFF2-40B4-BE49-F238E27FC236}">
                <a16:creationId xmlns:a16="http://schemas.microsoft.com/office/drawing/2014/main" id="{360B3228-21E7-364A-98E8-3BBF0BC4051D}"/>
              </a:ext>
            </a:extLst>
          </p:cNvPr>
          <p:cNvSpPr>
            <a:spLocks noGrp="1"/>
          </p:cNvSpPr>
          <p:nvPr>
            <p:ph type="subTitle" idx="1" hasCustomPrompt="1"/>
          </p:nvPr>
        </p:nvSpPr>
        <p:spPr>
          <a:xfrm>
            <a:off x="370800" y="1503985"/>
            <a:ext cx="5180507" cy="3507130"/>
          </a:xfrm>
        </p:spPr>
        <p:txBody>
          <a:bodyPr vert="horz" lIns="0" tIns="0" anchor="t" anchorCtr="0">
            <a:normAutofit/>
          </a:bodyPr>
          <a:lstStyle>
            <a:lvl1pPr marL="0" indent="0" algn="l">
              <a:buNone/>
              <a:defRPr sz="5000" b="1" spc="-150">
                <a:solidFill>
                  <a:srgbClr val="440C1A"/>
                </a:solidFill>
              </a:defRPr>
            </a:lvl1pPr>
            <a:lvl2pPr marL="457222" indent="0" algn="ctr">
              <a:buNone/>
              <a:defRPr sz="2000"/>
            </a:lvl2pPr>
            <a:lvl3pPr marL="914445" indent="0" algn="ctr">
              <a:buNone/>
              <a:defRPr sz="1800"/>
            </a:lvl3pPr>
            <a:lvl4pPr marL="1371669" indent="0" algn="ctr">
              <a:buNone/>
              <a:defRPr sz="1600"/>
            </a:lvl4pPr>
            <a:lvl5pPr marL="1828891" indent="0" algn="ctr">
              <a:buNone/>
              <a:defRPr sz="1600"/>
            </a:lvl5pPr>
            <a:lvl6pPr marL="2286114" indent="0" algn="ctr">
              <a:buNone/>
              <a:defRPr sz="1600"/>
            </a:lvl6pPr>
            <a:lvl7pPr marL="2743338" indent="0" algn="ctr">
              <a:buNone/>
              <a:defRPr sz="1600"/>
            </a:lvl7pPr>
            <a:lvl8pPr marL="3200559" indent="0" algn="ctr">
              <a:buNone/>
              <a:defRPr sz="1600"/>
            </a:lvl8pPr>
            <a:lvl9pPr marL="3657782" indent="0" algn="ctr">
              <a:buNone/>
              <a:defRPr sz="1600"/>
            </a:lvl9pPr>
          </a:lstStyle>
          <a:p>
            <a:r>
              <a:rPr lang="nb-NO" noProof="0"/>
              <a:t>Klikk for å legge til navn på nytt kapittel</a:t>
            </a:r>
          </a:p>
        </p:txBody>
      </p:sp>
      <p:sp useBgFill="1">
        <p:nvSpPr>
          <p:cNvPr id="4" name="Plassholder for bilde 4">
            <a:extLst>
              <a:ext uri="{FF2B5EF4-FFF2-40B4-BE49-F238E27FC236}">
                <a16:creationId xmlns:a16="http://schemas.microsoft.com/office/drawing/2014/main" id="{0ED1C06B-72A9-E742-85D1-AF8956C8DA01}"/>
              </a:ext>
            </a:extLst>
          </p:cNvPr>
          <p:cNvSpPr>
            <a:spLocks noGrp="1"/>
          </p:cNvSpPr>
          <p:nvPr>
            <p:ph type="pic" sz="quarter" idx="10" hasCustomPrompt="1"/>
          </p:nvPr>
        </p:nvSpPr>
        <p:spPr>
          <a:xfrm>
            <a:off x="6643868" y="1"/>
            <a:ext cx="5551307" cy="6525490"/>
          </a:xfrm>
        </p:spPr>
        <p:txBody>
          <a:bodyPr bIns="720000" anchor="b" anchorCtr="1"/>
          <a:lstStyle>
            <a:lvl1pPr>
              <a:buNone/>
              <a:defRPr sz="2000" i="1">
                <a:solidFill>
                  <a:srgbClr val="EFEFEF"/>
                </a:solidFill>
              </a:defRPr>
            </a:lvl1pPr>
          </a:lstStyle>
          <a:p>
            <a:r>
              <a:rPr lang="nb-NO" noProof="0"/>
              <a:t>Klikk på ikonet for å endre bildet</a:t>
            </a:r>
            <a:endParaRPr lang="nn-NO" noProof="0"/>
          </a:p>
        </p:txBody>
      </p:sp>
      <p:pic>
        <p:nvPicPr>
          <p:cNvPr id="5" name="Bilde 4">
            <a:extLst>
              <a:ext uri="{FF2B5EF4-FFF2-40B4-BE49-F238E27FC236}">
                <a16:creationId xmlns:a16="http://schemas.microsoft.com/office/drawing/2014/main" id="{AA212235-92C7-0142-86EF-D198DAB151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0800" y="5900671"/>
            <a:ext cx="2849787" cy="624820"/>
          </a:xfrm>
          <a:prstGeom prst="rect">
            <a:avLst/>
          </a:prstGeom>
        </p:spPr>
      </p:pic>
      <p:pic>
        <p:nvPicPr>
          <p:cNvPr id="6" name="Bilde 5">
            <a:extLst>
              <a:ext uri="{FF2B5EF4-FFF2-40B4-BE49-F238E27FC236}">
                <a16:creationId xmlns:a16="http://schemas.microsoft.com/office/drawing/2014/main" id="{CDF5D9CD-4CFE-C041-9AD6-99BE676D2E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0921" y="10391"/>
            <a:ext cx="5537200" cy="6515100"/>
          </a:xfrm>
          <a:prstGeom prst="rect">
            <a:avLst/>
          </a:prstGeom>
        </p:spPr>
      </p:pic>
    </p:spTree>
    <p:extLst>
      <p:ext uri="{BB962C8B-B14F-4D97-AF65-F5344CB8AC3E}">
        <p14:creationId xmlns:p14="http://schemas.microsoft.com/office/powerpoint/2010/main" val="830926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iste lysark">
    <p:bg>
      <p:bgPr>
        <a:solidFill>
          <a:srgbClr val="F2EBDD"/>
        </a:solidFill>
        <a:effectLst/>
      </p:bgPr>
    </p:bg>
    <p:spTree>
      <p:nvGrpSpPr>
        <p:cNvPr id="1" name=""/>
        <p:cNvGrpSpPr/>
        <p:nvPr/>
      </p:nvGrpSpPr>
      <p:grpSpPr>
        <a:xfrm>
          <a:off x="0" y="0"/>
          <a:ext cx="0" cy="0"/>
          <a:chOff x="0" y="0"/>
          <a:chExt cx="0" cy="0"/>
        </a:xfrm>
      </p:grpSpPr>
      <p:sp>
        <p:nvSpPr>
          <p:cNvPr id="8" name="TekstSylinder 7">
            <a:extLst>
              <a:ext uri="{FF2B5EF4-FFF2-40B4-BE49-F238E27FC236}">
                <a16:creationId xmlns:a16="http://schemas.microsoft.com/office/drawing/2014/main" id="{B585F6C6-F177-E247-8C62-2338E01EDEE6}"/>
              </a:ext>
            </a:extLst>
          </p:cNvPr>
          <p:cNvSpPr txBox="1"/>
          <p:nvPr userDrawn="1"/>
        </p:nvSpPr>
        <p:spPr>
          <a:xfrm>
            <a:off x="477078" y="506102"/>
            <a:ext cx="10680992" cy="3426579"/>
          </a:xfrm>
          <a:prstGeom prst="rect">
            <a:avLst/>
          </a:prstGeom>
          <a:noFill/>
        </p:spPr>
        <p:txBody>
          <a:bodyPr wrap="square" rtlCol="0">
            <a:spAutoFit/>
          </a:bodyPr>
          <a:lstStyle/>
          <a:p>
            <a:pPr>
              <a:lnSpc>
                <a:spcPts val="13000"/>
              </a:lnSpc>
            </a:pPr>
            <a:r>
              <a:rPr lang="nb-NO" sz="11000" b="1" i="0" spc="-300" noProof="0">
                <a:solidFill>
                  <a:srgbClr val="EB4040"/>
                </a:solidFill>
                <a:latin typeface="Arial" panose="020B0604020202020204" pitchFamily="34" charset="0"/>
                <a:cs typeface="Arial" panose="020B0604020202020204" pitchFamily="34" charset="0"/>
              </a:rPr>
              <a:t>For de mange</a:t>
            </a:r>
          </a:p>
          <a:p>
            <a:pPr>
              <a:lnSpc>
                <a:spcPts val="13000"/>
              </a:lnSpc>
            </a:pPr>
            <a:r>
              <a:rPr lang="nb-NO" sz="11000" b="1" i="0" spc="-300" noProof="0">
                <a:solidFill>
                  <a:srgbClr val="EB4040"/>
                </a:solidFill>
                <a:latin typeface="Arial" panose="020B0604020202020204" pitchFamily="34" charset="0"/>
                <a:cs typeface="Arial" panose="020B0604020202020204" pitchFamily="34" charset="0"/>
              </a:rPr>
              <a:t>– ikke for de få</a:t>
            </a:r>
          </a:p>
        </p:txBody>
      </p:sp>
      <p:sp>
        <p:nvSpPr>
          <p:cNvPr id="9" name="TekstSylinder 8">
            <a:extLst>
              <a:ext uri="{FF2B5EF4-FFF2-40B4-BE49-F238E27FC236}">
                <a16:creationId xmlns:a16="http://schemas.microsoft.com/office/drawing/2014/main" id="{2A551AA8-C8F2-2143-8B9E-6D16AFD41667}"/>
              </a:ext>
            </a:extLst>
          </p:cNvPr>
          <p:cNvSpPr txBox="1"/>
          <p:nvPr userDrawn="1"/>
        </p:nvSpPr>
        <p:spPr>
          <a:xfrm>
            <a:off x="477078" y="5891820"/>
            <a:ext cx="4081670" cy="461665"/>
          </a:xfrm>
          <a:prstGeom prst="rect">
            <a:avLst/>
          </a:prstGeom>
          <a:noFill/>
        </p:spPr>
        <p:txBody>
          <a:bodyPr wrap="square" rtlCol="0">
            <a:spAutoFit/>
          </a:bodyPr>
          <a:lstStyle/>
          <a:p>
            <a:r>
              <a:rPr lang="nb-NO" sz="2400" b="0" i="0" noProof="0" err="1">
                <a:solidFill>
                  <a:srgbClr val="440C1A"/>
                </a:solidFill>
                <a:latin typeface="Arial" panose="020B0604020202020204" pitchFamily="34" charset="0"/>
                <a:cs typeface="Arial" panose="020B0604020202020204" pitchFamily="34" charset="0"/>
              </a:rPr>
              <a:t>sv.no</a:t>
            </a:r>
            <a:r>
              <a:rPr lang="nb-NO" sz="2400" b="0" i="0" noProof="0">
                <a:solidFill>
                  <a:srgbClr val="440C1A"/>
                </a:solidFill>
                <a:latin typeface="Arial" panose="020B0604020202020204" pitchFamily="34" charset="0"/>
                <a:cs typeface="Arial" panose="020B0604020202020204" pitchFamily="34" charset="0"/>
              </a:rPr>
              <a:t>/bli-medlem</a:t>
            </a:r>
          </a:p>
        </p:txBody>
      </p:sp>
      <p:pic>
        <p:nvPicPr>
          <p:cNvPr id="11" name="Bilde 10">
            <a:extLst>
              <a:ext uri="{FF2B5EF4-FFF2-40B4-BE49-F238E27FC236}">
                <a16:creationId xmlns:a16="http://schemas.microsoft.com/office/drawing/2014/main" id="{C941E266-5076-2043-AA6B-32B30E5FD49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076497" y="4791385"/>
            <a:ext cx="2641600" cy="1562100"/>
          </a:xfrm>
          <a:prstGeom prst="rect">
            <a:avLst/>
          </a:prstGeom>
        </p:spPr>
      </p:pic>
    </p:spTree>
    <p:extLst>
      <p:ext uri="{BB962C8B-B14F-4D97-AF65-F5344CB8AC3E}">
        <p14:creationId xmlns:p14="http://schemas.microsoft.com/office/powerpoint/2010/main" val="1026442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orside lys grønn">
    <p:bg>
      <p:bgRef idx="1001">
        <a:schemeClr val="bg2"/>
      </p:bgRef>
    </p:bg>
    <p:spTree>
      <p:nvGrpSpPr>
        <p:cNvPr id="1" name=""/>
        <p:cNvGrpSpPr/>
        <p:nvPr/>
      </p:nvGrpSpPr>
      <p:grpSpPr>
        <a:xfrm>
          <a:off x="0" y="0"/>
          <a:ext cx="0" cy="0"/>
          <a:chOff x="0" y="0"/>
          <a:chExt cx="0" cy="0"/>
        </a:xfrm>
      </p:grpSpPr>
      <p:sp>
        <p:nvSpPr>
          <p:cNvPr id="11" name="Plassholder for bilde 1">
            <a:extLst>
              <a:ext uri="{FF2B5EF4-FFF2-40B4-BE49-F238E27FC236}">
                <a16:creationId xmlns:a16="http://schemas.microsoft.com/office/drawing/2014/main" id="{26D534F6-2EF6-B644-9AC0-57AF1243E73C}"/>
              </a:ext>
            </a:extLst>
          </p:cNvPr>
          <p:cNvSpPr>
            <a:spLocks noGrp="1"/>
          </p:cNvSpPr>
          <p:nvPr>
            <p:ph type="pic" sz="quarter" idx="13" hasCustomPrompt="1"/>
          </p:nvPr>
        </p:nvSpPr>
        <p:spPr>
          <a:xfrm>
            <a:off x="6643975" y="0"/>
            <a:ext cx="5551200" cy="6526800"/>
          </a:xfrm>
          <a:prstGeom prst="rect">
            <a:avLst/>
          </a:prstGeom>
          <a:solidFill>
            <a:srgbClr val="F2EBDD">
              <a:alpha val="0"/>
            </a:srgbClr>
          </a:solidFill>
        </p:spPr>
        <p:txBody>
          <a:bodyPr lIns="0" tIns="0" rIns="0" bIns="720000" anchor="ctr" anchorCtr="1"/>
          <a:lstStyle>
            <a:lvl1pPr marL="0" indent="0" algn="ctr">
              <a:buNone/>
              <a:defRPr sz="2000" i="1">
                <a:solidFill>
                  <a:srgbClr val="EFEFEF"/>
                </a:solidFill>
              </a:defRPr>
            </a:lvl1pPr>
          </a:lstStyle>
          <a:p>
            <a:r>
              <a:rPr lang="nb-NO" noProof="0"/>
              <a:t>Klikk på ikonet for å endre bildet</a:t>
            </a:r>
            <a:endParaRPr lang="nn-NO" noProof="0"/>
          </a:p>
        </p:txBody>
      </p:sp>
      <p:pic>
        <p:nvPicPr>
          <p:cNvPr id="8" name="Bilde 7" descr="Et bilde som inneholder person, mann, innendørs, holder&#10;&#10;Automatisk generert beskrivelse">
            <a:extLst>
              <a:ext uri="{FF2B5EF4-FFF2-40B4-BE49-F238E27FC236}">
                <a16:creationId xmlns:a16="http://schemas.microsoft.com/office/drawing/2014/main" id="{5A618BEE-D740-A340-B645-9A52F512B9D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9487" b="2318"/>
          <a:stretch/>
        </p:blipFill>
        <p:spPr>
          <a:xfrm>
            <a:off x="6643974" y="-1"/>
            <a:ext cx="5551201" cy="6525644"/>
          </a:xfrm>
          <a:prstGeom prst="rect">
            <a:avLst/>
          </a:prstGeom>
        </p:spPr>
      </p:pic>
      <p:sp>
        <p:nvSpPr>
          <p:cNvPr id="10" name="Tittel 2">
            <a:extLst>
              <a:ext uri="{FF2B5EF4-FFF2-40B4-BE49-F238E27FC236}">
                <a16:creationId xmlns:a16="http://schemas.microsoft.com/office/drawing/2014/main" id="{95AB8952-77FE-594D-9F8C-4C7C5BA9C8D3}"/>
              </a:ext>
            </a:extLst>
          </p:cNvPr>
          <p:cNvSpPr>
            <a:spLocks noGrp="1"/>
          </p:cNvSpPr>
          <p:nvPr>
            <p:ph type="ctrTitle" hasCustomPrompt="1"/>
          </p:nvPr>
        </p:nvSpPr>
        <p:spPr>
          <a:xfrm>
            <a:off x="448179" y="600143"/>
            <a:ext cx="5649408" cy="2808461"/>
          </a:xfrm>
          <a:prstGeom prst="rect">
            <a:avLst/>
          </a:prstGeom>
          <a:solidFill>
            <a:srgbClr val="253325">
              <a:alpha val="0"/>
            </a:srgbClr>
          </a:solidFill>
        </p:spPr>
        <p:txBody>
          <a:bodyPr wrap="square" lIns="0" anchor="b" anchorCtr="0">
            <a:noAutofit/>
          </a:bodyPr>
          <a:lstStyle>
            <a:lvl1pPr>
              <a:lnSpc>
                <a:spcPts val="7300"/>
              </a:lnSpc>
              <a:defRPr sz="7000" b="1">
                <a:solidFill>
                  <a:srgbClr val="253325"/>
                </a:solidFill>
                <a:latin typeface="Arial" panose="020B0604020202020204" pitchFamily="34" charset="0"/>
                <a:cs typeface="Arial" panose="020B0604020202020204" pitchFamily="34" charset="0"/>
              </a:defRPr>
            </a:lvl1pPr>
          </a:lstStyle>
          <a:p>
            <a:r>
              <a:rPr lang="nb-NO" noProof="0"/>
              <a:t>Legg til tittel (inntil tre linjer)</a:t>
            </a:r>
          </a:p>
        </p:txBody>
      </p:sp>
      <p:sp>
        <p:nvSpPr>
          <p:cNvPr id="13" name="Plassholder for innhold 2">
            <a:extLst>
              <a:ext uri="{FF2B5EF4-FFF2-40B4-BE49-F238E27FC236}">
                <a16:creationId xmlns:a16="http://schemas.microsoft.com/office/drawing/2014/main" id="{6621D253-0ADA-784B-826B-4A488DAFE05D}"/>
              </a:ext>
            </a:extLst>
          </p:cNvPr>
          <p:cNvSpPr>
            <a:spLocks noGrp="1"/>
          </p:cNvSpPr>
          <p:nvPr>
            <p:ph idx="14" hasCustomPrompt="1"/>
          </p:nvPr>
        </p:nvSpPr>
        <p:spPr>
          <a:xfrm>
            <a:off x="448177" y="4571068"/>
            <a:ext cx="5649409" cy="344378"/>
          </a:xfrm>
        </p:spPr>
        <p:txBody>
          <a:bodyPr/>
          <a:lstStyle>
            <a:lvl1pPr>
              <a:buClr>
                <a:srgbClr val="539760"/>
              </a:buClr>
              <a:buNone/>
              <a:defRPr sz="2000" i="0" spc="0">
                <a:solidFill>
                  <a:srgbClr val="253325"/>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noProof="0"/>
              <a:t>Legg til navn på foredragsholder (1 linje)</a:t>
            </a:r>
          </a:p>
        </p:txBody>
      </p:sp>
      <p:pic>
        <p:nvPicPr>
          <p:cNvPr id="17" name="Bilde 16">
            <a:extLst>
              <a:ext uri="{FF2B5EF4-FFF2-40B4-BE49-F238E27FC236}">
                <a16:creationId xmlns:a16="http://schemas.microsoft.com/office/drawing/2014/main" id="{442CA53F-CE76-9745-92DD-EE50BACDD05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48177" y="5779333"/>
            <a:ext cx="1262052" cy="746310"/>
          </a:xfrm>
          <a:prstGeom prst="rect">
            <a:avLst/>
          </a:prstGeom>
        </p:spPr>
      </p:pic>
      <p:sp>
        <p:nvSpPr>
          <p:cNvPr id="18" name="Undertittel 2">
            <a:extLst>
              <a:ext uri="{FF2B5EF4-FFF2-40B4-BE49-F238E27FC236}">
                <a16:creationId xmlns:a16="http://schemas.microsoft.com/office/drawing/2014/main" id="{57BAD236-BA49-C44D-8D38-D5C49D4CEB13}"/>
              </a:ext>
            </a:extLst>
          </p:cNvPr>
          <p:cNvSpPr>
            <a:spLocks noGrp="1"/>
          </p:cNvSpPr>
          <p:nvPr>
            <p:ph type="subTitle" idx="1" hasCustomPrompt="1"/>
          </p:nvPr>
        </p:nvSpPr>
        <p:spPr>
          <a:xfrm>
            <a:off x="448178" y="3712060"/>
            <a:ext cx="5649409" cy="777329"/>
          </a:xfrm>
        </p:spPr>
        <p:txBody>
          <a:bodyPr wrap="square" lIns="0" anchor="b" anchorCtr="0">
            <a:spAutoFit/>
          </a:bodyPr>
          <a:lstStyle>
            <a:lvl1pPr marL="0" indent="0" algn="l">
              <a:spcBef>
                <a:spcPts val="0"/>
              </a:spcBef>
              <a:buNone/>
              <a:defRPr sz="2800" b="1" i="0" spc="0">
                <a:solidFill>
                  <a:srgbClr val="253325"/>
                </a:solidFill>
                <a:latin typeface="Arial" panose="020B0604020202020204" pitchFamily="34" charset="0"/>
                <a:cs typeface="Arial" panose="020B0604020202020204" pitchFamily="34" charset="0"/>
              </a:defRPr>
            </a:lvl1pPr>
            <a:lvl2pPr marL="457222" indent="0" algn="ctr">
              <a:buNone/>
              <a:defRPr sz="2000"/>
            </a:lvl2pPr>
            <a:lvl3pPr marL="914445" indent="0" algn="ctr">
              <a:buNone/>
              <a:defRPr sz="1800"/>
            </a:lvl3pPr>
            <a:lvl4pPr marL="1371669" indent="0" algn="ctr">
              <a:buNone/>
              <a:defRPr sz="1600"/>
            </a:lvl4pPr>
            <a:lvl5pPr marL="1828891" indent="0" algn="ctr">
              <a:buNone/>
              <a:defRPr sz="1600"/>
            </a:lvl5pPr>
            <a:lvl6pPr marL="2286114" indent="0" algn="ctr">
              <a:buNone/>
              <a:defRPr sz="1600"/>
            </a:lvl6pPr>
            <a:lvl7pPr marL="2743338" indent="0" algn="ctr">
              <a:buNone/>
              <a:defRPr sz="1600"/>
            </a:lvl7pPr>
            <a:lvl8pPr marL="3200559" indent="0" algn="ctr">
              <a:buNone/>
              <a:defRPr sz="1600"/>
            </a:lvl8pPr>
            <a:lvl9pPr marL="3657782" indent="0" algn="ctr">
              <a:buNone/>
              <a:defRPr sz="1600"/>
            </a:lvl9pPr>
          </a:lstStyle>
          <a:p>
            <a:r>
              <a:rPr lang="nb-NO" noProof="0"/>
              <a:t>Legg til tid og sted for foredraget (inntil to linjer)</a:t>
            </a:r>
          </a:p>
        </p:txBody>
      </p:sp>
    </p:spTree>
    <p:extLst>
      <p:ext uri="{BB962C8B-B14F-4D97-AF65-F5344CB8AC3E}">
        <p14:creationId xmlns:p14="http://schemas.microsoft.com/office/powerpoint/2010/main" val="111966481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Innhold lys grønn">
    <p:bg>
      <p:bgPr>
        <a:solidFill>
          <a:srgbClr val="EFEFEF"/>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 y="483981"/>
            <a:ext cx="8468125" cy="763200"/>
          </a:xfrm>
          <a:prstGeom prst="rect">
            <a:avLst/>
          </a:prstGeom>
          <a:solidFill>
            <a:srgbClr val="539760"/>
          </a:solidFill>
        </p:spPr>
        <p:txBody>
          <a:bodyPr/>
          <a:lstStyle>
            <a:lvl1pPr>
              <a:defRPr>
                <a:solidFill>
                  <a:srgbClr val="EFEFEF"/>
                </a:solidFill>
              </a:defRPr>
            </a:lvl1pPr>
          </a:lstStyle>
          <a:p>
            <a:r>
              <a:rPr lang="nb-NO"/>
              <a:t>Klikk for å legge til tittel</a:t>
            </a:r>
          </a:p>
        </p:txBody>
      </p:sp>
      <p:sp>
        <p:nvSpPr>
          <p:cNvPr id="3" name="Plassholder for innhold 2"/>
          <p:cNvSpPr>
            <a:spLocks noGrp="1"/>
          </p:cNvSpPr>
          <p:nvPr>
            <p:ph idx="1" hasCustomPrompt="1"/>
          </p:nvPr>
        </p:nvSpPr>
        <p:spPr>
          <a:xfrm>
            <a:off x="544009" y="1794076"/>
            <a:ext cx="9598131" cy="4757195"/>
          </a:xfrm>
        </p:spPr>
        <p:txBody>
          <a:bodyPr/>
          <a:lstStyle>
            <a:lvl1pPr>
              <a:buClr>
                <a:srgbClr val="539760"/>
              </a:buClr>
              <a:defRPr>
                <a:solidFill>
                  <a:srgbClr val="253325"/>
                </a:solidFill>
              </a:defRPr>
            </a:lvl1pPr>
            <a:lvl2pPr>
              <a:defRPr>
                <a:solidFill>
                  <a:srgbClr val="253325"/>
                </a:solidFill>
              </a:defRPr>
            </a:lvl2pPr>
            <a:lvl3pPr>
              <a:defRPr sz="2600">
                <a:solidFill>
                  <a:srgbClr val="253325"/>
                </a:solidFill>
              </a:defRPr>
            </a:lvl3pPr>
            <a:lvl4pPr>
              <a:defRPr>
                <a:solidFill>
                  <a:srgbClr val="253325"/>
                </a:solidFill>
              </a:defRPr>
            </a:lvl4pPr>
            <a:lvl5pPr>
              <a:defRPr>
                <a:solidFill>
                  <a:srgbClr val="253325"/>
                </a:solidFill>
              </a:defRPr>
            </a:lvl5pPr>
            <a:lvl6pPr>
              <a:defRPr>
                <a:solidFill>
                  <a:srgbClr val="253325"/>
                </a:solidFill>
              </a:defRPr>
            </a:lvl6pPr>
            <a:lvl7pPr>
              <a:defRPr>
                <a:solidFill>
                  <a:srgbClr val="253325"/>
                </a:solidFill>
              </a:defRPr>
            </a:lvl7pPr>
            <a:lvl8pPr>
              <a:defRPr>
                <a:solidFill>
                  <a:srgbClr val="253325"/>
                </a:solidFill>
              </a:defRPr>
            </a:lvl8pPr>
            <a:lvl9pPr>
              <a:defRPr>
                <a:solidFill>
                  <a:srgbClr val="253325"/>
                </a:solidFill>
              </a:defRPr>
            </a:lvl9pPr>
          </a:lstStyle>
          <a:p>
            <a:pPr lvl="0"/>
            <a:r>
              <a:rPr lang="nb-NO"/>
              <a:t>Klikk for å legge til tekst</a:t>
            </a:r>
          </a:p>
        </p:txBody>
      </p:sp>
      <p:pic>
        <p:nvPicPr>
          <p:cNvPr id="5" name="Bilde 4">
            <a:extLst>
              <a:ext uri="{FF2B5EF4-FFF2-40B4-BE49-F238E27FC236}">
                <a16:creationId xmlns:a16="http://schemas.microsoft.com/office/drawing/2014/main" id="{E3A75D69-078E-8147-B085-E98AA18442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73200" y="529199"/>
            <a:ext cx="2872800" cy="629866"/>
          </a:xfrm>
          <a:prstGeom prst="rect">
            <a:avLst/>
          </a:prstGeom>
        </p:spPr>
      </p:pic>
    </p:spTree>
    <p:extLst>
      <p:ext uri="{BB962C8B-B14F-4D97-AF65-F5344CB8AC3E}">
        <p14:creationId xmlns:p14="http://schemas.microsoft.com/office/powerpoint/2010/main" val="3943403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orside mørk rød">
    <p:bg>
      <p:bgPr>
        <a:solidFill>
          <a:srgbClr val="440C1A"/>
        </a:solidFill>
        <a:effectLst/>
      </p:bgPr>
    </p:bg>
    <p:spTree>
      <p:nvGrpSpPr>
        <p:cNvPr id="1" name=""/>
        <p:cNvGrpSpPr/>
        <p:nvPr/>
      </p:nvGrpSpPr>
      <p:grpSpPr>
        <a:xfrm>
          <a:off x="0" y="0"/>
          <a:ext cx="0" cy="0"/>
          <a:chOff x="0" y="0"/>
          <a:chExt cx="0" cy="0"/>
        </a:xfrm>
      </p:grpSpPr>
      <p:sp>
        <p:nvSpPr>
          <p:cNvPr id="17" name="Plassholder for bilde 1"/>
          <p:cNvSpPr>
            <a:spLocks noGrp="1"/>
          </p:cNvSpPr>
          <p:nvPr>
            <p:ph type="pic" sz="quarter" idx="13" hasCustomPrompt="1"/>
          </p:nvPr>
        </p:nvSpPr>
        <p:spPr>
          <a:xfrm>
            <a:off x="487890" y="8400"/>
            <a:ext cx="11710800" cy="4057200"/>
          </a:xfrm>
          <a:prstGeom prst="rect">
            <a:avLst/>
          </a:prstGeom>
          <a:solidFill>
            <a:srgbClr val="F2EBDD">
              <a:alpha val="0"/>
            </a:srgbClr>
          </a:solidFill>
        </p:spPr>
        <p:txBody>
          <a:bodyPr lIns="0" tIns="0" rIns="0" bIns="720000" anchor="ctr" anchorCtr="1"/>
          <a:lstStyle>
            <a:lvl1pPr marL="0" indent="0" algn="ctr">
              <a:buNone/>
              <a:defRPr sz="2000" i="1">
                <a:solidFill>
                  <a:srgbClr val="EFEFEF"/>
                </a:solidFill>
              </a:defRPr>
            </a:lvl1pPr>
          </a:lstStyle>
          <a:p>
            <a:r>
              <a:rPr lang="nn-NO" noProof="0"/>
              <a:t>Klikk på ikonet for å endre bildet</a:t>
            </a:r>
          </a:p>
        </p:txBody>
      </p:sp>
      <p:sp>
        <p:nvSpPr>
          <p:cNvPr id="9" name="Undertittel 2">
            <a:extLst>
              <a:ext uri="{FF2B5EF4-FFF2-40B4-BE49-F238E27FC236}">
                <a16:creationId xmlns:a16="http://schemas.microsoft.com/office/drawing/2014/main" id="{87BEF500-E910-8A45-BBF8-65EF6B3BB1D4}"/>
              </a:ext>
            </a:extLst>
          </p:cNvPr>
          <p:cNvSpPr>
            <a:spLocks noGrp="1"/>
          </p:cNvSpPr>
          <p:nvPr>
            <p:ph type="subTitle" idx="1" hasCustomPrompt="1"/>
          </p:nvPr>
        </p:nvSpPr>
        <p:spPr>
          <a:xfrm>
            <a:off x="487890" y="5762611"/>
            <a:ext cx="9557258" cy="387798"/>
          </a:xfrm>
        </p:spPr>
        <p:txBody>
          <a:bodyPr wrap="square" lIns="0">
            <a:spAutoFit/>
          </a:bodyPr>
          <a:lstStyle>
            <a:lvl1pPr marL="0" indent="0" algn="l">
              <a:buNone/>
              <a:defRPr sz="2800" b="1" i="0" spc="0">
                <a:solidFill>
                  <a:srgbClr val="F2EBDD"/>
                </a:solidFill>
                <a:latin typeface="Arial" panose="020B0604020202020204" pitchFamily="34" charset="0"/>
                <a:cs typeface="Arial" panose="020B0604020202020204" pitchFamily="34" charset="0"/>
              </a:defRPr>
            </a:lvl1pPr>
            <a:lvl2pPr marL="457222" indent="0" algn="ctr">
              <a:buNone/>
              <a:defRPr sz="2000"/>
            </a:lvl2pPr>
            <a:lvl3pPr marL="914445" indent="0" algn="ctr">
              <a:buNone/>
              <a:defRPr sz="1800"/>
            </a:lvl3pPr>
            <a:lvl4pPr marL="1371669" indent="0" algn="ctr">
              <a:buNone/>
              <a:defRPr sz="1600"/>
            </a:lvl4pPr>
            <a:lvl5pPr marL="1828891" indent="0" algn="ctr">
              <a:buNone/>
              <a:defRPr sz="1600"/>
            </a:lvl5pPr>
            <a:lvl6pPr marL="2286114" indent="0" algn="ctr">
              <a:buNone/>
              <a:defRPr sz="1600"/>
            </a:lvl6pPr>
            <a:lvl7pPr marL="2743338" indent="0" algn="ctr">
              <a:buNone/>
              <a:defRPr sz="1600"/>
            </a:lvl7pPr>
            <a:lvl8pPr marL="3200559" indent="0" algn="ctr">
              <a:buNone/>
              <a:defRPr sz="1600"/>
            </a:lvl8pPr>
            <a:lvl9pPr marL="3657782" indent="0" algn="ctr">
              <a:buNone/>
              <a:defRPr sz="1600"/>
            </a:lvl9pPr>
          </a:lstStyle>
          <a:p>
            <a:r>
              <a:rPr lang="nb-NO" noProof="0"/>
              <a:t>Klikk for å legge til tid og sted for foredraget (1 linje)</a:t>
            </a:r>
          </a:p>
        </p:txBody>
      </p:sp>
      <p:sp>
        <p:nvSpPr>
          <p:cNvPr id="7" name="Plassholder for innhold 2">
            <a:extLst>
              <a:ext uri="{FF2B5EF4-FFF2-40B4-BE49-F238E27FC236}">
                <a16:creationId xmlns:a16="http://schemas.microsoft.com/office/drawing/2014/main" id="{5DD842C2-2465-CD4E-9F0A-ABF730610906}"/>
              </a:ext>
            </a:extLst>
          </p:cNvPr>
          <p:cNvSpPr>
            <a:spLocks noGrp="1"/>
          </p:cNvSpPr>
          <p:nvPr>
            <p:ph idx="14" hasCustomPrompt="1"/>
          </p:nvPr>
        </p:nvSpPr>
        <p:spPr>
          <a:xfrm>
            <a:off x="487890" y="6183657"/>
            <a:ext cx="9557258" cy="333875"/>
          </a:xfrm>
        </p:spPr>
        <p:txBody>
          <a:bodyPr anchor="b" anchorCtr="0"/>
          <a:lstStyle>
            <a:lvl1pPr>
              <a:buClr>
                <a:srgbClr val="539760"/>
              </a:buClr>
              <a:buNone/>
              <a:defRPr sz="2000" i="0" spc="0">
                <a:solidFill>
                  <a:srgbClr val="F2EBDD"/>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noProof="0"/>
              <a:t>Klikk for å legge til navn og rolle på foredragsholder (1 linje)</a:t>
            </a:r>
          </a:p>
        </p:txBody>
      </p:sp>
      <p:pic>
        <p:nvPicPr>
          <p:cNvPr id="3" name="Bilde 2" descr="Et bilde som inneholder gress, utendørs, person, felt&#10;&#10;Automatisk generert beskrivelse">
            <a:extLst>
              <a:ext uri="{FF2B5EF4-FFF2-40B4-BE49-F238E27FC236}">
                <a16:creationId xmlns:a16="http://schemas.microsoft.com/office/drawing/2014/main" id="{4806FC82-5873-8347-AA29-1EB5E7E22FA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84374" y="32205"/>
            <a:ext cx="11709108" cy="4057508"/>
          </a:xfrm>
          <a:prstGeom prst="rect">
            <a:avLst/>
          </a:prstGeom>
        </p:spPr>
      </p:pic>
      <p:pic>
        <p:nvPicPr>
          <p:cNvPr id="11" name="Bilde 10">
            <a:extLst>
              <a:ext uri="{FF2B5EF4-FFF2-40B4-BE49-F238E27FC236}">
                <a16:creationId xmlns:a16="http://schemas.microsoft.com/office/drawing/2014/main" id="{46800706-7B1B-7746-881F-626D52BAACA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45233" y="5771222"/>
            <a:ext cx="1262052" cy="746310"/>
          </a:xfrm>
          <a:prstGeom prst="rect">
            <a:avLst/>
          </a:prstGeom>
        </p:spPr>
      </p:pic>
      <p:sp>
        <p:nvSpPr>
          <p:cNvPr id="6" name="Tittel 2">
            <a:extLst>
              <a:ext uri="{FF2B5EF4-FFF2-40B4-BE49-F238E27FC236}">
                <a16:creationId xmlns:a16="http://schemas.microsoft.com/office/drawing/2014/main" id="{B9FEFB67-430E-084A-8070-1C573CF8585C}"/>
              </a:ext>
            </a:extLst>
          </p:cNvPr>
          <p:cNvSpPr>
            <a:spLocks noGrp="1"/>
          </p:cNvSpPr>
          <p:nvPr>
            <p:ph type="ctrTitle" hasCustomPrompt="1"/>
          </p:nvPr>
        </p:nvSpPr>
        <p:spPr>
          <a:xfrm>
            <a:off x="487890" y="3874802"/>
            <a:ext cx="11707284" cy="1872307"/>
          </a:xfrm>
          <a:prstGeom prst="rect">
            <a:avLst/>
          </a:prstGeom>
          <a:solidFill>
            <a:srgbClr val="253325">
              <a:alpha val="0"/>
            </a:srgbClr>
          </a:solidFill>
        </p:spPr>
        <p:txBody>
          <a:bodyPr wrap="square" lIns="0" anchor="t" anchorCtr="0">
            <a:noAutofit/>
          </a:bodyPr>
          <a:lstStyle>
            <a:lvl1pPr>
              <a:lnSpc>
                <a:spcPts val="7300"/>
              </a:lnSpc>
              <a:defRPr sz="7000" b="1" spc="0">
                <a:solidFill>
                  <a:srgbClr val="F2EBDD"/>
                </a:solidFill>
              </a:defRPr>
            </a:lvl1pPr>
          </a:lstStyle>
          <a:p>
            <a:r>
              <a:rPr lang="nb-NO" noProof="0"/>
              <a:t>Klikk for å legge til tittel (inntil to linjer)</a:t>
            </a:r>
          </a:p>
        </p:txBody>
      </p:sp>
    </p:spTree>
    <p:extLst>
      <p:ext uri="{BB962C8B-B14F-4D97-AF65-F5344CB8AC3E}">
        <p14:creationId xmlns:p14="http://schemas.microsoft.com/office/powerpoint/2010/main" val="1797180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nnhold mørk rød">
    <p:bg>
      <p:bgPr>
        <a:solidFill>
          <a:srgbClr val="440C1A"/>
        </a:solid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76E2203E-71A7-AB47-8948-D3392168869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41473" y="536182"/>
            <a:ext cx="2934738" cy="643445"/>
          </a:xfrm>
          <a:prstGeom prst="rect">
            <a:avLst/>
          </a:prstGeom>
        </p:spPr>
      </p:pic>
      <p:sp>
        <p:nvSpPr>
          <p:cNvPr id="6" name="Plassholder for innhold 2">
            <a:extLst>
              <a:ext uri="{FF2B5EF4-FFF2-40B4-BE49-F238E27FC236}">
                <a16:creationId xmlns:a16="http://schemas.microsoft.com/office/drawing/2014/main" id="{73E057A0-C139-8441-98B2-045307FA8AB3}"/>
              </a:ext>
            </a:extLst>
          </p:cNvPr>
          <p:cNvSpPr>
            <a:spLocks noGrp="1"/>
          </p:cNvSpPr>
          <p:nvPr>
            <p:ph idx="1" hasCustomPrompt="1"/>
          </p:nvPr>
        </p:nvSpPr>
        <p:spPr>
          <a:xfrm>
            <a:off x="451412" y="1794077"/>
            <a:ext cx="9653287" cy="4734046"/>
          </a:xfrm>
        </p:spPr>
        <p:txBody>
          <a:bodyPr/>
          <a:lstStyle>
            <a:lvl1pPr>
              <a:defRPr>
                <a:solidFill>
                  <a:srgbClr val="F2EBDD"/>
                </a:solidFill>
              </a:defRPr>
            </a:lvl1pPr>
            <a:lvl2pPr>
              <a:defRPr>
                <a:solidFill>
                  <a:srgbClr val="F2EBDD"/>
                </a:solidFill>
              </a:defRPr>
            </a:lvl2pPr>
            <a:lvl3pPr>
              <a:defRPr sz="2600">
                <a:solidFill>
                  <a:srgbClr val="F2EBDD"/>
                </a:solidFill>
              </a:defRPr>
            </a:lvl3pPr>
            <a:lvl4pPr>
              <a:defRPr>
                <a:solidFill>
                  <a:srgbClr val="F2EBDD"/>
                </a:solidFill>
              </a:defRPr>
            </a:lvl4pPr>
            <a:lvl5pPr>
              <a:defRPr>
                <a:solidFill>
                  <a:srgbClr val="F2EBDD"/>
                </a:solidFill>
              </a:defRPr>
            </a:lvl5pPr>
            <a:lvl6pPr>
              <a:defRPr>
                <a:solidFill>
                  <a:srgbClr val="F2EBDD"/>
                </a:solidFill>
              </a:defRPr>
            </a:lvl6pPr>
            <a:lvl7pPr>
              <a:defRPr>
                <a:solidFill>
                  <a:srgbClr val="F2EBDD"/>
                </a:solidFill>
              </a:defRPr>
            </a:lvl7pPr>
            <a:lvl8pPr>
              <a:defRPr>
                <a:solidFill>
                  <a:srgbClr val="F2EBDD"/>
                </a:solidFill>
              </a:defRPr>
            </a:lvl8pPr>
            <a:lvl9pPr>
              <a:defRPr>
                <a:solidFill>
                  <a:srgbClr val="F2EBDD"/>
                </a:solidFill>
              </a:defRPr>
            </a:lvl9pPr>
          </a:lstStyle>
          <a:p>
            <a:pPr lvl="0"/>
            <a:r>
              <a:rPr lang="nb-NO"/>
              <a:t>Klikk for å legge til tekst</a:t>
            </a:r>
          </a:p>
        </p:txBody>
      </p:sp>
      <p:sp>
        <p:nvSpPr>
          <p:cNvPr id="8" name="Tittel 1">
            <a:extLst>
              <a:ext uri="{FF2B5EF4-FFF2-40B4-BE49-F238E27FC236}">
                <a16:creationId xmlns:a16="http://schemas.microsoft.com/office/drawing/2014/main" id="{EFD7F92B-B712-C541-A6AF-8BF5AF1382A3}"/>
              </a:ext>
            </a:extLst>
          </p:cNvPr>
          <p:cNvSpPr>
            <a:spLocks noGrp="1"/>
          </p:cNvSpPr>
          <p:nvPr>
            <p:ph type="title" hasCustomPrompt="1"/>
          </p:nvPr>
        </p:nvSpPr>
        <p:spPr>
          <a:xfrm>
            <a:off x="0" y="483981"/>
            <a:ext cx="8468126" cy="763200"/>
          </a:xfrm>
          <a:prstGeom prst="rect">
            <a:avLst/>
          </a:prstGeom>
          <a:solidFill>
            <a:srgbClr val="EB4040"/>
          </a:solidFill>
        </p:spPr>
        <p:txBody>
          <a:bodyPr/>
          <a:lstStyle>
            <a:lvl1pPr>
              <a:defRPr>
                <a:solidFill>
                  <a:srgbClr val="F2EBDD"/>
                </a:solidFill>
              </a:defRPr>
            </a:lvl1pPr>
          </a:lstStyle>
          <a:p>
            <a:r>
              <a:rPr lang="nb-NO"/>
              <a:t>Klikk for å legge til tittel</a:t>
            </a:r>
          </a:p>
        </p:txBody>
      </p:sp>
    </p:spTree>
    <p:extLst>
      <p:ext uri="{BB962C8B-B14F-4D97-AF65-F5344CB8AC3E}">
        <p14:creationId xmlns:p14="http://schemas.microsoft.com/office/powerpoint/2010/main" val="1512160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nhold lys rød">
    <p:spTree>
      <p:nvGrpSpPr>
        <p:cNvPr id="1" name=""/>
        <p:cNvGrpSpPr/>
        <p:nvPr/>
      </p:nvGrpSpPr>
      <p:grpSpPr>
        <a:xfrm>
          <a:off x="0" y="0"/>
          <a:ext cx="0" cy="0"/>
          <a:chOff x="0" y="0"/>
          <a:chExt cx="0" cy="0"/>
        </a:xfrm>
      </p:grpSpPr>
      <p:sp>
        <p:nvSpPr>
          <p:cNvPr id="6" name="Plassholder for innhold 2">
            <a:extLst>
              <a:ext uri="{FF2B5EF4-FFF2-40B4-BE49-F238E27FC236}">
                <a16:creationId xmlns:a16="http://schemas.microsoft.com/office/drawing/2014/main" id="{49E4B07C-82BE-0B41-AB98-77BE3A2D1D74}"/>
              </a:ext>
            </a:extLst>
          </p:cNvPr>
          <p:cNvSpPr>
            <a:spLocks noGrp="1"/>
          </p:cNvSpPr>
          <p:nvPr>
            <p:ph idx="1" hasCustomPrompt="1"/>
          </p:nvPr>
        </p:nvSpPr>
        <p:spPr>
          <a:xfrm>
            <a:off x="451412" y="1782501"/>
            <a:ext cx="9664861" cy="4734046"/>
          </a:xfrm>
        </p:spPr>
        <p:txBody>
          <a:bodyPr/>
          <a:lstStyle>
            <a:lvl1pPr>
              <a:defRPr b="0" i="0">
                <a:solidFill>
                  <a:srgbClr val="440C1A"/>
                </a:solidFill>
                <a:latin typeface="Arial" panose="020B0604020202020204" pitchFamily="34" charset="0"/>
                <a:cs typeface="Arial" panose="020B0604020202020204" pitchFamily="34" charset="0"/>
              </a:defRPr>
            </a:lvl1pPr>
            <a:lvl2pPr>
              <a:defRPr>
                <a:solidFill>
                  <a:srgbClr val="440C1A"/>
                </a:solidFill>
              </a:defRPr>
            </a:lvl2pPr>
            <a:lvl3pPr>
              <a:defRPr sz="2600">
                <a:solidFill>
                  <a:srgbClr val="440C1A"/>
                </a:solidFill>
              </a:defRPr>
            </a:lvl3pPr>
            <a:lvl4pPr>
              <a:defRPr>
                <a:solidFill>
                  <a:srgbClr val="440C1A"/>
                </a:solidFill>
              </a:defRPr>
            </a:lvl4pPr>
            <a:lvl5pPr>
              <a:defRPr>
                <a:solidFill>
                  <a:srgbClr val="440C1A"/>
                </a:solidFill>
              </a:defRPr>
            </a:lvl5pPr>
            <a:lvl6pPr>
              <a:buNone/>
              <a:defRPr>
                <a:solidFill>
                  <a:srgbClr val="440C1A"/>
                </a:solidFill>
              </a:defRPr>
            </a:lvl6pPr>
          </a:lstStyle>
          <a:p>
            <a:pPr lvl="0"/>
            <a:r>
              <a:rPr lang="nb-NO"/>
              <a:t>Klikk for å legge til tekst</a:t>
            </a:r>
          </a:p>
        </p:txBody>
      </p:sp>
      <p:sp>
        <p:nvSpPr>
          <p:cNvPr id="5" name="Plassholder for tittel 1">
            <a:extLst>
              <a:ext uri="{FF2B5EF4-FFF2-40B4-BE49-F238E27FC236}">
                <a16:creationId xmlns:a16="http://schemas.microsoft.com/office/drawing/2014/main" id="{3D8584D2-FF71-1349-8C90-E51583B34D8F}"/>
              </a:ext>
            </a:extLst>
          </p:cNvPr>
          <p:cNvSpPr>
            <a:spLocks noGrp="1"/>
          </p:cNvSpPr>
          <p:nvPr>
            <p:ph type="title" hasCustomPrompt="1"/>
          </p:nvPr>
        </p:nvSpPr>
        <p:spPr>
          <a:xfrm>
            <a:off x="-1" y="483981"/>
            <a:ext cx="8468127" cy="763200"/>
          </a:xfrm>
          <a:prstGeom prst="rect">
            <a:avLst/>
          </a:prstGeom>
          <a:solidFill>
            <a:srgbClr val="EB4040"/>
          </a:solidFill>
          <a:ln w="12700" cap="rnd">
            <a:noFill/>
          </a:ln>
        </p:spPr>
        <p:txBody>
          <a:bodyPr vert="horz" lIns="360000" tIns="0" rIns="360000" bIns="0" rtlCol="0" anchor="ctr" anchorCtr="0">
            <a:normAutofit/>
          </a:bodyPr>
          <a:lstStyle/>
          <a:p>
            <a:r>
              <a:rPr lang="nb-NO"/>
              <a:t>Klikk for å legge til tittel</a:t>
            </a:r>
          </a:p>
        </p:txBody>
      </p:sp>
    </p:spTree>
    <p:extLst>
      <p:ext uri="{BB962C8B-B14F-4D97-AF65-F5344CB8AC3E}">
        <p14:creationId xmlns:p14="http://schemas.microsoft.com/office/powerpoint/2010/main" val="29751841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orside mørk grønn">
    <p:bg>
      <p:bgPr>
        <a:solidFill>
          <a:srgbClr val="253325"/>
        </a:solidFill>
        <a:effectLst/>
      </p:bgPr>
    </p:bg>
    <p:spTree>
      <p:nvGrpSpPr>
        <p:cNvPr id="1" name=""/>
        <p:cNvGrpSpPr/>
        <p:nvPr/>
      </p:nvGrpSpPr>
      <p:grpSpPr>
        <a:xfrm>
          <a:off x="0" y="0"/>
          <a:ext cx="0" cy="0"/>
          <a:chOff x="0" y="0"/>
          <a:chExt cx="0" cy="0"/>
        </a:xfrm>
      </p:grpSpPr>
      <p:sp>
        <p:nvSpPr>
          <p:cNvPr id="17" name="Plassholder for bilde 1"/>
          <p:cNvSpPr>
            <a:spLocks noGrp="1"/>
          </p:cNvSpPr>
          <p:nvPr>
            <p:ph type="pic" sz="quarter" idx="13" hasCustomPrompt="1"/>
          </p:nvPr>
        </p:nvSpPr>
        <p:spPr>
          <a:xfrm>
            <a:off x="487890" y="8400"/>
            <a:ext cx="11710800" cy="4057200"/>
          </a:xfrm>
          <a:prstGeom prst="rect">
            <a:avLst/>
          </a:prstGeom>
          <a:solidFill>
            <a:srgbClr val="F2EBDD">
              <a:alpha val="0"/>
            </a:srgbClr>
          </a:solidFill>
        </p:spPr>
        <p:txBody>
          <a:bodyPr lIns="0" tIns="0" rIns="0" bIns="720000" anchor="ctr" anchorCtr="1"/>
          <a:lstStyle>
            <a:lvl1pPr marL="0" indent="0" algn="ctr">
              <a:buNone/>
              <a:defRPr sz="2000" i="1">
                <a:solidFill>
                  <a:srgbClr val="EFEFEF"/>
                </a:solidFill>
              </a:defRPr>
            </a:lvl1pPr>
          </a:lstStyle>
          <a:p>
            <a:r>
              <a:rPr lang="nn-NO" noProof="0"/>
              <a:t>Klikk på ikonet for å endre bildet</a:t>
            </a:r>
          </a:p>
        </p:txBody>
      </p:sp>
      <p:pic>
        <p:nvPicPr>
          <p:cNvPr id="8" name="Bilde 7" descr="Et bilde som inneholder person, bygning, mann, stående&#10;&#10;Automatisk generert beskrivelse">
            <a:extLst>
              <a:ext uri="{FF2B5EF4-FFF2-40B4-BE49-F238E27FC236}">
                <a16:creationId xmlns:a16="http://schemas.microsoft.com/office/drawing/2014/main" id="{D8996D16-F5F1-7849-BFC7-3FDBF79973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969" t="-175" r="1952" b="175"/>
          <a:stretch/>
        </p:blipFill>
        <p:spPr>
          <a:xfrm>
            <a:off x="487890" y="8400"/>
            <a:ext cx="11710800" cy="4082223"/>
          </a:xfrm>
          <a:prstGeom prst="rect">
            <a:avLst/>
          </a:prstGeom>
        </p:spPr>
      </p:pic>
      <p:sp>
        <p:nvSpPr>
          <p:cNvPr id="14" name="Undertittel 2">
            <a:extLst>
              <a:ext uri="{FF2B5EF4-FFF2-40B4-BE49-F238E27FC236}">
                <a16:creationId xmlns:a16="http://schemas.microsoft.com/office/drawing/2014/main" id="{3AB82720-8AA9-E446-83F6-41633D048B84}"/>
              </a:ext>
            </a:extLst>
          </p:cNvPr>
          <p:cNvSpPr>
            <a:spLocks noGrp="1"/>
          </p:cNvSpPr>
          <p:nvPr>
            <p:ph type="subTitle" idx="1" hasCustomPrompt="1"/>
          </p:nvPr>
        </p:nvSpPr>
        <p:spPr>
          <a:xfrm>
            <a:off x="487890" y="5762611"/>
            <a:ext cx="9557258" cy="387798"/>
          </a:xfrm>
        </p:spPr>
        <p:txBody>
          <a:bodyPr wrap="square" lIns="0">
            <a:spAutoFit/>
          </a:bodyPr>
          <a:lstStyle>
            <a:lvl1pPr marL="0" indent="0" algn="l">
              <a:buNone/>
              <a:defRPr sz="2800" b="1" i="0" spc="0">
                <a:solidFill>
                  <a:srgbClr val="EFEFEF"/>
                </a:solidFill>
                <a:latin typeface="Arial" panose="020B0604020202020204" pitchFamily="34" charset="0"/>
                <a:cs typeface="Arial" panose="020B0604020202020204" pitchFamily="34" charset="0"/>
              </a:defRPr>
            </a:lvl1pPr>
            <a:lvl2pPr marL="457222" indent="0" algn="ctr">
              <a:buNone/>
              <a:defRPr sz="2000"/>
            </a:lvl2pPr>
            <a:lvl3pPr marL="914445" indent="0" algn="ctr">
              <a:buNone/>
              <a:defRPr sz="1800"/>
            </a:lvl3pPr>
            <a:lvl4pPr marL="1371669" indent="0" algn="ctr">
              <a:buNone/>
              <a:defRPr sz="1600"/>
            </a:lvl4pPr>
            <a:lvl5pPr marL="1828891" indent="0" algn="ctr">
              <a:buNone/>
              <a:defRPr sz="1600"/>
            </a:lvl5pPr>
            <a:lvl6pPr marL="2286114" indent="0" algn="ctr">
              <a:buNone/>
              <a:defRPr sz="1600"/>
            </a:lvl6pPr>
            <a:lvl7pPr marL="2743338" indent="0" algn="ctr">
              <a:buNone/>
              <a:defRPr sz="1600"/>
            </a:lvl7pPr>
            <a:lvl8pPr marL="3200559" indent="0" algn="ctr">
              <a:buNone/>
              <a:defRPr sz="1600"/>
            </a:lvl8pPr>
            <a:lvl9pPr marL="3657782" indent="0" algn="ctr">
              <a:buNone/>
              <a:defRPr sz="1600"/>
            </a:lvl9pPr>
          </a:lstStyle>
          <a:p>
            <a:r>
              <a:rPr lang="nb-NO" noProof="0"/>
              <a:t>Klikk for å legge til tid og sted for foredraget (1 linje)</a:t>
            </a:r>
          </a:p>
        </p:txBody>
      </p:sp>
      <p:sp>
        <p:nvSpPr>
          <p:cNvPr id="15" name="Plassholder for innhold 2">
            <a:extLst>
              <a:ext uri="{FF2B5EF4-FFF2-40B4-BE49-F238E27FC236}">
                <a16:creationId xmlns:a16="http://schemas.microsoft.com/office/drawing/2014/main" id="{88FE3AE7-7B6E-B14F-BFD4-CF53D54897B3}"/>
              </a:ext>
            </a:extLst>
          </p:cNvPr>
          <p:cNvSpPr>
            <a:spLocks noGrp="1"/>
          </p:cNvSpPr>
          <p:nvPr>
            <p:ph idx="14" hasCustomPrompt="1"/>
          </p:nvPr>
        </p:nvSpPr>
        <p:spPr>
          <a:xfrm>
            <a:off x="487890" y="6183657"/>
            <a:ext cx="9557258" cy="333875"/>
          </a:xfrm>
        </p:spPr>
        <p:txBody>
          <a:bodyPr anchor="b" anchorCtr="0"/>
          <a:lstStyle>
            <a:lvl1pPr>
              <a:buClr>
                <a:srgbClr val="539760"/>
              </a:buClr>
              <a:buNone/>
              <a:defRPr sz="2000" i="0" spc="0">
                <a:solidFill>
                  <a:srgbClr val="EFEFE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noProof="0"/>
              <a:t>Klikk for å legge til navn og rolle på foredragsholder (1 linje)</a:t>
            </a:r>
          </a:p>
        </p:txBody>
      </p:sp>
      <p:pic>
        <p:nvPicPr>
          <p:cNvPr id="18" name="Bilde 17">
            <a:extLst>
              <a:ext uri="{FF2B5EF4-FFF2-40B4-BE49-F238E27FC236}">
                <a16:creationId xmlns:a16="http://schemas.microsoft.com/office/drawing/2014/main" id="{49C075CE-036F-9647-8B30-860D95D2135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45233" y="5771222"/>
            <a:ext cx="1262052" cy="746310"/>
          </a:xfrm>
          <a:prstGeom prst="rect">
            <a:avLst/>
          </a:prstGeom>
        </p:spPr>
      </p:pic>
      <p:sp>
        <p:nvSpPr>
          <p:cNvPr id="16" name="Tittel 2">
            <a:extLst>
              <a:ext uri="{FF2B5EF4-FFF2-40B4-BE49-F238E27FC236}">
                <a16:creationId xmlns:a16="http://schemas.microsoft.com/office/drawing/2014/main" id="{DCD7FE7B-53BC-B84B-9ADE-9F9090B2C714}"/>
              </a:ext>
            </a:extLst>
          </p:cNvPr>
          <p:cNvSpPr>
            <a:spLocks noGrp="1"/>
          </p:cNvSpPr>
          <p:nvPr>
            <p:ph type="ctrTitle" hasCustomPrompt="1"/>
          </p:nvPr>
        </p:nvSpPr>
        <p:spPr>
          <a:xfrm>
            <a:off x="487890" y="3874802"/>
            <a:ext cx="11707284" cy="1872307"/>
          </a:xfrm>
          <a:prstGeom prst="rect">
            <a:avLst/>
          </a:prstGeom>
          <a:solidFill>
            <a:srgbClr val="253325">
              <a:alpha val="0"/>
            </a:srgbClr>
          </a:solidFill>
        </p:spPr>
        <p:txBody>
          <a:bodyPr wrap="square" lIns="0" anchor="t" anchorCtr="0">
            <a:noAutofit/>
          </a:bodyPr>
          <a:lstStyle>
            <a:lvl1pPr>
              <a:lnSpc>
                <a:spcPts val="7300"/>
              </a:lnSpc>
              <a:defRPr sz="7000" b="1" spc="0">
                <a:solidFill>
                  <a:srgbClr val="EFEFEF"/>
                </a:solidFill>
              </a:defRPr>
            </a:lvl1pPr>
          </a:lstStyle>
          <a:p>
            <a:r>
              <a:rPr lang="nb-NO" noProof="0"/>
              <a:t>Klikk for å legge til tittel (inntil to linjer)</a:t>
            </a:r>
          </a:p>
        </p:txBody>
      </p:sp>
    </p:spTree>
    <p:extLst>
      <p:ext uri="{BB962C8B-B14F-4D97-AF65-F5344CB8AC3E}">
        <p14:creationId xmlns:p14="http://schemas.microsoft.com/office/powerpoint/2010/main" val="858292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nnhold mørk grønn">
    <p:bg>
      <p:bgPr>
        <a:solidFill>
          <a:srgbClr val="253325"/>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0" y="483981"/>
            <a:ext cx="8468126" cy="763200"/>
          </a:xfrm>
          <a:prstGeom prst="rect">
            <a:avLst/>
          </a:prstGeom>
          <a:solidFill>
            <a:srgbClr val="539760"/>
          </a:solidFill>
        </p:spPr>
        <p:txBody>
          <a:bodyPr/>
          <a:lstStyle>
            <a:lvl1pPr>
              <a:defRPr>
                <a:solidFill>
                  <a:srgbClr val="EFEFEF"/>
                </a:solidFill>
              </a:defRPr>
            </a:lvl1pPr>
          </a:lstStyle>
          <a:p>
            <a:r>
              <a:rPr lang="nb-NO"/>
              <a:t>Klikk for å legge til tittel</a:t>
            </a:r>
          </a:p>
        </p:txBody>
      </p:sp>
      <p:pic>
        <p:nvPicPr>
          <p:cNvPr id="11" name="Bilde 10">
            <a:extLst>
              <a:ext uri="{FF2B5EF4-FFF2-40B4-BE49-F238E27FC236}">
                <a16:creationId xmlns:a16="http://schemas.microsoft.com/office/drawing/2014/main" id="{0DAA8203-9DCD-3743-8B38-63E87E2984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74825" y="528120"/>
            <a:ext cx="2871548" cy="629591"/>
          </a:xfrm>
          <a:prstGeom prst="rect">
            <a:avLst/>
          </a:prstGeom>
        </p:spPr>
      </p:pic>
      <p:sp>
        <p:nvSpPr>
          <p:cNvPr id="5" name="Plassholder for innhold 2">
            <a:extLst>
              <a:ext uri="{FF2B5EF4-FFF2-40B4-BE49-F238E27FC236}">
                <a16:creationId xmlns:a16="http://schemas.microsoft.com/office/drawing/2014/main" id="{4111DCA9-20CE-1242-9B52-473842A3B571}"/>
              </a:ext>
            </a:extLst>
          </p:cNvPr>
          <p:cNvSpPr>
            <a:spLocks noGrp="1"/>
          </p:cNvSpPr>
          <p:nvPr>
            <p:ph idx="1" hasCustomPrompt="1"/>
          </p:nvPr>
        </p:nvSpPr>
        <p:spPr>
          <a:xfrm>
            <a:off x="451412" y="1782501"/>
            <a:ext cx="9653287" cy="4734046"/>
          </a:xfrm>
        </p:spPr>
        <p:txBody>
          <a:bodyPr/>
          <a:lstStyle>
            <a:lvl1pPr>
              <a:buClr>
                <a:srgbClr val="539760"/>
              </a:buClr>
              <a:defRPr>
                <a:solidFill>
                  <a:srgbClr val="EFEFEF"/>
                </a:solidFill>
              </a:defRPr>
            </a:lvl1pPr>
            <a:lvl2pPr>
              <a:defRPr>
                <a:solidFill>
                  <a:srgbClr val="EFEFEF"/>
                </a:solidFill>
              </a:defRPr>
            </a:lvl2pPr>
            <a:lvl3pPr>
              <a:defRPr>
                <a:solidFill>
                  <a:srgbClr val="EFEFEF"/>
                </a:solidFill>
              </a:defRPr>
            </a:lvl3pPr>
            <a:lvl4pPr>
              <a:defRPr>
                <a:solidFill>
                  <a:srgbClr val="EFEFEF"/>
                </a:solidFill>
              </a:defRPr>
            </a:lvl4pPr>
            <a:lvl5pPr>
              <a:defRPr>
                <a:solidFill>
                  <a:srgbClr val="EFEFEF"/>
                </a:solidFill>
              </a:defRPr>
            </a:lvl5pPr>
            <a:lvl6pPr>
              <a:defRPr>
                <a:solidFill>
                  <a:srgbClr val="EFEFEF"/>
                </a:solidFill>
              </a:defRPr>
            </a:lvl6pPr>
            <a:lvl7pPr>
              <a:defRPr>
                <a:solidFill>
                  <a:srgbClr val="EFEFEF"/>
                </a:solidFill>
              </a:defRPr>
            </a:lvl7pPr>
            <a:lvl8pPr>
              <a:defRPr>
                <a:solidFill>
                  <a:srgbClr val="EFEFEF"/>
                </a:solidFill>
              </a:defRPr>
            </a:lvl8pPr>
            <a:lvl9pPr>
              <a:defRPr>
                <a:solidFill>
                  <a:srgbClr val="EFEFEF"/>
                </a:solidFill>
              </a:defRPr>
            </a:lvl9pPr>
          </a:lstStyle>
          <a:p>
            <a:pPr lvl="0"/>
            <a:r>
              <a:rPr lang="nb-NO"/>
              <a:t>Klikk for å legge til tekst</a:t>
            </a:r>
          </a:p>
        </p:txBody>
      </p:sp>
    </p:spTree>
    <p:extLst>
      <p:ext uri="{BB962C8B-B14F-4D97-AF65-F5344CB8AC3E}">
        <p14:creationId xmlns:p14="http://schemas.microsoft.com/office/powerpoint/2010/main" val="1939412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og bilde">
    <p:spTree>
      <p:nvGrpSpPr>
        <p:cNvPr id="1" name=""/>
        <p:cNvGrpSpPr/>
        <p:nvPr/>
      </p:nvGrpSpPr>
      <p:grpSpPr>
        <a:xfrm>
          <a:off x="0" y="0"/>
          <a:ext cx="0" cy="0"/>
          <a:chOff x="0" y="0"/>
          <a:chExt cx="0" cy="0"/>
        </a:xfrm>
      </p:grpSpPr>
      <p:sp>
        <p:nvSpPr>
          <p:cNvPr id="2" name="Plassholder for bilde 1"/>
          <p:cNvSpPr>
            <a:spLocks noGrp="1"/>
          </p:cNvSpPr>
          <p:nvPr>
            <p:ph type="pic" sz="quarter" idx="13"/>
          </p:nvPr>
        </p:nvSpPr>
        <p:spPr>
          <a:xfrm>
            <a:off x="7454096" y="1782501"/>
            <a:ext cx="4741080" cy="4742477"/>
          </a:xfrm>
          <a:prstGeom prst="rect">
            <a:avLst/>
          </a:prstGeom>
          <a:solidFill>
            <a:srgbClr val="F2EBDD"/>
          </a:solidFill>
        </p:spPr>
        <p:txBody>
          <a:bodyPr lIns="0" tIns="0" rIns="0" bIns="720000" anchor="ctr" anchorCtr="1"/>
          <a:lstStyle>
            <a:lvl1pPr marL="0" indent="0" algn="ctr">
              <a:buNone/>
              <a:defRPr sz="2000" b="0" i="1">
                <a:latin typeface="Arial" panose="020B0604020202020204" pitchFamily="34" charset="0"/>
                <a:cs typeface="Arial" panose="020B0604020202020204" pitchFamily="34" charset="0"/>
              </a:defRPr>
            </a:lvl1pPr>
          </a:lstStyle>
          <a:p>
            <a:r>
              <a:rPr lang="en-GB" noProof="0"/>
              <a:t>Click icon to add picture</a:t>
            </a:r>
            <a:endParaRPr lang="nn-NO" noProof="0"/>
          </a:p>
        </p:txBody>
      </p:sp>
      <p:sp>
        <p:nvSpPr>
          <p:cNvPr id="10" name="Plassholder for tekst 9"/>
          <p:cNvSpPr>
            <a:spLocks noGrp="1"/>
          </p:cNvSpPr>
          <p:nvPr>
            <p:ph type="body" sz="quarter" idx="14" hasCustomPrompt="1"/>
          </p:nvPr>
        </p:nvSpPr>
        <p:spPr>
          <a:xfrm>
            <a:off x="451413" y="1782501"/>
            <a:ext cx="6192455" cy="4742477"/>
          </a:xfrm>
          <a:prstGeom prst="rect">
            <a:avLst/>
          </a:prstGeom>
        </p:spPr>
        <p:txBody>
          <a:bodyPr lIns="0" tIns="0" rIns="0" bIns="0"/>
          <a:lstStyle>
            <a:lvl1pPr>
              <a:spcAft>
                <a:spcPts val="500"/>
              </a:spcAft>
              <a:defRPr/>
            </a:lvl1pPr>
          </a:lstStyle>
          <a:p>
            <a:pPr lvl="0"/>
            <a:r>
              <a:rPr lang="nb-NO"/>
              <a:t>Klikk for å legge til tekst</a:t>
            </a:r>
          </a:p>
        </p:txBody>
      </p:sp>
      <p:sp>
        <p:nvSpPr>
          <p:cNvPr id="6" name="Plassholder for tittel 1">
            <a:extLst>
              <a:ext uri="{FF2B5EF4-FFF2-40B4-BE49-F238E27FC236}">
                <a16:creationId xmlns:a16="http://schemas.microsoft.com/office/drawing/2014/main" id="{B48FEB19-3629-F84D-BE6D-370ADD876171}"/>
              </a:ext>
            </a:extLst>
          </p:cNvPr>
          <p:cNvSpPr>
            <a:spLocks noGrp="1"/>
          </p:cNvSpPr>
          <p:nvPr>
            <p:ph type="title" hasCustomPrompt="1"/>
          </p:nvPr>
        </p:nvSpPr>
        <p:spPr>
          <a:xfrm>
            <a:off x="-1" y="483981"/>
            <a:ext cx="8468127" cy="763200"/>
          </a:xfrm>
          <a:prstGeom prst="rect">
            <a:avLst/>
          </a:prstGeom>
          <a:solidFill>
            <a:srgbClr val="EB4040"/>
          </a:solidFill>
          <a:ln w="12700" cap="rnd">
            <a:noFill/>
          </a:ln>
        </p:spPr>
        <p:txBody>
          <a:bodyPr vert="horz" lIns="360000" tIns="0" rIns="360000" bIns="0" rtlCol="0" anchor="ctr" anchorCtr="0">
            <a:normAutofit/>
          </a:bodyPr>
          <a:lstStyle/>
          <a:p>
            <a:r>
              <a:rPr lang="nb-NO"/>
              <a:t>Klikk for å legge til tittel</a:t>
            </a:r>
          </a:p>
        </p:txBody>
      </p:sp>
    </p:spTree>
    <p:extLst>
      <p:ext uri="{BB962C8B-B14F-4D97-AF65-F5344CB8AC3E}">
        <p14:creationId xmlns:p14="http://schemas.microsoft.com/office/powerpoint/2010/main" val="3117413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e, tekst med overskrift">
    <p:spTree>
      <p:nvGrpSpPr>
        <p:cNvPr id="1" name=""/>
        <p:cNvGrpSpPr/>
        <p:nvPr/>
      </p:nvGrpSpPr>
      <p:grpSpPr>
        <a:xfrm>
          <a:off x="0" y="0"/>
          <a:ext cx="0" cy="0"/>
          <a:chOff x="0" y="0"/>
          <a:chExt cx="0" cy="0"/>
        </a:xfrm>
      </p:grpSpPr>
      <p:sp>
        <p:nvSpPr>
          <p:cNvPr id="2" name="Plassholder for bilde 1"/>
          <p:cNvSpPr>
            <a:spLocks noGrp="1"/>
          </p:cNvSpPr>
          <p:nvPr>
            <p:ph type="pic" sz="quarter" idx="13"/>
          </p:nvPr>
        </p:nvSpPr>
        <p:spPr>
          <a:xfrm>
            <a:off x="1" y="1247182"/>
            <a:ext cx="5150733" cy="5280940"/>
          </a:xfrm>
          <a:prstGeom prst="rect">
            <a:avLst/>
          </a:prstGeom>
          <a:solidFill>
            <a:srgbClr val="F2EBDD"/>
          </a:solidFill>
        </p:spPr>
        <p:txBody>
          <a:bodyPr vert="horz" lIns="0" tIns="0" rIns="0" bIns="720000" anchor="ctr" anchorCtr="1">
            <a:normAutofit/>
          </a:bodyPr>
          <a:lstStyle>
            <a:lvl1pPr marL="0" indent="0" algn="ctr">
              <a:buNone/>
              <a:defRPr sz="2000" i="1"/>
            </a:lvl1pPr>
          </a:lstStyle>
          <a:p>
            <a:r>
              <a:rPr lang="en-GB" noProof="0"/>
              <a:t>Click icon to add picture</a:t>
            </a:r>
            <a:endParaRPr lang="nn-NO" noProof="0"/>
          </a:p>
        </p:txBody>
      </p:sp>
      <p:sp>
        <p:nvSpPr>
          <p:cNvPr id="10" name="Plassholder for tekst 9"/>
          <p:cNvSpPr>
            <a:spLocks noGrp="1"/>
          </p:cNvSpPr>
          <p:nvPr>
            <p:ph type="body" sz="quarter" idx="14" hasCustomPrompt="1"/>
          </p:nvPr>
        </p:nvSpPr>
        <p:spPr>
          <a:xfrm>
            <a:off x="5555848" y="2634712"/>
            <a:ext cx="6304334" cy="3893409"/>
          </a:xfrm>
          <a:prstGeom prst="rect">
            <a:avLst/>
          </a:prstGeom>
        </p:spPr>
        <p:txBody>
          <a:bodyPr lIns="0" tIns="0" rIns="0" bIns="0"/>
          <a:lstStyle>
            <a:lvl1pPr>
              <a:defRPr sz="2800"/>
            </a:lvl1pPr>
          </a:lstStyle>
          <a:p>
            <a:pPr lvl="0"/>
            <a:r>
              <a:rPr lang="nb-NO"/>
              <a:t>Klikk for å legge til tekst</a:t>
            </a:r>
          </a:p>
        </p:txBody>
      </p:sp>
      <p:sp>
        <p:nvSpPr>
          <p:cNvPr id="8" name="Plassholder for tekst 7"/>
          <p:cNvSpPr>
            <a:spLocks noGrp="1"/>
          </p:cNvSpPr>
          <p:nvPr>
            <p:ph type="body" sz="quarter" idx="15" hasCustomPrompt="1"/>
          </p:nvPr>
        </p:nvSpPr>
        <p:spPr>
          <a:xfrm>
            <a:off x="5555848" y="1611685"/>
            <a:ext cx="6304334" cy="417358"/>
          </a:xfrm>
        </p:spPr>
        <p:txBody>
          <a:bodyPr wrap="square">
            <a:spAutoFit/>
          </a:bodyPr>
          <a:lstStyle>
            <a:lvl1pPr marL="0" indent="0">
              <a:buNone/>
              <a:defRPr sz="3000" b="1" i="0" spc="0">
                <a:solidFill>
                  <a:srgbClr val="440C1A"/>
                </a:solidFill>
                <a:latin typeface="Arial" panose="020B0604020202020204" pitchFamily="34" charset="0"/>
                <a:cs typeface="Arial" panose="020B0604020202020204" pitchFamily="34" charset="0"/>
              </a:defRPr>
            </a:lvl1pPr>
          </a:lstStyle>
          <a:p>
            <a:pPr lvl="0"/>
            <a:r>
              <a:rPr lang="nb-NO"/>
              <a:t>Underoverskrift</a:t>
            </a:r>
          </a:p>
        </p:txBody>
      </p:sp>
      <p:sp>
        <p:nvSpPr>
          <p:cNvPr id="7" name="Plassholder for tittel 1">
            <a:extLst>
              <a:ext uri="{FF2B5EF4-FFF2-40B4-BE49-F238E27FC236}">
                <a16:creationId xmlns:a16="http://schemas.microsoft.com/office/drawing/2014/main" id="{D1856A3E-480B-AE4A-83E5-6655FBF0C076}"/>
              </a:ext>
            </a:extLst>
          </p:cNvPr>
          <p:cNvSpPr>
            <a:spLocks noGrp="1"/>
          </p:cNvSpPr>
          <p:nvPr>
            <p:ph type="title" hasCustomPrompt="1"/>
          </p:nvPr>
        </p:nvSpPr>
        <p:spPr>
          <a:xfrm>
            <a:off x="-1" y="483981"/>
            <a:ext cx="8468127" cy="763200"/>
          </a:xfrm>
          <a:prstGeom prst="rect">
            <a:avLst/>
          </a:prstGeom>
          <a:solidFill>
            <a:srgbClr val="EB4040"/>
          </a:solidFill>
          <a:ln w="12700" cap="rnd">
            <a:noFill/>
          </a:ln>
        </p:spPr>
        <p:txBody>
          <a:bodyPr vert="horz" lIns="360000" tIns="0" rIns="360000" bIns="0" rtlCol="0" anchor="ctr" anchorCtr="0">
            <a:normAutofit/>
          </a:bodyPr>
          <a:lstStyle/>
          <a:p>
            <a:r>
              <a:rPr lang="nb-NO"/>
              <a:t>Klikk for å legge til tittel</a:t>
            </a:r>
          </a:p>
        </p:txBody>
      </p:sp>
    </p:spTree>
    <p:extLst>
      <p:ext uri="{BB962C8B-B14F-4D97-AF65-F5344CB8AC3E}">
        <p14:creationId xmlns:p14="http://schemas.microsoft.com/office/powerpoint/2010/main" val="217340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uten tittel">
    <p:bg>
      <p:bgPr>
        <a:solidFill>
          <a:srgbClr val="F2EBDD"/>
        </a:solidFill>
        <a:effectLst/>
      </p:bgPr>
    </p:bg>
    <p:spTree>
      <p:nvGrpSpPr>
        <p:cNvPr id="1" name=""/>
        <p:cNvGrpSpPr/>
        <p:nvPr/>
      </p:nvGrpSpPr>
      <p:grpSpPr>
        <a:xfrm>
          <a:off x="0" y="0"/>
          <a:ext cx="0" cy="0"/>
          <a:chOff x="0" y="0"/>
          <a:chExt cx="0" cy="0"/>
        </a:xfrm>
      </p:grpSpPr>
      <p:sp>
        <p:nvSpPr>
          <p:cNvPr id="5" name="Plassholder for innhold 2">
            <a:extLst>
              <a:ext uri="{FF2B5EF4-FFF2-40B4-BE49-F238E27FC236}">
                <a16:creationId xmlns:a16="http://schemas.microsoft.com/office/drawing/2014/main" id="{B5F15C57-2E72-7549-BBF9-B81ED5E3B3A9}"/>
              </a:ext>
            </a:extLst>
          </p:cNvPr>
          <p:cNvSpPr>
            <a:spLocks noGrp="1"/>
          </p:cNvSpPr>
          <p:nvPr>
            <p:ph idx="1" hasCustomPrompt="1"/>
          </p:nvPr>
        </p:nvSpPr>
        <p:spPr>
          <a:xfrm>
            <a:off x="277792" y="1782502"/>
            <a:ext cx="9826907" cy="4734046"/>
          </a:xfrm>
        </p:spPr>
        <p:txBody>
          <a:bodyPr/>
          <a:lstStyle>
            <a:lvl1pPr>
              <a:defRPr>
                <a:solidFill>
                  <a:srgbClr val="440C1A"/>
                </a:solidFill>
              </a:defRPr>
            </a:lvl1pPr>
          </a:lstStyle>
          <a:p>
            <a:pPr lvl="0"/>
            <a:r>
              <a:rPr lang="nb-NO"/>
              <a:t>Klikk for å legge til tekst</a:t>
            </a:r>
          </a:p>
        </p:txBody>
      </p:sp>
    </p:spTree>
    <p:extLst>
      <p:ext uri="{BB962C8B-B14F-4D97-AF65-F5344CB8AC3E}">
        <p14:creationId xmlns:p14="http://schemas.microsoft.com/office/powerpoint/2010/main" val="217063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 innholdsdeler med overskrift">
    <p:spTree>
      <p:nvGrpSpPr>
        <p:cNvPr id="1" name=""/>
        <p:cNvGrpSpPr/>
        <p:nvPr/>
      </p:nvGrpSpPr>
      <p:grpSpPr>
        <a:xfrm>
          <a:off x="0" y="0"/>
          <a:ext cx="0" cy="0"/>
          <a:chOff x="0" y="0"/>
          <a:chExt cx="0" cy="0"/>
        </a:xfrm>
      </p:grpSpPr>
      <p:sp>
        <p:nvSpPr>
          <p:cNvPr id="3" name="Plassholder for tekst 2"/>
          <p:cNvSpPr>
            <a:spLocks noGrp="1"/>
          </p:cNvSpPr>
          <p:nvPr>
            <p:ph type="body" idx="1" hasCustomPrompt="1"/>
          </p:nvPr>
        </p:nvSpPr>
        <p:spPr>
          <a:xfrm>
            <a:off x="273250" y="1733418"/>
            <a:ext cx="5521124" cy="389530"/>
          </a:xfrm>
        </p:spPr>
        <p:txBody>
          <a:bodyPr anchor="t">
            <a:spAutoFit/>
          </a:bodyPr>
          <a:lstStyle>
            <a:lvl1pPr marL="0" indent="0">
              <a:buNone/>
              <a:defRPr sz="2800" b="1" i="0" spc="0">
                <a:latin typeface="Arial" panose="020B0604020202020204" pitchFamily="34" charset="0"/>
                <a:cs typeface="Arial" panose="020B0604020202020204" pitchFamily="34" charset="0"/>
              </a:defRPr>
            </a:lvl1pPr>
            <a:lvl2pPr marL="457222" indent="0">
              <a:buNone/>
              <a:defRPr sz="2000" b="1"/>
            </a:lvl2pPr>
            <a:lvl3pPr marL="914445" indent="0">
              <a:buNone/>
              <a:defRPr sz="1800" b="1"/>
            </a:lvl3pPr>
            <a:lvl4pPr marL="1371669" indent="0">
              <a:buNone/>
              <a:defRPr sz="1600" b="1"/>
            </a:lvl4pPr>
            <a:lvl5pPr marL="1828891" indent="0">
              <a:buNone/>
              <a:defRPr sz="1600" b="1"/>
            </a:lvl5pPr>
            <a:lvl6pPr marL="2286114" indent="0">
              <a:buNone/>
              <a:defRPr sz="1600" b="1"/>
            </a:lvl6pPr>
            <a:lvl7pPr marL="2743338" indent="0">
              <a:buNone/>
              <a:defRPr sz="1600" b="1"/>
            </a:lvl7pPr>
            <a:lvl8pPr marL="3200559" indent="0">
              <a:buNone/>
              <a:defRPr sz="1600" b="1"/>
            </a:lvl8pPr>
            <a:lvl9pPr marL="3657782" indent="0">
              <a:buNone/>
              <a:defRPr sz="1600" b="1"/>
            </a:lvl9pPr>
          </a:lstStyle>
          <a:p>
            <a:pPr lvl="0"/>
            <a:r>
              <a:rPr lang="nb-NO"/>
              <a:t>Klikk for å legge til overskrift</a:t>
            </a:r>
          </a:p>
        </p:txBody>
      </p:sp>
      <p:sp>
        <p:nvSpPr>
          <p:cNvPr id="7" name="Plassholder for innhold 2">
            <a:extLst>
              <a:ext uri="{FF2B5EF4-FFF2-40B4-BE49-F238E27FC236}">
                <a16:creationId xmlns:a16="http://schemas.microsoft.com/office/drawing/2014/main" id="{2CCFFD7D-3DA4-5D4B-9EC3-56CA23301665}"/>
              </a:ext>
            </a:extLst>
          </p:cNvPr>
          <p:cNvSpPr>
            <a:spLocks noGrp="1"/>
          </p:cNvSpPr>
          <p:nvPr>
            <p:ph sz="half" idx="10" hasCustomPrompt="1"/>
          </p:nvPr>
        </p:nvSpPr>
        <p:spPr>
          <a:xfrm>
            <a:off x="273251" y="2696902"/>
            <a:ext cx="5521123" cy="3831220"/>
          </a:xfrm>
        </p:spPr>
        <p:txBody>
          <a:bodyPr/>
          <a:lstStyle>
            <a:lvl1pPr>
              <a:defRPr sz="2800">
                <a:latin typeface="Arial" panose="020B0604020202020204" pitchFamily="34" charset="0"/>
                <a:cs typeface="Arial" panose="020B0604020202020204" pitchFamily="34" charset="0"/>
              </a:defRPr>
            </a:lvl1pPr>
          </a:lstStyle>
          <a:p>
            <a:pPr lvl="0"/>
            <a:r>
              <a:rPr lang="nb-NO"/>
              <a:t>Klikk for å legge til tekst</a:t>
            </a:r>
          </a:p>
        </p:txBody>
      </p:sp>
      <p:sp>
        <p:nvSpPr>
          <p:cNvPr id="9" name="Plassholder for innhold 2">
            <a:extLst>
              <a:ext uri="{FF2B5EF4-FFF2-40B4-BE49-F238E27FC236}">
                <a16:creationId xmlns:a16="http://schemas.microsoft.com/office/drawing/2014/main" id="{AE7E9A8C-3F3B-3A4A-BCBB-8324DDEDF9B8}"/>
              </a:ext>
            </a:extLst>
          </p:cNvPr>
          <p:cNvSpPr>
            <a:spLocks noGrp="1"/>
          </p:cNvSpPr>
          <p:nvPr>
            <p:ph sz="half" idx="12" hasCustomPrompt="1"/>
          </p:nvPr>
        </p:nvSpPr>
        <p:spPr>
          <a:xfrm>
            <a:off x="6400799" y="2696901"/>
            <a:ext cx="5521125" cy="3831220"/>
          </a:xfrm>
        </p:spPr>
        <p:txBody>
          <a:bodyPr/>
          <a:lstStyle>
            <a:lvl1pPr>
              <a:defRPr sz="2800">
                <a:latin typeface="Arial" panose="020B0604020202020204" pitchFamily="34" charset="0"/>
                <a:cs typeface="Arial" panose="020B0604020202020204" pitchFamily="34" charset="0"/>
              </a:defRPr>
            </a:lvl1pPr>
          </a:lstStyle>
          <a:p>
            <a:pPr lvl="0"/>
            <a:r>
              <a:rPr lang="nb-NO"/>
              <a:t>Klikk for å legge til tekst</a:t>
            </a:r>
          </a:p>
        </p:txBody>
      </p:sp>
      <p:sp>
        <p:nvSpPr>
          <p:cNvPr id="10" name="Plassholder for tekst 2">
            <a:extLst>
              <a:ext uri="{FF2B5EF4-FFF2-40B4-BE49-F238E27FC236}">
                <a16:creationId xmlns:a16="http://schemas.microsoft.com/office/drawing/2014/main" id="{A41C28C8-5B67-734A-9F47-54265E842414}"/>
              </a:ext>
            </a:extLst>
          </p:cNvPr>
          <p:cNvSpPr>
            <a:spLocks noGrp="1"/>
          </p:cNvSpPr>
          <p:nvPr>
            <p:ph type="body" idx="13" hasCustomPrompt="1"/>
          </p:nvPr>
        </p:nvSpPr>
        <p:spPr>
          <a:xfrm>
            <a:off x="6400800" y="1733418"/>
            <a:ext cx="5521124" cy="389530"/>
          </a:xfrm>
        </p:spPr>
        <p:txBody>
          <a:bodyPr anchor="t">
            <a:spAutoFit/>
          </a:bodyPr>
          <a:lstStyle>
            <a:lvl1pPr marL="0" indent="0">
              <a:buNone/>
              <a:defRPr lang="nb-NO" sz="2800" b="1" i="0" kern="1200" spc="0" dirty="0">
                <a:solidFill>
                  <a:srgbClr val="440C1A"/>
                </a:solidFill>
                <a:latin typeface="Arial" panose="020B0604020202020204" pitchFamily="34" charset="0"/>
                <a:ea typeface="+mn-ea"/>
                <a:cs typeface="Arial" panose="020B0604020202020204" pitchFamily="34" charset="0"/>
              </a:defRPr>
            </a:lvl1pPr>
            <a:lvl2pPr marL="457222" indent="0">
              <a:buNone/>
              <a:defRPr sz="2000" b="1"/>
            </a:lvl2pPr>
            <a:lvl3pPr marL="914445" indent="0">
              <a:buNone/>
              <a:defRPr sz="1800" b="1"/>
            </a:lvl3pPr>
            <a:lvl4pPr marL="1371669" indent="0">
              <a:buNone/>
              <a:defRPr sz="1600" b="1"/>
            </a:lvl4pPr>
            <a:lvl5pPr marL="1828891" indent="0">
              <a:buNone/>
              <a:defRPr sz="1600" b="1"/>
            </a:lvl5pPr>
            <a:lvl6pPr marL="2286114" indent="0">
              <a:buNone/>
              <a:defRPr sz="1600" b="1"/>
            </a:lvl6pPr>
            <a:lvl7pPr marL="2743338" indent="0">
              <a:buNone/>
              <a:defRPr sz="1600" b="1"/>
            </a:lvl7pPr>
            <a:lvl8pPr marL="3200559" indent="0">
              <a:buNone/>
              <a:defRPr sz="1600" b="1"/>
            </a:lvl8pPr>
            <a:lvl9pPr marL="3657782" indent="0">
              <a:buNone/>
              <a:defRPr sz="1600" b="1"/>
            </a:lvl9pPr>
          </a:lstStyle>
          <a:p>
            <a:pPr marL="0" lvl="0" indent="0" algn="l" defTabSz="914445" rtl="0" eaLnBrk="1" latinLnBrk="0" hangingPunct="1">
              <a:lnSpc>
                <a:spcPct val="90000"/>
              </a:lnSpc>
              <a:spcBef>
                <a:spcPts val="1000"/>
              </a:spcBef>
              <a:buClr>
                <a:srgbClr val="EB4040"/>
              </a:buClr>
              <a:buFont typeface="Calibri" panose="020F0502020204030204" pitchFamily="34" charset="0"/>
              <a:buNone/>
            </a:pPr>
            <a:r>
              <a:rPr lang="nb-NO"/>
              <a:t>Klikk for å legge til overskrift</a:t>
            </a:r>
          </a:p>
        </p:txBody>
      </p:sp>
      <p:sp>
        <p:nvSpPr>
          <p:cNvPr id="8" name="Plassholder for tittel 1">
            <a:extLst>
              <a:ext uri="{FF2B5EF4-FFF2-40B4-BE49-F238E27FC236}">
                <a16:creationId xmlns:a16="http://schemas.microsoft.com/office/drawing/2014/main" id="{B4D4FE24-5C2D-2F44-B48A-A45D380A7E97}"/>
              </a:ext>
            </a:extLst>
          </p:cNvPr>
          <p:cNvSpPr>
            <a:spLocks noGrp="1"/>
          </p:cNvSpPr>
          <p:nvPr>
            <p:ph type="title" hasCustomPrompt="1"/>
          </p:nvPr>
        </p:nvSpPr>
        <p:spPr>
          <a:xfrm>
            <a:off x="-1" y="483981"/>
            <a:ext cx="8468127" cy="763200"/>
          </a:xfrm>
          <a:prstGeom prst="rect">
            <a:avLst/>
          </a:prstGeom>
          <a:solidFill>
            <a:srgbClr val="EB4040"/>
          </a:solidFill>
          <a:ln w="12700" cap="rnd">
            <a:noFill/>
          </a:ln>
        </p:spPr>
        <p:txBody>
          <a:bodyPr vert="horz" lIns="360000" tIns="0" rIns="360000" bIns="0" rtlCol="0" anchor="ctr" anchorCtr="0">
            <a:normAutofit/>
          </a:bodyPr>
          <a:lstStyle/>
          <a:p>
            <a:r>
              <a:rPr lang="nb-NO"/>
              <a:t>Klikk for å legge til tittel</a:t>
            </a:r>
          </a:p>
        </p:txBody>
      </p:sp>
    </p:spTree>
    <p:extLst>
      <p:ext uri="{BB962C8B-B14F-4D97-AF65-F5344CB8AC3E}">
        <p14:creationId xmlns:p14="http://schemas.microsoft.com/office/powerpoint/2010/main" val="2067061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 innholdsdeler uten overskrift">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277793" y="1782502"/>
            <a:ext cx="5458708" cy="4734046"/>
          </a:xfrm>
        </p:spPr>
        <p:txBody>
          <a:bodyPr/>
          <a:lstStyle>
            <a:lvl1pPr>
              <a:defRPr sz="2800">
                <a:latin typeface="Arial" panose="020B0604020202020204" pitchFamily="34" charset="0"/>
                <a:cs typeface="Arial" panose="020B0604020202020204" pitchFamily="34" charset="0"/>
              </a:defRPr>
            </a:lvl1pPr>
          </a:lstStyle>
          <a:p>
            <a:pPr lvl="0"/>
            <a:r>
              <a:rPr lang="nb-NO"/>
              <a:t>Klikk for å legge til tekst</a:t>
            </a:r>
          </a:p>
        </p:txBody>
      </p:sp>
      <p:sp>
        <p:nvSpPr>
          <p:cNvPr id="5" name="Plassholder for innhold 2">
            <a:extLst>
              <a:ext uri="{FF2B5EF4-FFF2-40B4-BE49-F238E27FC236}">
                <a16:creationId xmlns:a16="http://schemas.microsoft.com/office/drawing/2014/main" id="{06DE4427-363B-8546-ABF3-F79AE29ADDCB}"/>
              </a:ext>
            </a:extLst>
          </p:cNvPr>
          <p:cNvSpPr>
            <a:spLocks noGrp="1"/>
          </p:cNvSpPr>
          <p:nvPr>
            <p:ph sz="half" idx="10" hasCustomPrompt="1"/>
          </p:nvPr>
        </p:nvSpPr>
        <p:spPr>
          <a:xfrm>
            <a:off x="6458674" y="1782502"/>
            <a:ext cx="5458708" cy="4734046"/>
          </a:xfrm>
        </p:spPr>
        <p:txBody>
          <a:bodyPr/>
          <a:lstStyle>
            <a:lvl1pPr>
              <a:defRPr sz="2800">
                <a:latin typeface="Arial" panose="020B0604020202020204" pitchFamily="34" charset="0"/>
                <a:cs typeface="Arial" panose="020B0604020202020204" pitchFamily="34" charset="0"/>
              </a:defRPr>
            </a:lvl1pPr>
          </a:lstStyle>
          <a:p>
            <a:pPr lvl="0"/>
            <a:r>
              <a:rPr lang="nb-NO"/>
              <a:t>Klikk for å legge til tekst</a:t>
            </a:r>
          </a:p>
        </p:txBody>
      </p:sp>
      <p:sp>
        <p:nvSpPr>
          <p:cNvPr id="7" name="Plassholder for tittel 1">
            <a:extLst>
              <a:ext uri="{FF2B5EF4-FFF2-40B4-BE49-F238E27FC236}">
                <a16:creationId xmlns:a16="http://schemas.microsoft.com/office/drawing/2014/main" id="{B676D1E4-BDED-7149-8A12-8E851F24DAB2}"/>
              </a:ext>
            </a:extLst>
          </p:cNvPr>
          <p:cNvSpPr>
            <a:spLocks noGrp="1"/>
          </p:cNvSpPr>
          <p:nvPr>
            <p:ph type="title" hasCustomPrompt="1"/>
          </p:nvPr>
        </p:nvSpPr>
        <p:spPr>
          <a:xfrm>
            <a:off x="-1" y="483981"/>
            <a:ext cx="8468127" cy="763200"/>
          </a:xfrm>
          <a:prstGeom prst="rect">
            <a:avLst/>
          </a:prstGeom>
          <a:solidFill>
            <a:srgbClr val="EB4040"/>
          </a:solidFill>
          <a:ln w="12700" cap="rnd">
            <a:noFill/>
          </a:ln>
        </p:spPr>
        <p:txBody>
          <a:bodyPr vert="horz" lIns="360000" tIns="0" rIns="360000" bIns="0" rtlCol="0" anchor="ctr" anchorCtr="0">
            <a:normAutofit/>
          </a:bodyPr>
          <a:lstStyle/>
          <a:p>
            <a:r>
              <a:rPr lang="nb-NO"/>
              <a:t>Klikk for å legge til tittel</a:t>
            </a:r>
          </a:p>
        </p:txBody>
      </p:sp>
    </p:spTree>
    <p:extLst>
      <p:ext uri="{BB962C8B-B14F-4D97-AF65-F5344CB8AC3E}">
        <p14:creationId xmlns:p14="http://schemas.microsoft.com/office/powerpoint/2010/main" val="591986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e">
    <p:spTree>
      <p:nvGrpSpPr>
        <p:cNvPr id="1" name=""/>
        <p:cNvGrpSpPr/>
        <p:nvPr/>
      </p:nvGrpSpPr>
      <p:grpSpPr>
        <a:xfrm>
          <a:off x="0" y="0"/>
          <a:ext cx="0" cy="0"/>
          <a:chOff x="0" y="0"/>
          <a:chExt cx="0" cy="0"/>
        </a:xfrm>
      </p:grpSpPr>
      <p:sp>
        <p:nvSpPr>
          <p:cNvPr id="2" name="Plassholder for bilde 1"/>
          <p:cNvSpPr>
            <a:spLocks noGrp="1"/>
          </p:cNvSpPr>
          <p:nvPr>
            <p:ph type="pic" sz="quarter" idx="13"/>
          </p:nvPr>
        </p:nvSpPr>
        <p:spPr>
          <a:xfrm>
            <a:off x="3453062" y="1708484"/>
            <a:ext cx="5015064" cy="4839815"/>
          </a:xfrm>
          <a:prstGeom prst="rect">
            <a:avLst/>
          </a:prstGeom>
          <a:solidFill>
            <a:srgbClr val="F2EBDD"/>
          </a:solidFill>
        </p:spPr>
        <p:txBody>
          <a:bodyPr lIns="0" tIns="0" rIns="0" bIns="720000" anchor="ctr" anchorCtr="1"/>
          <a:lstStyle>
            <a:lvl1pPr marL="0" indent="0" algn="ctr">
              <a:buNone/>
              <a:defRPr sz="2000" i="1"/>
            </a:lvl1pPr>
          </a:lstStyle>
          <a:p>
            <a:r>
              <a:rPr lang="en-GB" noProof="0"/>
              <a:t>Click icon to add picture</a:t>
            </a:r>
            <a:endParaRPr lang="nn-NO" noProof="0"/>
          </a:p>
        </p:txBody>
      </p:sp>
      <p:sp>
        <p:nvSpPr>
          <p:cNvPr id="4" name="Plassholder for tittel 1">
            <a:extLst>
              <a:ext uri="{FF2B5EF4-FFF2-40B4-BE49-F238E27FC236}">
                <a16:creationId xmlns:a16="http://schemas.microsoft.com/office/drawing/2014/main" id="{20AE2322-DE5A-0444-AF2F-09D8B32181BC}"/>
              </a:ext>
            </a:extLst>
          </p:cNvPr>
          <p:cNvSpPr>
            <a:spLocks noGrp="1"/>
          </p:cNvSpPr>
          <p:nvPr>
            <p:ph type="title" hasCustomPrompt="1"/>
          </p:nvPr>
        </p:nvSpPr>
        <p:spPr>
          <a:xfrm>
            <a:off x="-1" y="483981"/>
            <a:ext cx="8468127" cy="763200"/>
          </a:xfrm>
          <a:prstGeom prst="rect">
            <a:avLst/>
          </a:prstGeom>
          <a:solidFill>
            <a:srgbClr val="EB4040"/>
          </a:solidFill>
          <a:ln w="12700" cap="rnd">
            <a:noFill/>
          </a:ln>
        </p:spPr>
        <p:txBody>
          <a:bodyPr vert="horz" lIns="360000" tIns="0" rIns="360000" bIns="0" rtlCol="0" anchor="ctr" anchorCtr="0">
            <a:normAutofit/>
          </a:bodyPr>
          <a:lstStyle/>
          <a:p>
            <a:r>
              <a:rPr lang="nb-NO"/>
              <a:t>Klikk for å legge til tittel</a:t>
            </a:r>
          </a:p>
        </p:txBody>
      </p:sp>
    </p:spTree>
    <p:extLst>
      <p:ext uri="{BB962C8B-B14F-4D97-AF65-F5344CB8AC3E}">
        <p14:creationId xmlns:p14="http://schemas.microsoft.com/office/powerpoint/2010/main" val="3179684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ort bilde">
    <p:spTree>
      <p:nvGrpSpPr>
        <p:cNvPr id="1" name=""/>
        <p:cNvGrpSpPr/>
        <p:nvPr/>
      </p:nvGrpSpPr>
      <p:grpSpPr>
        <a:xfrm>
          <a:off x="0" y="0"/>
          <a:ext cx="0" cy="0"/>
          <a:chOff x="0" y="0"/>
          <a:chExt cx="0" cy="0"/>
        </a:xfrm>
      </p:grpSpPr>
      <p:sp>
        <p:nvSpPr>
          <p:cNvPr id="2" name="Plassholder for bilde 1"/>
          <p:cNvSpPr>
            <a:spLocks noGrp="1"/>
          </p:cNvSpPr>
          <p:nvPr>
            <p:ph type="pic" sz="quarter" idx="13"/>
          </p:nvPr>
        </p:nvSpPr>
        <p:spPr>
          <a:xfrm>
            <a:off x="2054579" y="1793790"/>
            <a:ext cx="10140596" cy="4742477"/>
          </a:xfrm>
          <a:prstGeom prst="rect">
            <a:avLst/>
          </a:prstGeom>
          <a:solidFill>
            <a:srgbClr val="F2EBDD"/>
          </a:solidFill>
        </p:spPr>
        <p:txBody>
          <a:bodyPr lIns="0" tIns="0" rIns="0" bIns="720000" anchor="ctr" anchorCtr="1"/>
          <a:lstStyle>
            <a:lvl1pPr marL="0" indent="0" algn="ctr">
              <a:buNone/>
              <a:defRPr sz="2000" i="1"/>
            </a:lvl1pPr>
          </a:lstStyle>
          <a:p>
            <a:r>
              <a:rPr lang="en-GB" noProof="0"/>
              <a:t>Click icon to add picture</a:t>
            </a:r>
            <a:endParaRPr lang="nn-NO" noProof="0"/>
          </a:p>
        </p:txBody>
      </p:sp>
      <p:sp>
        <p:nvSpPr>
          <p:cNvPr id="5" name="Plassholder for tittel 1">
            <a:extLst>
              <a:ext uri="{FF2B5EF4-FFF2-40B4-BE49-F238E27FC236}">
                <a16:creationId xmlns:a16="http://schemas.microsoft.com/office/drawing/2014/main" id="{32F41428-9925-9141-9582-2651E7AE55AE}"/>
              </a:ext>
            </a:extLst>
          </p:cNvPr>
          <p:cNvSpPr>
            <a:spLocks noGrp="1"/>
          </p:cNvSpPr>
          <p:nvPr>
            <p:ph type="title" hasCustomPrompt="1"/>
          </p:nvPr>
        </p:nvSpPr>
        <p:spPr>
          <a:xfrm>
            <a:off x="-1" y="483981"/>
            <a:ext cx="8468127" cy="763200"/>
          </a:xfrm>
          <a:prstGeom prst="rect">
            <a:avLst/>
          </a:prstGeom>
          <a:solidFill>
            <a:srgbClr val="EB4040"/>
          </a:solidFill>
          <a:ln w="12700" cap="rnd">
            <a:noFill/>
          </a:ln>
        </p:spPr>
        <p:txBody>
          <a:bodyPr vert="horz" lIns="360000" tIns="0" rIns="360000" bIns="0" rtlCol="0" anchor="ctr" anchorCtr="0">
            <a:normAutofit/>
          </a:bodyPr>
          <a:lstStyle/>
          <a:p>
            <a:r>
              <a:rPr lang="nb-NO"/>
              <a:t>Klikk for å legge til tittel</a:t>
            </a:r>
          </a:p>
        </p:txBody>
      </p:sp>
    </p:spTree>
    <p:extLst>
      <p:ext uri="{BB962C8B-B14F-4D97-AF65-F5344CB8AC3E}">
        <p14:creationId xmlns:p14="http://schemas.microsoft.com/office/powerpoint/2010/main" val="2259009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2EBDD"/>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 y="483981"/>
            <a:ext cx="8468127" cy="764051"/>
          </a:xfrm>
          <a:prstGeom prst="rect">
            <a:avLst/>
          </a:prstGeom>
          <a:solidFill>
            <a:srgbClr val="EB4040"/>
          </a:solidFill>
          <a:ln w="12700" cap="rnd">
            <a:noFill/>
          </a:ln>
        </p:spPr>
        <p:txBody>
          <a:bodyPr vert="horz" lIns="360000" tIns="0" rIns="360000" bIns="0" rtlCol="0" anchor="ctr" anchorCtr="0">
            <a:normAutofit/>
          </a:bodyPr>
          <a:lstStyle/>
          <a:p>
            <a:r>
              <a:rPr lang="nb-NO" noProof="0"/>
              <a:t>Klikk for å legge til tittel</a:t>
            </a:r>
          </a:p>
        </p:txBody>
      </p:sp>
      <p:sp>
        <p:nvSpPr>
          <p:cNvPr id="3" name="Plassholder for tekst 2"/>
          <p:cNvSpPr>
            <a:spLocks noGrp="1"/>
          </p:cNvSpPr>
          <p:nvPr>
            <p:ph type="body" idx="1"/>
          </p:nvPr>
        </p:nvSpPr>
        <p:spPr>
          <a:xfrm>
            <a:off x="451413" y="1782501"/>
            <a:ext cx="9653286" cy="4665571"/>
          </a:xfrm>
          <a:prstGeom prst="rect">
            <a:avLst/>
          </a:prstGeom>
        </p:spPr>
        <p:txBody>
          <a:bodyPr vert="horz" lIns="0" tIns="0" rIns="0" bIns="0" rtlCol="0">
            <a:normAutofit/>
          </a:bodyPr>
          <a:lstStyle/>
          <a:p>
            <a:pPr lvl="0"/>
            <a:r>
              <a:rPr lang="nb-NO" noProof="0"/>
              <a:t>Klikk for å legge til tekst</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4" name="Plassholder for dato 3"/>
          <p:cNvSpPr>
            <a:spLocks noGrp="1"/>
          </p:cNvSpPr>
          <p:nvPr>
            <p:ph type="dt" sz="half" idx="2"/>
          </p:nvPr>
        </p:nvSpPr>
        <p:spPr>
          <a:xfrm>
            <a:off x="10357145" y="6448072"/>
            <a:ext cx="846441" cy="184709"/>
          </a:xfrm>
          <a:prstGeom prst="rect">
            <a:avLst/>
          </a:prstGeom>
        </p:spPr>
        <p:txBody>
          <a:bodyPr vert="horz" lIns="0" tIns="0" rIns="0" bIns="0" rtlCol="0" anchor="ctr">
            <a:normAutofit/>
          </a:bodyPr>
          <a:lstStyle>
            <a:lvl1pPr algn="l">
              <a:defRPr sz="1200">
                <a:solidFill>
                  <a:schemeClr val="dk1"/>
                </a:solidFill>
              </a:defRPr>
            </a:lvl1pPr>
          </a:lstStyle>
          <a:p>
            <a:fld id="{983651F3-9B16-40C6-B209-3688FC9C95F6}" type="datetimeFigureOut">
              <a:rPr lang="nb-NO" noProof="0" smtClean="0"/>
              <a:pPr/>
              <a:t>22.03.2022</a:t>
            </a:fld>
            <a:endParaRPr lang="nb-NO" noProof="0"/>
          </a:p>
        </p:txBody>
      </p:sp>
      <p:sp>
        <p:nvSpPr>
          <p:cNvPr id="6" name="Plassholder for lysbildenummer 5"/>
          <p:cNvSpPr>
            <a:spLocks noGrp="1"/>
          </p:cNvSpPr>
          <p:nvPr>
            <p:ph type="sldNum" sz="quarter" idx="4"/>
          </p:nvPr>
        </p:nvSpPr>
        <p:spPr>
          <a:xfrm>
            <a:off x="11591609" y="6448073"/>
            <a:ext cx="308892" cy="184709"/>
          </a:xfrm>
          <a:prstGeom prst="rect">
            <a:avLst/>
          </a:prstGeom>
        </p:spPr>
        <p:txBody>
          <a:bodyPr vert="horz" lIns="0" tIns="0" rIns="0" bIns="0" rtlCol="0" anchor="ctr">
            <a:normAutofit/>
          </a:bodyPr>
          <a:lstStyle>
            <a:lvl1pPr algn="r">
              <a:defRPr sz="1200">
                <a:solidFill>
                  <a:schemeClr val="dk1"/>
                </a:solidFill>
              </a:defRPr>
            </a:lvl1pPr>
          </a:lstStyle>
          <a:p>
            <a:fld id="{5751DFAA-887F-4071-8EAD-E8CA316FCF06}" type="slidenum">
              <a:rPr lang="nb-NO" noProof="0" smtClean="0"/>
              <a:pPr/>
              <a:t>‹#›</a:t>
            </a:fld>
            <a:endParaRPr lang="nb-NO" noProof="0"/>
          </a:p>
        </p:txBody>
      </p:sp>
      <p:pic>
        <p:nvPicPr>
          <p:cNvPr id="9" name="Bilde 8">
            <a:extLst>
              <a:ext uri="{FF2B5EF4-FFF2-40B4-BE49-F238E27FC236}">
                <a16:creationId xmlns:a16="http://schemas.microsoft.com/office/drawing/2014/main" id="{CC5212ED-2CE9-9B40-B55C-C0976D0CB60C}"/>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8785705" y="526248"/>
            <a:ext cx="2849787" cy="624820"/>
          </a:xfrm>
          <a:prstGeom prst="rect">
            <a:avLst/>
          </a:prstGeom>
        </p:spPr>
      </p:pic>
    </p:spTree>
    <p:extLst>
      <p:ext uri="{BB962C8B-B14F-4D97-AF65-F5344CB8AC3E}">
        <p14:creationId xmlns:p14="http://schemas.microsoft.com/office/powerpoint/2010/main" val="1281332595"/>
      </p:ext>
    </p:extLst>
  </p:cSld>
  <p:clrMap bg1="lt1" tx1="dk1" bg2="lt2" tx2="dk2" accent1="accent1" accent2="accent2" accent3="accent3" accent4="accent4" accent5="accent5" accent6="accent6" hlink="hlink" folHlink="folHlink"/>
  <p:sldLayoutIdLst>
    <p:sldLayoutId id="2147483737" r:id="rId1"/>
    <p:sldLayoutId id="2147483696" r:id="rId2"/>
    <p:sldLayoutId id="2147483699" r:id="rId3"/>
    <p:sldLayoutId id="2147483700" r:id="rId4"/>
    <p:sldLayoutId id="2147483723" r:id="rId5"/>
    <p:sldLayoutId id="2147483704" r:id="rId6"/>
    <p:sldLayoutId id="2147483717" r:id="rId7"/>
    <p:sldLayoutId id="2147483721" r:id="rId8"/>
    <p:sldLayoutId id="2147483725" r:id="rId9"/>
    <p:sldLayoutId id="2147483715" r:id="rId10"/>
    <p:sldLayoutId id="2147483724" r:id="rId11"/>
    <p:sldLayoutId id="2147483720" r:id="rId12"/>
    <p:sldLayoutId id="2147483736" r:id="rId13"/>
    <p:sldLayoutId id="2147483741" r:id="rId14"/>
    <p:sldLayoutId id="2147483707" r:id="rId15"/>
    <p:sldLayoutId id="2147483738" r:id="rId16"/>
    <p:sldLayoutId id="2147483735" r:id="rId17"/>
    <p:sldLayoutId id="2147483739" r:id="rId18"/>
    <p:sldLayoutId id="2147483733" r:id="rId19"/>
    <p:sldLayoutId id="2147483740" r:id="rId20"/>
    <p:sldLayoutId id="2147483729" r:id="rId21"/>
  </p:sldLayoutIdLst>
  <p:txStyles>
    <p:titleStyle>
      <a:lvl1pPr algn="l" defTabSz="914445" rtl="0" eaLnBrk="1" latinLnBrk="0" hangingPunct="1">
        <a:lnSpc>
          <a:spcPct val="90000"/>
        </a:lnSpc>
        <a:spcBef>
          <a:spcPct val="0"/>
        </a:spcBef>
        <a:buNone/>
        <a:defRPr sz="3800" b="1" i="0" kern="1200" spc="0">
          <a:solidFill>
            <a:srgbClr val="F2EBDD"/>
          </a:solidFill>
          <a:latin typeface="Arial" panose="020B0604020202020204" pitchFamily="34" charset="0"/>
          <a:ea typeface="+mj-ea"/>
          <a:cs typeface="Arial" panose="020B0604020202020204" pitchFamily="34" charset="0"/>
        </a:defRPr>
      </a:lvl1pPr>
    </p:titleStyle>
    <p:bodyStyle>
      <a:lvl1pPr marL="252025" indent="-252025" algn="l" defTabSz="914445" rtl="0" eaLnBrk="1" latinLnBrk="0" hangingPunct="1">
        <a:lnSpc>
          <a:spcPct val="90000"/>
        </a:lnSpc>
        <a:spcBef>
          <a:spcPts val="1000"/>
        </a:spcBef>
        <a:spcAft>
          <a:spcPts val="500"/>
        </a:spcAft>
        <a:buClr>
          <a:srgbClr val="EB4040"/>
        </a:buClr>
        <a:buFont typeface="Calibri" panose="020F0502020204030204" pitchFamily="34" charset="0"/>
        <a:buChar char="•"/>
        <a:defRPr sz="2800" b="0" i="0" kern="1200">
          <a:solidFill>
            <a:srgbClr val="440C1A"/>
          </a:solidFill>
          <a:latin typeface="Arial" panose="020B0604020202020204" pitchFamily="34" charset="0"/>
          <a:ea typeface="+mn-ea"/>
          <a:cs typeface="Arial" panose="020B0604020202020204" pitchFamily="34" charset="0"/>
        </a:defRPr>
      </a:lvl1pPr>
      <a:lvl2pPr marL="432043" indent="-216021" algn="l" defTabSz="914445" rtl="0" eaLnBrk="1" latinLnBrk="0" hangingPunct="1">
        <a:lnSpc>
          <a:spcPct val="90000"/>
        </a:lnSpc>
        <a:spcBef>
          <a:spcPts val="500"/>
        </a:spcBef>
        <a:spcAft>
          <a:spcPts val="500"/>
        </a:spcAft>
        <a:buFont typeface="Calibri" panose="020F0502020204030204" pitchFamily="34" charset="0"/>
        <a:buChar char="-"/>
        <a:defRPr sz="2800" b="0" i="0" kern="1200">
          <a:solidFill>
            <a:srgbClr val="440C1A"/>
          </a:solidFill>
          <a:latin typeface="Arial" panose="020B0604020202020204" pitchFamily="34" charset="0"/>
          <a:ea typeface="+mn-ea"/>
          <a:cs typeface="Arial" panose="020B0604020202020204" pitchFamily="34" charset="0"/>
        </a:defRPr>
      </a:lvl2pPr>
      <a:lvl3pPr marL="648065" indent="-216021" algn="l" defTabSz="914445" rtl="0" eaLnBrk="1" latinLnBrk="0" hangingPunct="1">
        <a:lnSpc>
          <a:spcPct val="90000"/>
        </a:lnSpc>
        <a:spcBef>
          <a:spcPts val="500"/>
        </a:spcBef>
        <a:spcAft>
          <a:spcPts val="500"/>
        </a:spcAft>
        <a:buFont typeface="Calibri" panose="020F0502020204030204" pitchFamily="34" charset="0"/>
        <a:buChar char="-"/>
        <a:defRPr sz="2700" b="0" i="0" kern="1200">
          <a:solidFill>
            <a:srgbClr val="440C1A"/>
          </a:solidFill>
          <a:latin typeface="Arial" panose="020B0604020202020204" pitchFamily="34" charset="0"/>
          <a:ea typeface="+mn-ea"/>
          <a:cs typeface="Arial" panose="020B0604020202020204" pitchFamily="34" charset="0"/>
        </a:defRPr>
      </a:lvl3pPr>
      <a:lvl4pPr marL="864086" indent="-216021" algn="l" defTabSz="914445" rtl="0" eaLnBrk="1" latinLnBrk="0" hangingPunct="1">
        <a:lnSpc>
          <a:spcPct val="90000"/>
        </a:lnSpc>
        <a:spcBef>
          <a:spcPts val="500"/>
        </a:spcBef>
        <a:spcAft>
          <a:spcPts val="500"/>
        </a:spcAft>
        <a:buFont typeface="Calibri" panose="020F0502020204030204" pitchFamily="34" charset="0"/>
        <a:buChar char="-"/>
        <a:defRPr sz="2400" b="0" i="0" kern="1200">
          <a:solidFill>
            <a:srgbClr val="440C1A"/>
          </a:solidFill>
          <a:latin typeface="Arial" panose="020B0604020202020204" pitchFamily="34" charset="0"/>
          <a:ea typeface="+mn-ea"/>
          <a:cs typeface="Arial" panose="020B0604020202020204" pitchFamily="34" charset="0"/>
        </a:defRPr>
      </a:lvl4pPr>
      <a:lvl5pPr marL="1080108" indent="-216021" algn="l" defTabSz="914445" rtl="0" eaLnBrk="1" latinLnBrk="0" hangingPunct="1">
        <a:lnSpc>
          <a:spcPct val="90000"/>
        </a:lnSpc>
        <a:spcBef>
          <a:spcPts val="500"/>
        </a:spcBef>
        <a:spcAft>
          <a:spcPts val="500"/>
        </a:spcAft>
        <a:buFont typeface="Calibri" panose="020F0502020204030204" pitchFamily="34" charset="0"/>
        <a:buChar char="-"/>
        <a:defRPr sz="2200" b="0" i="0" kern="1200">
          <a:solidFill>
            <a:srgbClr val="440C1A"/>
          </a:solidFill>
          <a:latin typeface="Arial" panose="020B0604020202020204" pitchFamily="34" charset="0"/>
          <a:ea typeface="+mn-ea"/>
          <a:cs typeface="Arial" panose="020B0604020202020204" pitchFamily="34" charset="0"/>
        </a:defRPr>
      </a:lvl5pPr>
      <a:lvl6pPr marL="2514725" indent="-228611" algn="l" defTabSz="9144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45" rtl="0" eaLnBrk="1" latinLnBrk="0" hangingPunct="1">
        <a:defRPr sz="1800" kern="1200">
          <a:solidFill>
            <a:schemeClr val="tx1"/>
          </a:solidFill>
          <a:latin typeface="+mn-lt"/>
          <a:ea typeface="+mn-ea"/>
          <a:cs typeface="+mn-cs"/>
        </a:defRPr>
      </a:lvl1pPr>
      <a:lvl2pPr marL="457222" algn="l" defTabSz="914445" rtl="0" eaLnBrk="1" latinLnBrk="0" hangingPunct="1">
        <a:defRPr sz="1800" kern="1200">
          <a:solidFill>
            <a:schemeClr val="tx1"/>
          </a:solidFill>
          <a:latin typeface="+mn-lt"/>
          <a:ea typeface="+mn-ea"/>
          <a:cs typeface="+mn-cs"/>
        </a:defRPr>
      </a:lvl2pPr>
      <a:lvl3pPr marL="914445" algn="l" defTabSz="914445" rtl="0" eaLnBrk="1" latinLnBrk="0" hangingPunct="1">
        <a:defRPr sz="1800" kern="1200">
          <a:solidFill>
            <a:schemeClr val="tx1"/>
          </a:solidFill>
          <a:latin typeface="+mn-lt"/>
          <a:ea typeface="+mn-ea"/>
          <a:cs typeface="+mn-cs"/>
        </a:defRPr>
      </a:lvl3pPr>
      <a:lvl4pPr marL="1371669" algn="l" defTabSz="914445" rtl="0" eaLnBrk="1" latinLnBrk="0" hangingPunct="1">
        <a:defRPr sz="1800" kern="1200">
          <a:solidFill>
            <a:schemeClr val="tx1"/>
          </a:solidFill>
          <a:latin typeface="+mn-lt"/>
          <a:ea typeface="+mn-ea"/>
          <a:cs typeface="+mn-cs"/>
        </a:defRPr>
      </a:lvl4pPr>
      <a:lvl5pPr marL="1828891" algn="l" defTabSz="914445" rtl="0" eaLnBrk="1" latinLnBrk="0" hangingPunct="1">
        <a:defRPr sz="1800" kern="1200">
          <a:solidFill>
            <a:schemeClr val="tx1"/>
          </a:solidFill>
          <a:latin typeface="+mn-lt"/>
          <a:ea typeface="+mn-ea"/>
          <a:cs typeface="+mn-cs"/>
        </a:defRPr>
      </a:lvl5pPr>
      <a:lvl6pPr marL="2286114" algn="l" defTabSz="914445" rtl="0" eaLnBrk="1" latinLnBrk="0" hangingPunct="1">
        <a:defRPr sz="1800" kern="1200">
          <a:solidFill>
            <a:schemeClr val="tx1"/>
          </a:solidFill>
          <a:latin typeface="+mn-lt"/>
          <a:ea typeface="+mn-ea"/>
          <a:cs typeface="+mn-cs"/>
        </a:defRPr>
      </a:lvl6pPr>
      <a:lvl7pPr marL="2743338" algn="l" defTabSz="914445" rtl="0" eaLnBrk="1" latinLnBrk="0" hangingPunct="1">
        <a:defRPr sz="1800" kern="1200">
          <a:solidFill>
            <a:schemeClr val="tx1"/>
          </a:solidFill>
          <a:latin typeface="+mn-lt"/>
          <a:ea typeface="+mn-ea"/>
          <a:cs typeface="+mn-cs"/>
        </a:defRPr>
      </a:lvl7pPr>
      <a:lvl8pPr marL="3200559" algn="l" defTabSz="914445" rtl="0" eaLnBrk="1" latinLnBrk="0" hangingPunct="1">
        <a:defRPr sz="1800" kern="1200">
          <a:solidFill>
            <a:schemeClr val="tx1"/>
          </a:solidFill>
          <a:latin typeface="+mn-lt"/>
          <a:ea typeface="+mn-ea"/>
          <a:cs typeface="+mn-cs"/>
        </a:defRPr>
      </a:lvl8pPr>
      <a:lvl9pPr marL="3657782" algn="l" defTabSz="9144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lassholder for bilde 19">
            <a:extLst>
              <a:ext uri="{FF2B5EF4-FFF2-40B4-BE49-F238E27FC236}">
                <a16:creationId xmlns:a16="http://schemas.microsoft.com/office/drawing/2014/main" id="{7B1847E8-F263-2142-AEC3-56C07A29F5EB}"/>
              </a:ext>
            </a:extLst>
          </p:cNvPr>
          <p:cNvSpPr>
            <a:spLocks noGrp="1"/>
          </p:cNvSpPr>
          <p:nvPr>
            <p:ph type="pic" sz="quarter" idx="13"/>
          </p:nvPr>
        </p:nvSpPr>
        <p:spPr/>
      </p:sp>
      <p:sp>
        <p:nvSpPr>
          <p:cNvPr id="19" name="Undertittel 18">
            <a:extLst>
              <a:ext uri="{FF2B5EF4-FFF2-40B4-BE49-F238E27FC236}">
                <a16:creationId xmlns:a16="http://schemas.microsoft.com/office/drawing/2014/main" id="{01024034-E7E2-444A-AB78-FC5125153405}"/>
              </a:ext>
            </a:extLst>
          </p:cNvPr>
          <p:cNvSpPr>
            <a:spLocks noGrp="1"/>
          </p:cNvSpPr>
          <p:nvPr>
            <p:ph type="subTitle" idx="1"/>
          </p:nvPr>
        </p:nvSpPr>
        <p:spPr/>
        <p:txBody>
          <a:bodyPr/>
          <a:lstStyle/>
          <a:p>
            <a:r>
              <a:rPr lang="nn-NO"/>
              <a:t>Oppfølging av lokallag og </a:t>
            </a:r>
            <a:r>
              <a:rPr lang="nn-NO" err="1"/>
              <a:t>folkevalgte</a:t>
            </a:r>
            <a:endParaRPr lang="nn-NO"/>
          </a:p>
        </p:txBody>
      </p:sp>
      <p:sp>
        <p:nvSpPr>
          <p:cNvPr id="21" name="Plassholder for innhold 20">
            <a:extLst>
              <a:ext uri="{FF2B5EF4-FFF2-40B4-BE49-F238E27FC236}">
                <a16:creationId xmlns:a16="http://schemas.microsoft.com/office/drawing/2014/main" id="{E2E67F7F-CCC5-1748-B239-92E400E8FF61}"/>
              </a:ext>
            </a:extLst>
          </p:cNvPr>
          <p:cNvSpPr>
            <a:spLocks noGrp="1"/>
          </p:cNvSpPr>
          <p:nvPr>
            <p:ph idx="14"/>
          </p:nvPr>
        </p:nvSpPr>
        <p:spPr/>
        <p:txBody>
          <a:bodyPr/>
          <a:lstStyle/>
          <a:p>
            <a:endParaRPr lang="nn-NO"/>
          </a:p>
        </p:txBody>
      </p:sp>
      <p:sp>
        <p:nvSpPr>
          <p:cNvPr id="18" name="Tittel 17">
            <a:extLst>
              <a:ext uri="{FF2B5EF4-FFF2-40B4-BE49-F238E27FC236}">
                <a16:creationId xmlns:a16="http://schemas.microsoft.com/office/drawing/2014/main" id="{BA81B68E-2A35-A246-873F-07A482D248A5}"/>
              </a:ext>
            </a:extLst>
          </p:cNvPr>
          <p:cNvSpPr>
            <a:spLocks noGrp="1"/>
          </p:cNvSpPr>
          <p:nvPr>
            <p:ph type="ctrTitle"/>
          </p:nvPr>
        </p:nvSpPr>
        <p:spPr>
          <a:xfrm>
            <a:off x="487890" y="4512476"/>
            <a:ext cx="11707284" cy="973924"/>
          </a:xfrm>
        </p:spPr>
        <p:txBody>
          <a:bodyPr/>
          <a:lstStyle/>
          <a:p>
            <a:r>
              <a:rPr lang="nn-NO"/>
              <a:t>Fylkesstyreskolering</a:t>
            </a:r>
            <a:br>
              <a:rPr lang="nn-NO"/>
            </a:br>
            <a:endParaRPr lang="nn-NO" sz="4000"/>
          </a:p>
        </p:txBody>
      </p:sp>
    </p:spTree>
    <p:extLst>
      <p:ext uri="{BB962C8B-B14F-4D97-AF65-F5344CB8AC3E}">
        <p14:creationId xmlns:p14="http://schemas.microsoft.com/office/powerpoint/2010/main" val="939757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76ADFA-DAD9-6344-9B71-3A7E8D48F6E5}"/>
              </a:ext>
            </a:extLst>
          </p:cNvPr>
          <p:cNvSpPr>
            <a:spLocks noGrp="1"/>
          </p:cNvSpPr>
          <p:nvPr>
            <p:ph idx="1"/>
          </p:nvPr>
        </p:nvSpPr>
        <p:spPr/>
        <p:txBody>
          <a:bodyPr>
            <a:normAutofit lnSpcReduction="10000"/>
          </a:bodyPr>
          <a:lstStyle/>
          <a:p>
            <a:r>
              <a:rPr lang="nb-NO"/>
              <a:t>Lokallagene er viktigste sted for å skape aktivitet i partiet</a:t>
            </a:r>
          </a:p>
          <a:p>
            <a:r>
              <a:rPr lang="en-GB" err="1"/>
              <a:t>Balanse</a:t>
            </a:r>
            <a:r>
              <a:rPr lang="en-GB"/>
              <a:t> </a:t>
            </a:r>
            <a:r>
              <a:rPr lang="en-GB" err="1"/>
              <a:t>mellom</a:t>
            </a:r>
            <a:r>
              <a:rPr lang="en-GB"/>
              <a:t> </a:t>
            </a:r>
            <a:r>
              <a:rPr lang="en-GB" err="1"/>
              <a:t>å</a:t>
            </a:r>
            <a:r>
              <a:rPr lang="en-GB"/>
              <a:t> delta </a:t>
            </a:r>
            <a:r>
              <a:rPr lang="en-GB" err="1"/>
              <a:t>i</a:t>
            </a:r>
            <a:r>
              <a:rPr lang="en-GB"/>
              <a:t> </a:t>
            </a:r>
            <a:r>
              <a:rPr lang="en-GB" err="1"/>
              <a:t>nasjonale</a:t>
            </a:r>
            <a:r>
              <a:rPr lang="en-GB"/>
              <a:t> </a:t>
            </a:r>
            <a:r>
              <a:rPr lang="en-GB" err="1"/>
              <a:t>prosesser</a:t>
            </a:r>
            <a:r>
              <a:rPr lang="en-GB"/>
              <a:t>, </a:t>
            </a:r>
            <a:r>
              <a:rPr lang="en-GB" err="1"/>
              <a:t>egeninitierte</a:t>
            </a:r>
            <a:r>
              <a:rPr lang="en-GB"/>
              <a:t> </a:t>
            </a:r>
            <a:r>
              <a:rPr lang="en-GB" err="1"/>
              <a:t>aktiviteter</a:t>
            </a:r>
            <a:r>
              <a:rPr lang="en-GB"/>
              <a:t>, </a:t>
            </a:r>
            <a:r>
              <a:rPr lang="en-GB" err="1"/>
              <a:t>skolering</a:t>
            </a:r>
            <a:r>
              <a:rPr lang="en-GB"/>
              <a:t> </a:t>
            </a:r>
            <a:r>
              <a:rPr lang="en-GB" err="1"/>
              <a:t>og</a:t>
            </a:r>
            <a:r>
              <a:rPr lang="en-GB"/>
              <a:t> </a:t>
            </a:r>
            <a:r>
              <a:rPr lang="en-GB" err="1"/>
              <a:t>utadretta</a:t>
            </a:r>
            <a:r>
              <a:rPr lang="en-GB"/>
              <a:t> </a:t>
            </a:r>
            <a:r>
              <a:rPr lang="en-GB" err="1"/>
              <a:t>aktivitet</a:t>
            </a:r>
            <a:r>
              <a:rPr lang="en-GB"/>
              <a:t>. </a:t>
            </a:r>
          </a:p>
          <a:p>
            <a:endParaRPr lang="en-GB"/>
          </a:p>
          <a:p>
            <a:r>
              <a:rPr lang="en-GB" err="1"/>
              <a:t>Fylkeslag</a:t>
            </a:r>
            <a:r>
              <a:rPr lang="en-GB"/>
              <a:t> </a:t>
            </a:r>
            <a:r>
              <a:rPr lang="en-GB" err="1"/>
              <a:t>kan</a:t>
            </a:r>
            <a:r>
              <a:rPr lang="en-GB"/>
              <a:t>:</a:t>
            </a:r>
          </a:p>
          <a:p>
            <a:pPr marL="612061" lvl="3" indent="0">
              <a:buNone/>
            </a:pPr>
            <a:r>
              <a:rPr lang="en-GB"/>
              <a:t>- </a:t>
            </a:r>
            <a:r>
              <a:rPr lang="en-GB" err="1"/>
              <a:t>Arrangere</a:t>
            </a:r>
            <a:r>
              <a:rPr lang="en-GB"/>
              <a:t> </a:t>
            </a:r>
            <a:r>
              <a:rPr lang="en-GB" err="1"/>
              <a:t>aktivitet</a:t>
            </a:r>
            <a:r>
              <a:rPr lang="en-GB"/>
              <a:t> </a:t>
            </a:r>
            <a:r>
              <a:rPr lang="en-GB" err="1"/>
              <a:t>sammen</a:t>
            </a:r>
            <a:r>
              <a:rPr lang="en-GB"/>
              <a:t> med et </a:t>
            </a:r>
            <a:r>
              <a:rPr lang="en-GB" err="1"/>
              <a:t>eller</a:t>
            </a:r>
            <a:r>
              <a:rPr lang="en-GB"/>
              <a:t> </a:t>
            </a:r>
            <a:r>
              <a:rPr lang="en-GB" err="1"/>
              <a:t>flere</a:t>
            </a:r>
            <a:r>
              <a:rPr lang="en-GB"/>
              <a:t> </a:t>
            </a:r>
            <a:r>
              <a:rPr lang="en-GB" err="1"/>
              <a:t>lokallag</a:t>
            </a:r>
            <a:endParaRPr lang="en-GB"/>
          </a:p>
          <a:p>
            <a:pPr marL="612061" lvl="3" indent="0">
              <a:buNone/>
            </a:pPr>
            <a:r>
              <a:rPr lang="en-GB"/>
              <a:t>- </a:t>
            </a:r>
            <a:r>
              <a:rPr lang="en-GB" err="1"/>
              <a:t>Skolering</a:t>
            </a:r>
            <a:r>
              <a:rPr lang="en-GB"/>
              <a:t> </a:t>
            </a:r>
            <a:r>
              <a:rPr lang="en-GB" err="1"/>
              <a:t>i</a:t>
            </a:r>
            <a:r>
              <a:rPr lang="en-GB"/>
              <a:t> arrangement </a:t>
            </a:r>
            <a:r>
              <a:rPr lang="en-GB" err="1"/>
              <a:t>og</a:t>
            </a:r>
            <a:r>
              <a:rPr lang="en-GB"/>
              <a:t> </a:t>
            </a:r>
            <a:r>
              <a:rPr lang="en-GB" err="1"/>
              <a:t>aktivitet</a:t>
            </a:r>
            <a:endParaRPr lang="en-GB"/>
          </a:p>
          <a:p>
            <a:pPr marL="612061" lvl="3" indent="0">
              <a:buNone/>
            </a:pPr>
            <a:r>
              <a:rPr lang="en-GB"/>
              <a:t>- </a:t>
            </a:r>
            <a:r>
              <a:rPr lang="en-GB" err="1"/>
              <a:t>Minn</a:t>
            </a:r>
            <a:r>
              <a:rPr lang="en-GB"/>
              <a:t> </a:t>
            </a:r>
            <a:r>
              <a:rPr lang="en-GB" err="1"/>
              <a:t>lokallagene</a:t>
            </a:r>
            <a:r>
              <a:rPr lang="en-GB"/>
              <a:t> </a:t>
            </a:r>
            <a:r>
              <a:rPr lang="en-GB" err="1"/>
              <a:t>på</a:t>
            </a:r>
            <a:r>
              <a:rPr lang="en-GB"/>
              <a:t> </a:t>
            </a:r>
            <a:r>
              <a:rPr lang="en-GB" err="1"/>
              <a:t>materialet</a:t>
            </a:r>
            <a:r>
              <a:rPr lang="en-GB"/>
              <a:t> </a:t>
            </a:r>
            <a:r>
              <a:rPr lang="en-GB" err="1"/>
              <a:t>i</a:t>
            </a:r>
            <a:r>
              <a:rPr lang="en-GB"/>
              <a:t> </a:t>
            </a:r>
            <a:r>
              <a:rPr lang="en-GB" err="1"/>
              <a:t>ressursbanken</a:t>
            </a:r>
            <a:endParaRPr lang="en-GB"/>
          </a:p>
          <a:p>
            <a:pPr marL="612061" lvl="3" indent="0">
              <a:buNone/>
            </a:pPr>
            <a:r>
              <a:rPr lang="en-GB"/>
              <a:t>- </a:t>
            </a:r>
            <a:r>
              <a:rPr lang="en-GB" err="1"/>
              <a:t>Spre</a:t>
            </a:r>
            <a:r>
              <a:rPr lang="en-GB"/>
              <a:t> </a:t>
            </a:r>
            <a:r>
              <a:rPr lang="en-GB" err="1"/>
              <a:t>gode</a:t>
            </a:r>
            <a:r>
              <a:rPr lang="en-GB"/>
              <a:t> </a:t>
            </a:r>
            <a:r>
              <a:rPr lang="en-GB" err="1"/>
              <a:t>eksempler</a:t>
            </a:r>
            <a:endParaRPr lang="en-GB"/>
          </a:p>
          <a:p>
            <a:pPr marL="612061" lvl="3" indent="0">
              <a:buNone/>
            </a:pPr>
            <a:r>
              <a:rPr lang="en-GB"/>
              <a:t>- Test </a:t>
            </a:r>
            <a:r>
              <a:rPr lang="en-GB" err="1"/>
              <a:t>ut</a:t>
            </a:r>
            <a:r>
              <a:rPr lang="en-GB"/>
              <a:t> nye former, </a:t>
            </a:r>
            <a:r>
              <a:rPr lang="en-GB" err="1"/>
              <a:t>ikke</a:t>
            </a:r>
            <a:r>
              <a:rPr lang="en-GB"/>
              <a:t> </a:t>
            </a:r>
            <a:r>
              <a:rPr lang="en-GB" err="1"/>
              <a:t>stagnere</a:t>
            </a:r>
            <a:endParaRPr lang="en-GB"/>
          </a:p>
        </p:txBody>
      </p:sp>
      <p:sp>
        <p:nvSpPr>
          <p:cNvPr id="3" name="Title 2">
            <a:extLst>
              <a:ext uri="{FF2B5EF4-FFF2-40B4-BE49-F238E27FC236}">
                <a16:creationId xmlns:a16="http://schemas.microsoft.com/office/drawing/2014/main" id="{F8D4B638-ED0F-944E-B4BE-73A217C92C14}"/>
              </a:ext>
            </a:extLst>
          </p:cNvPr>
          <p:cNvSpPr>
            <a:spLocks noGrp="1"/>
          </p:cNvSpPr>
          <p:nvPr>
            <p:ph type="title"/>
          </p:nvPr>
        </p:nvSpPr>
        <p:spPr/>
        <p:txBody>
          <a:bodyPr/>
          <a:lstStyle/>
          <a:p>
            <a:r>
              <a:rPr lang="nb-NO"/>
              <a:t>Lokallag: Aktivitet i lokallagene</a:t>
            </a:r>
          </a:p>
        </p:txBody>
      </p:sp>
    </p:spTree>
    <p:extLst>
      <p:ext uri="{BB962C8B-B14F-4D97-AF65-F5344CB8AC3E}">
        <p14:creationId xmlns:p14="http://schemas.microsoft.com/office/powerpoint/2010/main" val="3925705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7AB1EE-1CA8-DD4D-BBD1-C298134DB6BB}"/>
              </a:ext>
            </a:extLst>
          </p:cNvPr>
          <p:cNvSpPr>
            <a:spLocks noGrp="1"/>
          </p:cNvSpPr>
          <p:nvPr>
            <p:ph type="title"/>
          </p:nvPr>
        </p:nvSpPr>
        <p:spPr>
          <a:xfrm>
            <a:off x="-1" y="483981"/>
            <a:ext cx="8468127" cy="763200"/>
          </a:xfrm>
        </p:spPr>
        <p:txBody>
          <a:bodyPr anchor="ctr">
            <a:normAutofit/>
          </a:bodyPr>
          <a:lstStyle/>
          <a:p>
            <a:r>
              <a:rPr lang="nb-NO"/>
              <a:t>Lokallag: Skolering og samlinger</a:t>
            </a:r>
          </a:p>
        </p:txBody>
      </p:sp>
      <p:sp>
        <p:nvSpPr>
          <p:cNvPr id="2" name="Content Placeholder 1">
            <a:extLst>
              <a:ext uri="{FF2B5EF4-FFF2-40B4-BE49-F238E27FC236}">
                <a16:creationId xmlns:a16="http://schemas.microsoft.com/office/drawing/2014/main" id="{47E0C7F0-DC31-094E-8501-2970735AC54E}"/>
              </a:ext>
            </a:extLst>
          </p:cNvPr>
          <p:cNvSpPr>
            <a:spLocks noGrp="1"/>
          </p:cNvSpPr>
          <p:nvPr>
            <p:ph idx="1"/>
          </p:nvPr>
        </p:nvSpPr>
        <p:spPr>
          <a:xfrm>
            <a:off x="544009" y="1794076"/>
            <a:ext cx="9598131" cy="4757195"/>
          </a:xfrm>
        </p:spPr>
        <p:txBody>
          <a:bodyPr>
            <a:normAutofit/>
          </a:bodyPr>
          <a:lstStyle/>
          <a:p>
            <a:r>
              <a:rPr lang="en-GB"/>
              <a:t>Et </a:t>
            </a:r>
            <a:r>
              <a:rPr lang="en-GB" err="1"/>
              <a:t>godt</a:t>
            </a:r>
            <a:r>
              <a:rPr lang="en-GB"/>
              <a:t> </a:t>
            </a:r>
            <a:r>
              <a:rPr lang="en-GB" err="1"/>
              <a:t>skoleringstilbud</a:t>
            </a:r>
            <a:r>
              <a:rPr lang="en-GB"/>
              <a:t> </a:t>
            </a:r>
            <a:r>
              <a:rPr lang="en-GB" err="1"/>
              <a:t>gjør</a:t>
            </a:r>
            <a:r>
              <a:rPr lang="en-GB"/>
              <a:t> at </a:t>
            </a:r>
            <a:r>
              <a:rPr lang="en-GB" err="1"/>
              <a:t>flere</a:t>
            </a:r>
            <a:r>
              <a:rPr lang="en-GB"/>
              <a:t> </a:t>
            </a:r>
            <a:r>
              <a:rPr lang="en-GB" err="1"/>
              <a:t>kan</a:t>
            </a:r>
            <a:r>
              <a:rPr lang="en-GB"/>
              <a:t> </a:t>
            </a:r>
            <a:r>
              <a:rPr lang="en-GB" err="1"/>
              <a:t>engasjere</a:t>
            </a:r>
            <a:r>
              <a:rPr lang="en-GB"/>
              <a:t> seg over </a:t>
            </a:r>
            <a:r>
              <a:rPr lang="en-GB" err="1"/>
              <a:t>tid</a:t>
            </a:r>
            <a:r>
              <a:rPr lang="en-GB"/>
              <a:t> </a:t>
            </a:r>
            <a:r>
              <a:rPr lang="en-GB" err="1"/>
              <a:t>i</a:t>
            </a:r>
            <a:r>
              <a:rPr lang="en-GB"/>
              <a:t> </a:t>
            </a:r>
            <a:r>
              <a:rPr lang="en-GB" err="1"/>
              <a:t>partiet</a:t>
            </a:r>
            <a:r>
              <a:rPr lang="en-GB"/>
              <a:t> </a:t>
            </a:r>
            <a:r>
              <a:rPr lang="en-GB" err="1"/>
              <a:t>og</a:t>
            </a:r>
            <a:r>
              <a:rPr lang="en-GB"/>
              <a:t> </a:t>
            </a:r>
            <a:r>
              <a:rPr lang="en-GB" err="1"/>
              <a:t>påta</a:t>
            </a:r>
            <a:r>
              <a:rPr lang="en-GB"/>
              <a:t> seg </a:t>
            </a:r>
            <a:r>
              <a:rPr lang="en-GB" err="1"/>
              <a:t>verv</a:t>
            </a:r>
            <a:r>
              <a:rPr lang="en-GB"/>
              <a:t> (</a:t>
            </a:r>
            <a:r>
              <a:rPr lang="en-GB" err="1"/>
              <a:t>som</a:t>
            </a:r>
            <a:r>
              <a:rPr lang="en-GB"/>
              <a:t> de er </a:t>
            </a:r>
            <a:r>
              <a:rPr lang="en-GB" err="1"/>
              <a:t>trygge</a:t>
            </a:r>
            <a:r>
              <a:rPr lang="en-GB"/>
              <a:t> </a:t>
            </a:r>
            <a:r>
              <a:rPr lang="en-GB" err="1"/>
              <a:t>i</a:t>
            </a:r>
            <a:r>
              <a:rPr lang="en-GB"/>
              <a:t>). </a:t>
            </a:r>
          </a:p>
          <a:p>
            <a:r>
              <a:rPr lang="en-GB" err="1"/>
              <a:t>Fylkeslagene</a:t>
            </a:r>
            <a:r>
              <a:rPr lang="en-GB"/>
              <a:t> har </a:t>
            </a:r>
            <a:r>
              <a:rPr lang="en-GB" err="1"/>
              <a:t>ansvaret</a:t>
            </a:r>
            <a:r>
              <a:rPr lang="en-GB"/>
              <a:t> for </a:t>
            </a:r>
            <a:r>
              <a:rPr lang="en-GB" err="1"/>
              <a:t>å</a:t>
            </a:r>
            <a:r>
              <a:rPr lang="en-GB"/>
              <a:t> </a:t>
            </a:r>
            <a:r>
              <a:rPr lang="en-GB" err="1"/>
              <a:t>gi</a:t>
            </a:r>
            <a:r>
              <a:rPr lang="en-GB"/>
              <a:t> </a:t>
            </a:r>
            <a:r>
              <a:rPr lang="en-GB" err="1"/>
              <a:t>tillitsvalgte</a:t>
            </a:r>
            <a:r>
              <a:rPr lang="en-GB"/>
              <a:t> </a:t>
            </a:r>
            <a:r>
              <a:rPr lang="en-GB" err="1"/>
              <a:t>i</a:t>
            </a:r>
            <a:r>
              <a:rPr lang="en-GB"/>
              <a:t> </a:t>
            </a:r>
            <a:r>
              <a:rPr lang="en-GB" err="1"/>
              <a:t>lokallagene</a:t>
            </a:r>
            <a:r>
              <a:rPr lang="en-GB"/>
              <a:t> </a:t>
            </a:r>
            <a:r>
              <a:rPr lang="en-GB" err="1"/>
              <a:t>skolering</a:t>
            </a:r>
            <a:endParaRPr lang="en-GB"/>
          </a:p>
          <a:p>
            <a:r>
              <a:rPr lang="en-GB" err="1"/>
              <a:t>Egen</a:t>
            </a:r>
            <a:r>
              <a:rPr lang="en-GB"/>
              <a:t> </a:t>
            </a:r>
            <a:r>
              <a:rPr lang="en-GB" err="1"/>
              <a:t>tillitsvalgtsamling</a:t>
            </a:r>
            <a:r>
              <a:rPr lang="en-GB"/>
              <a:t> </a:t>
            </a:r>
            <a:r>
              <a:rPr lang="en-GB" err="1"/>
              <a:t>én</a:t>
            </a:r>
            <a:r>
              <a:rPr lang="en-GB"/>
              <a:t> gang </a:t>
            </a:r>
            <a:r>
              <a:rPr lang="en-GB" err="1"/>
              <a:t>i</a:t>
            </a:r>
            <a:r>
              <a:rPr lang="en-GB"/>
              <a:t> </a:t>
            </a:r>
            <a:r>
              <a:rPr lang="en-GB" err="1"/>
              <a:t>året</a:t>
            </a:r>
            <a:endParaRPr lang="nb-NO"/>
          </a:p>
          <a:p>
            <a:r>
              <a:rPr lang="nb-NO"/>
              <a:t>Årsmøter og nominasjonsmøter</a:t>
            </a:r>
          </a:p>
          <a:p>
            <a:r>
              <a:rPr lang="nb-NO"/>
              <a:t>Sentralt: Sender ut pakker til nye lokallagsledere og inviterer til et digitalt møte etter lokallagsårsmøtene. </a:t>
            </a:r>
          </a:p>
          <a:p>
            <a:r>
              <a:rPr lang="nb-NO"/>
              <a:t>Organisasjonsfondet</a:t>
            </a:r>
          </a:p>
        </p:txBody>
      </p:sp>
    </p:spTree>
    <p:extLst>
      <p:ext uri="{BB962C8B-B14F-4D97-AF65-F5344CB8AC3E}">
        <p14:creationId xmlns:p14="http://schemas.microsoft.com/office/powerpoint/2010/main" val="318688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2A927-1895-A941-BF56-3B374EA74837}"/>
              </a:ext>
            </a:extLst>
          </p:cNvPr>
          <p:cNvSpPr>
            <a:spLocks noGrp="1"/>
          </p:cNvSpPr>
          <p:nvPr>
            <p:ph type="title"/>
          </p:nvPr>
        </p:nvSpPr>
        <p:spPr/>
        <p:txBody>
          <a:bodyPr/>
          <a:lstStyle/>
          <a:p>
            <a:r>
              <a:rPr lang="nb-NO"/>
              <a:t>Lokallag: SVs tillitsvalgtskolering</a:t>
            </a:r>
          </a:p>
        </p:txBody>
      </p:sp>
      <p:sp>
        <p:nvSpPr>
          <p:cNvPr id="3" name="Content Placeholder 2">
            <a:extLst>
              <a:ext uri="{FF2B5EF4-FFF2-40B4-BE49-F238E27FC236}">
                <a16:creationId xmlns:a16="http://schemas.microsoft.com/office/drawing/2014/main" id="{427C7354-41E4-1B49-8FBF-8031E3CC75DA}"/>
              </a:ext>
            </a:extLst>
          </p:cNvPr>
          <p:cNvSpPr>
            <a:spLocks noGrp="1"/>
          </p:cNvSpPr>
          <p:nvPr>
            <p:ph idx="1"/>
          </p:nvPr>
        </p:nvSpPr>
        <p:spPr/>
        <p:txBody>
          <a:bodyPr>
            <a:normAutofit fontScale="85000" lnSpcReduction="20000"/>
          </a:bodyPr>
          <a:lstStyle/>
          <a:p>
            <a:r>
              <a:rPr lang="nb-NO"/>
              <a:t>Del 1: Å lede et lokallag</a:t>
            </a:r>
          </a:p>
          <a:p>
            <a:endParaRPr lang="nb-NO"/>
          </a:p>
          <a:p>
            <a:r>
              <a:rPr lang="nb-NO"/>
              <a:t>Del 2: Medlemsoppfølging</a:t>
            </a:r>
          </a:p>
          <a:p>
            <a:endParaRPr lang="nb-NO"/>
          </a:p>
          <a:p>
            <a:r>
              <a:rPr lang="nb-NO"/>
              <a:t>Del 3: Aktiviteter og arrangement</a:t>
            </a:r>
          </a:p>
          <a:p>
            <a:endParaRPr lang="nb-NO"/>
          </a:p>
          <a:p>
            <a:r>
              <a:rPr lang="nb-NO"/>
              <a:t>Del 4: Økonomi og administrasjon</a:t>
            </a:r>
          </a:p>
          <a:p>
            <a:endParaRPr lang="nb-NO"/>
          </a:p>
          <a:p>
            <a:r>
              <a:rPr lang="nb-NO"/>
              <a:t>Del 5: Kommunikasjon</a:t>
            </a:r>
          </a:p>
          <a:p>
            <a:endParaRPr lang="nb-NO"/>
          </a:p>
          <a:p>
            <a:r>
              <a:rPr lang="nb-NO"/>
              <a:t>Del 6: Politikkutvikling - Lokallaget som politisk kraft</a:t>
            </a:r>
          </a:p>
        </p:txBody>
      </p:sp>
    </p:spTree>
    <p:extLst>
      <p:ext uri="{BB962C8B-B14F-4D97-AF65-F5344CB8AC3E}">
        <p14:creationId xmlns:p14="http://schemas.microsoft.com/office/powerpoint/2010/main" val="2404115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93965E-D0FD-344F-B242-96C58362026B}"/>
              </a:ext>
            </a:extLst>
          </p:cNvPr>
          <p:cNvSpPr>
            <a:spLocks noGrp="1"/>
          </p:cNvSpPr>
          <p:nvPr>
            <p:ph idx="1"/>
          </p:nvPr>
        </p:nvSpPr>
        <p:spPr/>
        <p:txBody>
          <a:bodyPr>
            <a:normAutofit fontScale="92500" lnSpcReduction="10000"/>
          </a:bodyPr>
          <a:lstStyle/>
          <a:p>
            <a:r>
              <a:rPr lang="en-NO"/>
              <a:t>Fra medlemsundersøkelsen i 2017:</a:t>
            </a:r>
          </a:p>
          <a:p>
            <a:pPr marL="828083" lvl="4" indent="0">
              <a:buNone/>
            </a:pPr>
            <a:r>
              <a:rPr lang="en-NO"/>
              <a:t>- Vanskelig å komme på innsiden av det sosiale miljøet ble oppgitt som største hinder for å engasjere seg, </a:t>
            </a:r>
            <a:r>
              <a:rPr lang="en-GB"/>
              <a:t>i</a:t>
            </a:r>
            <a:r>
              <a:rPr lang="en-NO"/>
              <a:t> tillegg til “tidsklemma”. </a:t>
            </a:r>
          </a:p>
          <a:p>
            <a:pPr marL="828083" lvl="4" indent="0">
              <a:buNone/>
            </a:pPr>
            <a:r>
              <a:rPr lang="en-NO"/>
              <a:t>- Mange vet ikke hvordan de kan bidra. </a:t>
            </a:r>
          </a:p>
          <a:p>
            <a:pPr marL="828083" lvl="4" indent="0">
              <a:buNone/>
            </a:pPr>
            <a:r>
              <a:rPr lang="en-NO"/>
              <a:t>- Flesteparten sier de “bare” ønsker seg møtearenaer for å diskutere politikk, men 25 % svarte de har et ønske om å bidra inn </a:t>
            </a:r>
            <a:r>
              <a:rPr lang="en-GB" err="1"/>
              <a:t>i</a:t>
            </a:r>
            <a:r>
              <a:rPr lang="en-GB"/>
              <a:t> </a:t>
            </a:r>
            <a:r>
              <a:rPr lang="en-GB" err="1"/>
              <a:t>styrearbeid</a:t>
            </a:r>
            <a:r>
              <a:rPr lang="en-GB"/>
              <a:t>.</a:t>
            </a:r>
          </a:p>
          <a:p>
            <a:r>
              <a:rPr lang="en-NO"/>
              <a:t>Fylkeslagenes rolle:</a:t>
            </a:r>
          </a:p>
          <a:p>
            <a:pPr marL="828083" lvl="4" indent="0">
              <a:buNone/>
            </a:pPr>
            <a:r>
              <a:rPr lang="en-NO"/>
              <a:t>-    Vanskelig posisjon. Skal ikke tråkke lokallagene på tærne. </a:t>
            </a:r>
          </a:p>
          <a:p>
            <a:pPr marL="1170983" lvl="4" indent="-342900">
              <a:buFontTx/>
              <a:buChar char="-"/>
            </a:pPr>
            <a:r>
              <a:rPr lang="en-NO"/>
              <a:t>Skolere lokallag </a:t>
            </a:r>
            <a:r>
              <a:rPr lang="en-GB" err="1"/>
              <a:t>i</a:t>
            </a:r>
            <a:r>
              <a:rPr lang="en-GB"/>
              <a:t> </a:t>
            </a:r>
            <a:r>
              <a:rPr lang="en-GB" err="1"/>
              <a:t>rekruttering</a:t>
            </a:r>
            <a:r>
              <a:rPr lang="en-GB"/>
              <a:t>. </a:t>
            </a:r>
          </a:p>
          <a:p>
            <a:pPr marL="1170983" lvl="4" indent="-342900">
              <a:buFontTx/>
              <a:buChar char="-"/>
            </a:pPr>
            <a:r>
              <a:rPr lang="en-GB" err="1"/>
              <a:t>Grunnleggende</a:t>
            </a:r>
            <a:r>
              <a:rPr lang="en-GB"/>
              <a:t> </a:t>
            </a:r>
            <a:r>
              <a:rPr lang="en-GB" err="1"/>
              <a:t>organisatorisk</a:t>
            </a:r>
            <a:r>
              <a:rPr lang="en-GB"/>
              <a:t> </a:t>
            </a:r>
            <a:r>
              <a:rPr lang="en-GB" err="1"/>
              <a:t>skolering</a:t>
            </a:r>
            <a:endParaRPr lang="en-GB"/>
          </a:p>
          <a:p>
            <a:pPr marL="1170983" lvl="4" indent="-342900">
              <a:buFontTx/>
              <a:buChar char="-"/>
            </a:pPr>
            <a:r>
              <a:rPr lang="en-GB" err="1"/>
              <a:t>Rekruttering</a:t>
            </a:r>
            <a:r>
              <a:rPr lang="en-GB"/>
              <a:t> er et </a:t>
            </a:r>
            <a:r>
              <a:rPr lang="en-GB" err="1"/>
              <a:t>ledelsesansvar</a:t>
            </a:r>
            <a:endParaRPr lang="en-GB"/>
          </a:p>
          <a:p>
            <a:pPr marL="1170983" lvl="4" indent="-342900">
              <a:buFontTx/>
              <a:buChar char="-"/>
            </a:pPr>
            <a:r>
              <a:rPr lang="en-GB" err="1"/>
              <a:t>Tillitsvalgtsamlinger</a:t>
            </a:r>
            <a:r>
              <a:rPr lang="en-GB"/>
              <a:t>: </a:t>
            </a:r>
            <a:r>
              <a:rPr lang="en-GB" err="1"/>
              <a:t>gjør</a:t>
            </a:r>
            <a:r>
              <a:rPr lang="en-GB"/>
              <a:t> det </a:t>
            </a:r>
            <a:r>
              <a:rPr lang="en-GB" err="1"/>
              <a:t>stas</a:t>
            </a:r>
            <a:r>
              <a:rPr lang="en-GB"/>
              <a:t>!</a:t>
            </a:r>
          </a:p>
          <a:p>
            <a:pPr marL="1170983" lvl="4" indent="-342900">
              <a:buFontTx/>
              <a:buChar char="-"/>
            </a:pPr>
            <a:r>
              <a:rPr lang="en-GB" err="1"/>
              <a:t>Vær</a:t>
            </a:r>
            <a:r>
              <a:rPr lang="en-GB"/>
              <a:t> </a:t>
            </a:r>
            <a:r>
              <a:rPr lang="en-GB" err="1"/>
              <a:t>ærlig</a:t>
            </a:r>
            <a:r>
              <a:rPr lang="en-GB"/>
              <a:t>: Gi </a:t>
            </a:r>
            <a:r>
              <a:rPr lang="en-GB" err="1"/>
              <a:t>tilbakemledinger</a:t>
            </a:r>
            <a:r>
              <a:rPr lang="en-GB"/>
              <a:t> </a:t>
            </a:r>
            <a:r>
              <a:rPr lang="en-GB" err="1"/>
              <a:t>på</a:t>
            </a:r>
            <a:r>
              <a:rPr lang="en-GB"/>
              <a:t> </a:t>
            </a:r>
            <a:r>
              <a:rPr lang="en-GB" err="1"/>
              <a:t>styrker</a:t>
            </a:r>
            <a:r>
              <a:rPr lang="en-GB"/>
              <a:t> </a:t>
            </a:r>
            <a:r>
              <a:rPr lang="en-GB" err="1"/>
              <a:t>og</a:t>
            </a:r>
            <a:r>
              <a:rPr lang="en-GB"/>
              <a:t> </a:t>
            </a:r>
            <a:r>
              <a:rPr lang="en-GB" err="1"/>
              <a:t>utviklingsmuligheter</a:t>
            </a:r>
            <a:endParaRPr lang="en-NO"/>
          </a:p>
          <a:p>
            <a:pPr marL="828083" lvl="4" indent="0">
              <a:buNone/>
            </a:pPr>
            <a:endParaRPr lang="en-GB"/>
          </a:p>
        </p:txBody>
      </p:sp>
      <p:sp>
        <p:nvSpPr>
          <p:cNvPr id="3" name="Title 2">
            <a:extLst>
              <a:ext uri="{FF2B5EF4-FFF2-40B4-BE49-F238E27FC236}">
                <a16:creationId xmlns:a16="http://schemas.microsoft.com/office/drawing/2014/main" id="{02288C82-5A90-3F46-96DF-16C6B0DEAFEB}"/>
              </a:ext>
            </a:extLst>
          </p:cNvPr>
          <p:cNvSpPr>
            <a:spLocks noGrp="1"/>
          </p:cNvSpPr>
          <p:nvPr>
            <p:ph type="title"/>
          </p:nvPr>
        </p:nvSpPr>
        <p:spPr/>
        <p:txBody>
          <a:bodyPr>
            <a:normAutofit fontScale="90000"/>
          </a:bodyPr>
          <a:lstStyle/>
          <a:p>
            <a:r>
              <a:rPr lang="en-NO"/>
              <a:t>Lokallag: Rekruttering av tillitsvalgte</a:t>
            </a:r>
          </a:p>
        </p:txBody>
      </p:sp>
    </p:spTree>
    <p:extLst>
      <p:ext uri="{BB962C8B-B14F-4D97-AF65-F5344CB8AC3E}">
        <p14:creationId xmlns:p14="http://schemas.microsoft.com/office/powerpoint/2010/main" val="3873418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580FC4-A72E-4F4D-B736-A05C43B6B6F2}"/>
              </a:ext>
            </a:extLst>
          </p:cNvPr>
          <p:cNvSpPr>
            <a:spLocks noGrp="1"/>
          </p:cNvSpPr>
          <p:nvPr>
            <p:ph idx="1"/>
          </p:nvPr>
        </p:nvSpPr>
        <p:spPr/>
        <p:txBody>
          <a:bodyPr>
            <a:normAutofit/>
          </a:bodyPr>
          <a:lstStyle/>
          <a:p>
            <a:r>
              <a:rPr lang="en-NO"/>
              <a:t>Fylkeslagets oppgave å følge opp. </a:t>
            </a:r>
          </a:p>
          <a:p>
            <a:endParaRPr lang="en-NO"/>
          </a:p>
          <a:p>
            <a:r>
              <a:rPr lang="en-NO"/>
              <a:t>Vær ”på.” Er det mulig å opprette nytt lokallag?</a:t>
            </a:r>
          </a:p>
          <a:p>
            <a:endParaRPr lang="en-NO"/>
          </a:p>
          <a:p>
            <a:r>
              <a:rPr lang="en-GB" err="1"/>
              <a:t>Medlemmer</a:t>
            </a:r>
            <a:r>
              <a:rPr lang="en-GB"/>
              <a:t> </a:t>
            </a:r>
            <a:r>
              <a:rPr lang="en-GB" err="1"/>
              <a:t>uten</a:t>
            </a:r>
            <a:r>
              <a:rPr lang="en-GB"/>
              <a:t> </a:t>
            </a:r>
            <a:r>
              <a:rPr lang="en-GB" err="1"/>
              <a:t>lokallag</a:t>
            </a:r>
            <a:r>
              <a:rPr lang="en-GB"/>
              <a:t> </a:t>
            </a:r>
            <a:r>
              <a:rPr lang="en-GB" err="1"/>
              <a:t>kan</a:t>
            </a:r>
            <a:r>
              <a:rPr lang="en-GB"/>
              <a:t> </a:t>
            </a:r>
            <a:r>
              <a:rPr lang="en-GB" err="1"/>
              <a:t>søke</a:t>
            </a:r>
            <a:r>
              <a:rPr lang="en-GB"/>
              <a:t> </a:t>
            </a:r>
            <a:r>
              <a:rPr lang="en-GB" err="1"/>
              <a:t>fylkeslaget</a:t>
            </a:r>
            <a:r>
              <a:rPr lang="en-GB"/>
              <a:t> om </a:t>
            </a:r>
            <a:r>
              <a:rPr lang="en-GB" err="1"/>
              <a:t>å</a:t>
            </a:r>
            <a:r>
              <a:rPr lang="en-GB"/>
              <a:t> </a:t>
            </a:r>
            <a:r>
              <a:rPr lang="en-GB" err="1"/>
              <a:t>få</a:t>
            </a:r>
            <a:r>
              <a:rPr lang="en-GB"/>
              <a:t> </a:t>
            </a:r>
            <a:r>
              <a:rPr lang="en-GB" err="1"/>
              <a:t>tilhøre</a:t>
            </a:r>
            <a:r>
              <a:rPr lang="en-GB"/>
              <a:t> et </a:t>
            </a:r>
            <a:r>
              <a:rPr lang="en-GB" err="1"/>
              <a:t>lokallag</a:t>
            </a:r>
            <a:r>
              <a:rPr lang="en-GB"/>
              <a:t> </a:t>
            </a:r>
            <a:r>
              <a:rPr lang="en-GB" err="1"/>
              <a:t>i</a:t>
            </a:r>
            <a:r>
              <a:rPr lang="en-GB"/>
              <a:t> </a:t>
            </a:r>
            <a:r>
              <a:rPr lang="en-GB" err="1"/>
              <a:t>fylket</a:t>
            </a:r>
            <a:r>
              <a:rPr lang="en-GB"/>
              <a:t>. Dette </a:t>
            </a:r>
            <a:r>
              <a:rPr lang="en-GB" err="1"/>
              <a:t>må</a:t>
            </a:r>
            <a:r>
              <a:rPr lang="en-GB"/>
              <a:t> </a:t>
            </a:r>
            <a:r>
              <a:rPr lang="en-GB" err="1"/>
              <a:t>godkjennes</a:t>
            </a:r>
            <a:r>
              <a:rPr lang="en-GB"/>
              <a:t> </a:t>
            </a:r>
            <a:r>
              <a:rPr lang="en-GB" err="1"/>
              <a:t>av</a:t>
            </a:r>
            <a:r>
              <a:rPr lang="en-GB"/>
              <a:t> </a:t>
            </a:r>
            <a:r>
              <a:rPr lang="en-GB" err="1"/>
              <a:t>både</a:t>
            </a:r>
            <a:r>
              <a:rPr lang="en-GB"/>
              <a:t> </a:t>
            </a:r>
            <a:r>
              <a:rPr lang="en-GB" err="1"/>
              <a:t>fylkesstyret</a:t>
            </a:r>
            <a:r>
              <a:rPr lang="en-GB"/>
              <a:t> </a:t>
            </a:r>
            <a:r>
              <a:rPr lang="en-GB" err="1"/>
              <a:t>og</a:t>
            </a:r>
            <a:r>
              <a:rPr lang="en-GB"/>
              <a:t> </a:t>
            </a:r>
            <a:r>
              <a:rPr lang="en-GB" err="1"/>
              <a:t>styret</a:t>
            </a:r>
            <a:r>
              <a:rPr lang="en-GB"/>
              <a:t> </a:t>
            </a:r>
            <a:r>
              <a:rPr lang="en-GB" err="1"/>
              <a:t>i</a:t>
            </a:r>
            <a:r>
              <a:rPr lang="en-GB"/>
              <a:t> det </a:t>
            </a:r>
            <a:r>
              <a:rPr lang="en-GB" err="1"/>
              <a:t>aktuelle</a:t>
            </a:r>
            <a:r>
              <a:rPr lang="en-GB"/>
              <a:t> </a:t>
            </a:r>
            <a:r>
              <a:rPr lang="en-GB" err="1"/>
              <a:t>lokallaget</a:t>
            </a:r>
            <a:r>
              <a:rPr lang="en-GB"/>
              <a:t>.</a:t>
            </a:r>
            <a:endParaRPr lang="en-NO"/>
          </a:p>
          <a:p>
            <a:endParaRPr lang="en-NO"/>
          </a:p>
          <a:p>
            <a:endParaRPr lang="en-NO"/>
          </a:p>
          <a:p>
            <a:endParaRPr lang="en-NO"/>
          </a:p>
          <a:p>
            <a:endParaRPr lang="en-NO"/>
          </a:p>
        </p:txBody>
      </p:sp>
      <p:sp>
        <p:nvSpPr>
          <p:cNvPr id="3" name="Title 2">
            <a:extLst>
              <a:ext uri="{FF2B5EF4-FFF2-40B4-BE49-F238E27FC236}">
                <a16:creationId xmlns:a16="http://schemas.microsoft.com/office/drawing/2014/main" id="{826DBCF1-CCE4-8743-B256-3EA013FEF4A3}"/>
              </a:ext>
            </a:extLst>
          </p:cNvPr>
          <p:cNvSpPr>
            <a:spLocks noGrp="1"/>
          </p:cNvSpPr>
          <p:nvPr>
            <p:ph type="title"/>
          </p:nvPr>
        </p:nvSpPr>
        <p:spPr/>
        <p:txBody>
          <a:bodyPr>
            <a:normAutofit fontScale="90000"/>
          </a:bodyPr>
          <a:lstStyle/>
          <a:p>
            <a:r>
              <a:rPr lang="en-NO"/>
              <a:t>Lokallag: Medlemmer uten lokallag</a:t>
            </a:r>
          </a:p>
        </p:txBody>
      </p:sp>
    </p:spTree>
    <p:extLst>
      <p:ext uri="{BB962C8B-B14F-4D97-AF65-F5344CB8AC3E}">
        <p14:creationId xmlns:p14="http://schemas.microsoft.com/office/powerpoint/2010/main" val="4031905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6E342-ABC8-5A4F-96D7-A6EE72D77AF6}"/>
              </a:ext>
            </a:extLst>
          </p:cNvPr>
          <p:cNvSpPr>
            <a:spLocks noGrp="1"/>
          </p:cNvSpPr>
          <p:nvPr>
            <p:ph type="title"/>
          </p:nvPr>
        </p:nvSpPr>
        <p:spPr/>
        <p:txBody>
          <a:bodyPr/>
          <a:lstStyle/>
          <a:p>
            <a:r>
              <a:rPr lang="en-NO"/>
              <a:t>Lokallag: Starte nye lokallag</a:t>
            </a:r>
          </a:p>
        </p:txBody>
      </p:sp>
      <p:sp>
        <p:nvSpPr>
          <p:cNvPr id="3" name="Content Placeholder 2">
            <a:extLst>
              <a:ext uri="{FF2B5EF4-FFF2-40B4-BE49-F238E27FC236}">
                <a16:creationId xmlns:a16="http://schemas.microsoft.com/office/drawing/2014/main" id="{44422790-3A9E-1845-8B72-18B12449883C}"/>
              </a:ext>
            </a:extLst>
          </p:cNvPr>
          <p:cNvSpPr>
            <a:spLocks noGrp="1"/>
          </p:cNvSpPr>
          <p:nvPr>
            <p:ph idx="1"/>
          </p:nvPr>
        </p:nvSpPr>
        <p:spPr/>
        <p:txBody>
          <a:bodyPr>
            <a:normAutofit fontScale="85000" lnSpcReduction="20000"/>
          </a:bodyPr>
          <a:lstStyle/>
          <a:p>
            <a:r>
              <a:rPr lang="en-NO"/>
              <a:t>Følg med på innmeldinger </a:t>
            </a:r>
            <a:r>
              <a:rPr lang="en-GB" err="1"/>
              <a:t>i</a:t>
            </a:r>
            <a:r>
              <a:rPr lang="en-GB"/>
              <a:t> </a:t>
            </a:r>
            <a:r>
              <a:rPr lang="en-GB" err="1"/>
              <a:t>kommuner</a:t>
            </a:r>
            <a:r>
              <a:rPr lang="en-GB"/>
              <a:t> </a:t>
            </a:r>
            <a:r>
              <a:rPr lang="en-GB" err="1"/>
              <a:t>uten</a:t>
            </a:r>
            <a:r>
              <a:rPr lang="en-GB"/>
              <a:t> </a:t>
            </a:r>
            <a:r>
              <a:rPr lang="en-GB" err="1"/>
              <a:t>lokallag</a:t>
            </a:r>
            <a:endParaRPr lang="en-GB"/>
          </a:p>
          <a:p>
            <a:endParaRPr lang="en-GB"/>
          </a:p>
          <a:p>
            <a:r>
              <a:rPr lang="en-NO"/>
              <a:t>Stiftelsesmøte</a:t>
            </a:r>
          </a:p>
          <a:p>
            <a:endParaRPr lang="en-NO"/>
          </a:p>
          <a:p>
            <a:r>
              <a:rPr lang="en-NO"/>
              <a:t>Må ha minst tre personer til interrimstyre </a:t>
            </a:r>
          </a:p>
          <a:p>
            <a:endParaRPr lang="en-NO"/>
          </a:p>
          <a:p>
            <a:r>
              <a:rPr lang="en-NO"/>
              <a:t>Meldeskjema og oppstartsmidler</a:t>
            </a:r>
          </a:p>
          <a:p>
            <a:endParaRPr lang="en-NO"/>
          </a:p>
          <a:p>
            <a:r>
              <a:rPr lang="en-NO"/>
              <a:t>Egen veileder og meldeskjema </a:t>
            </a:r>
            <a:r>
              <a:rPr lang="en-GB" err="1"/>
              <a:t>i</a:t>
            </a:r>
            <a:r>
              <a:rPr lang="en-GB"/>
              <a:t> </a:t>
            </a:r>
            <a:r>
              <a:rPr lang="en-GB" err="1"/>
              <a:t>ressursbanken</a:t>
            </a:r>
            <a:endParaRPr lang="en-GB"/>
          </a:p>
          <a:p>
            <a:endParaRPr lang="en-GB"/>
          </a:p>
          <a:p>
            <a:r>
              <a:rPr lang="en-GB" err="1"/>
              <a:t>Registreres</a:t>
            </a:r>
            <a:r>
              <a:rPr lang="en-GB"/>
              <a:t> </a:t>
            </a:r>
            <a:r>
              <a:rPr lang="en-GB" err="1"/>
              <a:t>i</a:t>
            </a:r>
            <a:r>
              <a:rPr lang="en-GB"/>
              <a:t> </a:t>
            </a:r>
            <a:r>
              <a:rPr lang="en-GB" err="1"/>
              <a:t>Brønnøysundregisteret</a:t>
            </a:r>
            <a:endParaRPr lang="en-NO"/>
          </a:p>
        </p:txBody>
      </p:sp>
    </p:spTree>
    <p:extLst>
      <p:ext uri="{BB962C8B-B14F-4D97-AF65-F5344CB8AC3E}">
        <p14:creationId xmlns:p14="http://schemas.microsoft.com/office/powerpoint/2010/main" val="2253480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9B116F-E241-444D-8092-CDFD9839C6DE}"/>
              </a:ext>
            </a:extLst>
          </p:cNvPr>
          <p:cNvSpPr>
            <a:spLocks noGrp="1"/>
          </p:cNvSpPr>
          <p:nvPr>
            <p:ph idx="1"/>
          </p:nvPr>
        </p:nvSpPr>
        <p:spPr/>
        <p:txBody>
          <a:bodyPr/>
          <a:lstStyle/>
          <a:p>
            <a:r>
              <a:rPr lang="en-GB"/>
              <a:t>SV </a:t>
            </a:r>
            <a:r>
              <a:rPr lang="en-GB" err="1"/>
              <a:t>sentralt</a:t>
            </a:r>
            <a:r>
              <a:rPr lang="en-GB"/>
              <a:t> </a:t>
            </a:r>
            <a:r>
              <a:rPr lang="en-GB" err="1"/>
              <a:t>må</a:t>
            </a:r>
            <a:r>
              <a:rPr lang="en-GB"/>
              <a:t> </a:t>
            </a:r>
            <a:r>
              <a:rPr lang="en-GB" err="1"/>
              <a:t>få</a:t>
            </a:r>
            <a:r>
              <a:rPr lang="en-GB"/>
              <a:t> </a:t>
            </a:r>
            <a:r>
              <a:rPr lang="en-GB" err="1"/>
              <a:t>beskjed</a:t>
            </a:r>
            <a:r>
              <a:rPr lang="en-GB"/>
              <a:t>, </a:t>
            </a:r>
            <a:r>
              <a:rPr lang="en-GB" err="1"/>
              <a:t>slik</a:t>
            </a:r>
            <a:r>
              <a:rPr lang="en-GB"/>
              <a:t> at </a:t>
            </a:r>
            <a:r>
              <a:rPr lang="en-GB" err="1"/>
              <a:t>laget</a:t>
            </a:r>
            <a:r>
              <a:rPr lang="en-GB"/>
              <a:t> </a:t>
            </a:r>
            <a:r>
              <a:rPr lang="en-GB" err="1"/>
              <a:t>blir</a:t>
            </a:r>
            <a:r>
              <a:rPr lang="en-GB"/>
              <a:t> </a:t>
            </a:r>
            <a:r>
              <a:rPr lang="en-GB" err="1"/>
              <a:t>registrert</a:t>
            </a:r>
            <a:r>
              <a:rPr lang="en-GB"/>
              <a:t> </a:t>
            </a:r>
            <a:r>
              <a:rPr lang="en-GB" err="1"/>
              <a:t>som</a:t>
            </a:r>
            <a:r>
              <a:rPr lang="en-GB"/>
              <a:t> </a:t>
            </a:r>
            <a:r>
              <a:rPr lang="en-GB" err="1"/>
              <a:t>inaktivt</a:t>
            </a:r>
            <a:r>
              <a:rPr lang="en-GB"/>
              <a:t> </a:t>
            </a:r>
            <a:r>
              <a:rPr lang="en-GB" err="1"/>
              <a:t>i</a:t>
            </a:r>
            <a:r>
              <a:rPr lang="en-GB"/>
              <a:t> SVs </a:t>
            </a:r>
            <a:r>
              <a:rPr lang="en-GB" err="1"/>
              <a:t>organisasjonsregister</a:t>
            </a:r>
            <a:r>
              <a:rPr lang="en-GB"/>
              <a:t>.</a:t>
            </a:r>
          </a:p>
          <a:p>
            <a:endParaRPr lang="en-GB"/>
          </a:p>
          <a:p>
            <a:r>
              <a:rPr lang="en-GB" err="1"/>
              <a:t>Eventuelle</a:t>
            </a:r>
            <a:r>
              <a:rPr lang="en-GB"/>
              <a:t> </a:t>
            </a:r>
            <a:r>
              <a:rPr lang="en-GB" err="1"/>
              <a:t>verv</a:t>
            </a:r>
            <a:r>
              <a:rPr lang="en-GB"/>
              <a:t> </a:t>
            </a:r>
            <a:r>
              <a:rPr lang="en-GB" err="1"/>
              <a:t>blir</a:t>
            </a:r>
            <a:r>
              <a:rPr lang="en-GB"/>
              <a:t> </a:t>
            </a:r>
            <a:r>
              <a:rPr lang="en-GB" err="1"/>
              <a:t>satt</a:t>
            </a:r>
            <a:r>
              <a:rPr lang="en-GB"/>
              <a:t> </a:t>
            </a:r>
            <a:r>
              <a:rPr lang="en-GB" err="1"/>
              <a:t>passivt</a:t>
            </a:r>
            <a:r>
              <a:rPr lang="en-GB"/>
              <a:t> </a:t>
            </a:r>
            <a:r>
              <a:rPr lang="en-GB" err="1"/>
              <a:t>og</a:t>
            </a:r>
            <a:r>
              <a:rPr lang="en-GB"/>
              <a:t> </a:t>
            </a:r>
            <a:r>
              <a:rPr lang="en-GB" err="1"/>
              <a:t>medlemmene</a:t>
            </a:r>
            <a:r>
              <a:rPr lang="en-GB"/>
              <a:t> </a:t>
            </a:r>
            <a:r>
              <a:rPr lang="en-GB" err="1"/>
              <a:t>overføres</a:t>
            </a:r>
            <a:r>
              <a:rPr lang="en-GB"/>
              <a:t> </a:t>
            </a:r>
            <a:r>
              <a:rPr lang="en-GB" err="1"/>
              <a:t>til</a:t>
            </a:r>
            <a:r>
              <a:rPr lang="en-GB"/>
              <a:t> </a:t>
            </a:r>
            <a:r>
              <a:rPr lang="en-GB" err="1"/>
              <a:t>fylkeslaget</a:t>
            </a:r>
            <a:r>
              <a:rPr lang="en-GB"/>
              <a:t>. </a:t>
            </a:r>
            <a:r>
              <a:rPr lang="en-GB" err="1"/>
              <a:t>På</a:t>
            </a:r>
            <a:r>
              <a:rPr lang="en-GB"/>
              <a:t> </a:t>
            </a:r>
            <a:r>
              <a:rPr lang="en-GB" err="1"/>
              <a:t>denne</a:t>
            </a:r>
            <a:r>
              <a:rPr lang="en-GB"/>
              <a:t> </a:t>
            </a:r>
            <a:r>
              <a:rPr lang="en-GB" err="1"/>
              <a:t>måten</a:t>
            </a:r>
            <a:r>
              <a:rPr lang="en-GB"/>
              <a:t> </a:t>
            </a:r>
            <a:r>
              <a:rPr lang="en-GB" err="1"/>
              <a:t>får</a:t>
            </a:r>
            <a:r>
              <a:rPr lang="en-GB"/>
              <a:t> </a:t>
            </a:r>
            <a:r>
              <a:rPr lang="en-GB" err="1"/>
              <a:t>fylket</a:t>
            </a:r>
            <a:r>
              <a:rPr lang="en-GB"/>
              <a:t> </a:t>
            </a:r>
            <a:r>
              <a:rPr lang="en-GB" err="1"/>
              <a:t>ansvaret</a:t>
            </a:r>
            <a:r>
              <a:rPr lang="en-GB"/>
              <a:t> for </a:t>
            </a:r>
            <a:r>
              <a:rPr lang="en-GB" err="1"/>
              <a:t>disse</a:t>
            </a:r>
            <a:r>
              <a:rPr lang="en-GB"/>
              <a:t> </a:t>
            </a:r>
            <a:r>
              <a:rPr lang="en-GB" err="1"/>
              <a:t>medlemmene</a:t>
            </a:r>
            <a:r>
              <a:rPr lang="en-GB"/>
              <a:t>. </a:t>
            </a:r>
          </a:p>
          <a:p>
            <a:endParaRPr lang="en-GB"/>
          </a:p>
          <a:p>
            <a:r>
              <a:rPr lang="en-GB" err="1"/>
              <a:t>Fylkeskontoret</a:t>
            </a:r>
            <a:r>
              <a:rPr lang="en-GB"/>
              <a:t> </a:t>
            </a:r>
            <a:r>
              <a:rPr lang="en-GB" err="1"/>
              <a:t>og</a:t>
            </a:r>
            <a:r>
              <a:rPr lang="en-GB"/>
              <a:t> </a:t>
            </a:r>
            <a:r>
              <a:rPr lang="en-GB" err="1"/>
              <a:t>lokallaget</a:t>
            </a:r>
            <a:r>
              <a:rPr lang="en-GB"/>
              <a:t> </a:t>
            </a:r>
            <a:r>
              <a:rPr lang="en-GB" err="1"/>
              <a:t>må</a:t>
            </a:r>
            <a:r>
              <a:rPr lang="en-GB"/>
              <a:t> </a:t>
            </a:r>
            <a:r>
              <a:rPr lang="en-GB" err="1"/>
              <a:t>bli</a:t>
            </a:r>
            <a:r>
              <a:rPr lang="en-GB"/>
              <a:t> </a:t>
            </a:r>
            <a:r>
              <a:rPr lang="en-GB" err="1"/>
              <a:t>enige</a:t>
            </a:r>
            <a:r>
              <a:rPr lang="en-GB"/>
              <a:t> </a:t>
            </a:r>
            <a:r>
              <a:rPr lang="en-GB" err="1"/>
              <a:t>vedrørende</a:t>
            </a:r>
            <a:r>
              <a:rPr lang="en-GB"/>
              <a:t> </a:t>
            </a:r>
            <a:r>
              <a:rPr lang="en-GB" err="1"/>
              <a:t>lokallagets</a:t>
            </a:r>
            <a:r>
              <a:rPr lang="en-GB"/>
              <a:t> </a:t>
            </a:r>
            <a:r>
              <a:rPr lang="en-GB" err="1"/>
              <a:t>økonomi</a:t>
            </a:r>
            <a:r>
              <a:rPr lang="en-GB"/>
              <a:t>, </a:t>
            </a:r>
            <a:r>
              <a:rPr lang="en-GB" err="1"/>
              <a:t>slik</a:t>
            </a:r>
            <a:r>
              <a:rPr lang="en-GB"/>
              <a:t> at </a:t>
            </a:r>
            <a:r>
              <a:rPr lang="en-GB" err="1"/>
              <a:t>lagets</a:t>
            </a:r>
            <a:r>
              <a:rPr lang="en-GB"/>
              <a:t> </a:t>
            </a:r>
            <a:r>
              <a:rPr lang="en-GB" err="1"/>
              <a:t>midler</a:t>
            </a:r>
            <a:r>
              <a:rPr lang="en-GB"/>
              <a:t> </a:t>
            </a:r>
            <a:r>
              <a:rPr lang="en-GB" err="1"/>
              <a:t>overføres</a:t>
            </a:r>
            <a:r>
              <a:rPr lang="en-GB"/>
              <a:t> </a:t>
            </a:r>
            <a:r>
              <a:rPr lang="en-GB" err="1"/>
              <a:t>til</a:t>
            </a:r>
            <a:r>
              <a:rPr lang="en-GB"/>
              <a:t> </a:t>
            </a:r>
            <a:r>
              <a:rPr lang="en-GB" err="1"/>
              <a:t>fylkeslaget</a:t>
            </a:r>
            <a:r>
              <a:rPr lang="en-GB"/>
              <a:t>.</a:t>
            </a:r>
            <a:endParaRPr lang="en-NO"/>
          </a:p>
        </p:txBody>
      </p:sp>
      <p:sp>
        <p:nvSpPr>
          <p:cNvPr id="3" name="Title 2">
            <a:extLst>
              <a:ext uri="{FF2B5EF4-FFF2-40B4-BE49-F238E27FC236}">
                <a16:creationId xmlns:a16="http://schemas.microsoft.com/office/drawing/2014/main" id="{AA4EB6DA-AF78-1D49-8427-D2209C5EBE83}"/>
              </a:ext>
            </a:extLst>
          </p:cNvPr>
          <p:cNvSpPr>
            <a:spLocks noGrp="1"/>
          </p:cNvSpPr>
          <p:nvPr>
            <p:ph type="title"/>
          </p:nvPr>
        </p:nvSpPr>
        <p:spPr/>
        <p:txBody>
          <a:bodyPr/>
          <a:lstStyle/>
          <a:p>
            <a:r>
              <a:rPr lang="en-NO"/>
              <a:t>Lokallag: Avvikling av lokallag</a:t>
            </a:r>
          </a:p>
        </p:txBody>
      </p:sp>
    </p:spTree>
    <p:extLst>
      <p:ext uri="{BB962C8B-B14F-4D97-AF65-F5344CB8AC3E}">
        <p14:creationId xmlns:p14="http://schemas.microsoft.com/office/powerpoint/2010/main" val="107200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3B3BB5-82D9-0C4C-AD55-2078BEC8D646}"/>
              </a:ext>
            </a:extLst>
          </p:cNvPr>
          <p:cNvSpPr>
            <a:spLocks noGrp="1"/>
          </p:cNvSpPr>
          <p:nvPr>
            <p:ph idx="1"/>
          </p:nvPr>
        </p:nvSpPr>
        <p:spPr/>
        <p:txBody>
          <a:bodyPr/>
          <a:lstStyle/>
          <a:p>
            <a:pPr marL="0" indent="0">
              <a:buNone/>
            </a:pPr>
            <a:endParaRPr lang="nb-NO" dirty="0"/>
          </a:p>
          <a:p>
            <a:r>
              <a:rPr lang="nb-NO" dirty="0"/>
              <a:t>Fadderordning: Hvordan sørger vi for at en fadderordning i fylkesstyret fungerer best mulig? </a:t>
            </a:r>
          </a:p>
          <a:p>
            <a:endParaRPr lang="nb-NO" dirty="0"/>
          </a:p>
          <a:p>
            <a:r>
              <a:rPr lang="nb-NO" dirty="0"/>
              <a:t>Hvordan kan vi i fylkesstyret bistå lokallag som sliter med rekrutering til styreverv? </a:t>
            </a:r>
          </a:p>
        </p:txBody>
      </p:sp>
      <p:sp>
        <p:nvSpPr>
          <p:cNvPr id="3" name="Title 2">
            <a:extLst>
              <a:ext uri="{FF2B5EF4-FFF2-40B4-BE49-F238E27FC236}">
                <a16:creationId xmlns:a16="http://schemas.microsoft.com/office/drawing/2014/main" id="{026BE19D-C071-154A-8B5A-43A0F47F0C1A}"/>
              </a:ext>
            </a:extLst>
          </p:cNvPr>
          <p:cNvSpPr>
            <a:spLocks noGrp="1"/>
          </p:cNvSpPr>
          <p:nvPr>
            <p:ph type="title"/>
          </p:nvPr>
        </p:nvSpPr>
        <p:spPr/>
        <p:txBody>
          <a:bodyPr/>
          <a:lstStyle/>
          <a:p>
            <a:r>
              <a:rPr lang="nb-NO" dirty="0"/>
              <a:t>Til drøfting/refleksjon</a:t>
            </a:r>
          </a:p>
        </p:txBody>
      </p:sp>
    </p:spTree>
    <p:extLst>
      <p:ext uri="{BB962C8B-B14F-4D97-AF65-F5344CB8AC3E}">
        <p14:creationId xmlns:p14="http://schemas.microsoft.com/office/powerpoint/2010/main" val="860987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8C5C1B4-673F-234B-83DA-CF1988EC3CF2}"/>
              </a:ext>
            </a:extLst>
          </p:cNvPr>
          <p:cNvSpPr>
            <a:spLocks noGrp="1"/>
          </p:cNvSpPr>
          <p:nvPr>
            <p:ph type="subTitle" idx="1"/>
          </p:nvPr>
        </p:nvSpPr>
        <p:spPr/>
        <p:txBody>
          <a:bodyPr/>
          <a:lstStyle/>
          <a:p>
            <a:r>
              <a:rPr lang="en-NO"/>
              <a:t>Del 2:</a:t>
            </a:r>
          </a:p>
          <a:p>
            <a:r>
              <a:rPr lang="en-NO"/>
              <a:t>Oppfølging av folkevalgte </a:t>
            </a:r>
          </a:p>
        </p:txBody>
      </p:sp>
      <p:sp>
        <p:nvSpPr>
          <p:cNvPr id="3" name="Picture Placeholder 2">
            <a:extLst>
              <a:ext uri="{FF2B5EF4-FFF2-40B4-BE49-F238E27FC236}">
                <a16:creationId xmlns:a16="http://schemas.microsoft.com/office/drawing/2014/main" id="{E7291560-75DC-694C-B706-B795401E45D3}"/>
              </a:ext>
            </a:extLst>
          </p:cNvPr>
          <p:cNvSpPr>
            <a:spLocks noGrp="1"/>
          </p:cNvSpPr>
          <p:nvPr>
            <p:ph type="pic" sz="quarter" idx="10"/>
          </p:nvPr>
        </p:nvSpPr>
        <p:spPr/>
      </p:sp>
    </p:spTree>
    <p:extLst>
      <p:ext uri="{BB962C8B-B14F-4D97-AF65-F5344CB8AC3E}">
        <p14:creationId xmlns:p14="http://schemas.microsoft.com/office/powerpoint/2010/main" val="1353831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552144-F303-F948-957D-D721CD4FFABA}"/>
              </a:ext>
            </a:extLst>
          </p:cNvPr>
          <p:cNvSpPr>
            <a:spLocks noGrp="1"/>
          </p:cNvSpPr>
          <p:nvPr>
            <p:ph idx="1"/>
          </p:nvPr>
        </p:nvSpPr>
        <p:spPr/>
        <p:txBody>
          <a:bodyPr>
            <a:normAutofit lnSpcReduction="10000"/>
          </a:bodyPr>
          <a:lstStyle/>
          <a:p>
            <a:r>
              <a:rPr lang="en-NO" dirty="0"/>
              <a:t>SV har de mest pliktoppfyllende folkevalgte</a:t>
            </a:r>
          </a:p>
          <a:p>
            <a:r>
              <a:rPr lang="en-NO" dirty="0"/>
              <a:t>Mange opplever at de er styrt av sakene administrasjonen legger frem for politisk behandling</a:t>
            </a:r>
          </a:p>
          <a:p>
            <a:r>
              <a:rPr lang="en-NO" dirty="0"/>
              <a:t>“Velg dine kamper”</a:t>
            </a:r>
          </a:p>
          <a:p>
            <a:r>
              <a:rPr lang="en-NO" dirty="0"/>
              <a:t>Fylkeslag som har en god plan for sine politiske prioriteringer vil være en god støtte når de folkevalgte må prioritere selv. </a:t>
            </a:r>
          </a:p>
          <a:p>
            <a:r>
              <a:rPr lang="en-NO" dirty="0"/>
              <a:t>Ta initiativ til og samordne politiske forslag og utspill</a:t>
            </a:r>
          </a:p>
          <a:p>
            <a:r>
              <a:rPr lang="en-NO" dirty="0"/>
              <a:t>Posisjon/opposisjon</a:t>
            </a:r>
          </a:p>
          <a:p>
            <a:r>
              <a:rPr lang="nb-NO" dirty="0"/>
              <a:t>Vis fram de folkevalgte!</a:t>
            </a:r>
            <a:endParaRPr lang="en-GB" dirty="0"/>
          </a:p>
        </p:txBody>
      </p:sp>
      <p:sp>
        <p:nvSpPr>
          <p:cNvPr id="3" name="Title 2">
            <a:extLst>
              <a:ext uri="{FF2B5EF4-FFF2-40B4-BE49-F238E27FC236}">
                <a16:creationId xmlns:a16="http://schemas.microsoft.com/office/drawing/2014/main" id="{7D6D04CE-34BD-5A40-AF23-21AB5DE1303E}"/>
              </a:ext>
            </a:extLst>
          </p:cNvPr>
          <p:cNvSpPr>
            <a:spLocks noGrp="1"/>
          </p:cNvSpPr>
          <p:nvPr>
            <p:ph type="title"/>
          </p:nvPr>
        </p:nvSpPr>
        <p:spPr/>
        <p:txBody>
          <a:bodyPr/>
          <a:lstStyle/>
          <a:p>
            <a:r>
              <a:rPr lang="en-NO"/>
              <a:t>Folkevalgte</a:t>
            </a:r>
          </a:p>
        </p:txBody>
      </p:sp>
    </p:spTree>
    <p:extLst>
      <p:ext uri="{BB962C8B-B14F-4D97-AF65-F5344CB8AC3E}">
        <p14:creationId xmlns:p14="http://schemas.microsoft.com/office/powerpoint/2010/main" val="1079301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19B267-FAE9-6943-90DA-B671F36FED04}"/>
              </a:ext>
            </a:extLst>
          </p:cNvPr>
          <p:cNvSpPr>
            <a:spLocks noGrp="1"/>
          </p:cNvSpPr>
          <p:nvPr>
            <p:ph idx="1"/>
          </p:nvPr>
        </p:nvSpPr>
        <p:spPr/>
        <p:txBody>
          <a:bodyPr>
            <a:normAutofit fontScale="92500" lnSpcReduction="20000"/>
          </a:bodyPr>
          <a:lstStyle/>
          <a:p>
            <a:r>
              <a:rPr lang="en-NO"/>
              <a:t>Lokallagsoppfølging:</a:t>
            </a:r>
          </a:p>
          <a:p>
            <a:pPr marL="1170983" lvl="4" indent="-342900">
              <a:buFontTx/>
              <a:buChar char="-"/>
            </a:pPr>
            <a:r>
              <a:rPr lang="en-GB" err="1"/>
              <a:t>Få</a:t>
            </a:r>
            <a:r>
              <a:rPr lang="en-GB"/>
              <a:t> </a:t>
            </a:r>
            <a:r>
              <a:rPr lang="en-GB" err="1"/>
              <a:t>oversikt</a:t>
            </a:r>
            <a:endParaRPr lang="en-GB"/>
          </a:p>
          <a:p>
            <a:pPr marL="1170983" lvl="4" indent="-342900">
              <a:buFontTx/>
              <a:buChar char="-"/>
            </a:pPr>
            <a:r>
              <a:rPr lang="en-GB" err="1"/>
              <a:t>Realistiske</a:t>
            </a:r>
            <a:r>
              <a:rPr lang="en-GB"/>
              <a:t> </a:t>
            </a:r>
            <a:r>
              <a:rPr lang="en-GB" err="1"/>
              <a:t>mål</a:t>
            </a:r>
            <a:endParaRPr lang="en-GB"/>
          </a:p>
          <a:p>
            <a:pPr marL="1170983" lvl="4" indent="-342900">
              <a:buFontTx/>
              <a:buChar char="-"/>
            </a:pPr>
            <a:r>
              <a:rPr lang="en-GB" err="1"/>
              <a:t>Informasjonsflyt</a:t>
            </a:r>
            <a:endParaRPr lang="en-GB"/>
          </a:p>
          <a:p>
            <a:pPr marL="1170983" lvl="4" indent="-342900">
              <a:buFontTx/>
              <a:buChar char="-"/>
            </a:pPr>
            <a:r>
              <a:rPr lang="en-GB" err="1"/>
              <a:t>Aktivitet</a:t>
            </a:r>
            <a:r>
              <a:rPr lang="en-GB"/>
              <a:t> </a:t>
            </a:r>
            <a:r>
              <a:rPr lang="en-GB" err="1"/>
              <a:t>i</a:t>
            </a:r>
            <a:r>
              <a:rPr lang="en-GB"/>
              <a:t> </a:t>
            </a:r>
            <a:r>
              <a:rPr lang="en-GB" err="1"/>
              <a:t>lokallagene</a:t>
            </a:r>
            <a:endParaRPr lang="en-GB"/>
          </a:p>
          <a:p>
            <a:pPr marL="1170983" lvl="4" indent="-342900">
              <a:buFontTx/>
              <a:buChar char="-"/>
            </a:pPr>
            <a:r>
              <a:rPr lang="en-GB" err="1"/>
              <a:t>Skoleringer</a:t>
            </a:r>
            <a:r>
              <a:rPr lang="en-GB"/>
              <a:t> </a:t>
            </a:r>
            <a:r>
              <a:rPr lang="en-GB" err="1"/>
              <a:t>og</a:t>
            </a:r>
            <a:r>
              <a:rPr lang="en-GB"/>
              <a:t> </a:t>
            </a:r>
            <a:r>
              <a:rPr lang="en-GB" err="1"/>
              <a:t>samlinger</a:t>
            </a:r>
            <a:endParaRPr lang="en-GB"/>
          </a:p>
          <a:p>
            <a:pPr marL="1170983" lvl="4" indent="-342900">
              <a:buFontTx/>
              <a:buChar char="-"/>
            </a:pPr>
            <a:r>
              <a:rPr lang="en-GB" err="1"/>
              <a:t>Rekruttering</a:t>
            </a:r>
            <a:r>
              <a:rPr lang="en-GB"/>
              <a:t> </a:t>
            </a:r>
            <a:r>
              <a:rPr lang="en-GB" err="1"/>
              <a:t>av</a:t>
            </a:r>
            <a:r>
              <a:rPr lang="en-GB"/>
              <a:t> </a:t>
            </a:r>
            <a:r>
              <a:rPr lang="en-GB" err="1"/>
              <a:t>tillitsvalgte</a:t>
            </a:r>
            <a:r>
              <a:rPr lang="en-GB"/>
              <a:t> </a:t>
            </a:r>
          </a:p>
          <a:p>
            <a:pPr marL="1170983" lvl="4" indent="-342900">
              <a:buFontTx/>
              <a:buChar char="-"/>
            </a:pPr>
            <a:r>
              <a:rPr lang="en-GB" err="1"/>
              <a:t>Medlemmer</a:t>
            </a:r>
            <a:r>
              <a:rPr lang="en-GB"/>
              <a:t> </a:t>
            </a:r>
            <a:r>
              <a:rPr lang="en-GB" err="1"/>
              <a:t>uten</a:t>
            </a:r>
            <a:r>
              <a:rPr lang="en-GB"/>
              <a:t> </a:t>
            </a:r>
            <a:r>
              <a:rPr lang="en-GB" err="1"/>
              <a:t>lokallag</a:t>
            </a:r>
            <a:endParaRPr lang="en-GB"/>
          </a:p>
          <a:p>
            <a:pPr marL="1170983" lvl="4" indent="-342900">
              <a:buFontTx/>
              <a:buChar char="-"/>
            </a:pPr>
            <a:r>
              <a:rPr lang="en-GB" err="1"/>
              <a:t>Starte</a:t>
            </a:r>
            <a:r>
              <a:rPr lang="en-GB"/>
              <a:t> nye </a:t>
            </a:r>
            <a:r>
              <a:rPr lang="en-GB" err="1"/>
              <a:t>lokallag</a:t>
            </a:r>
            <a:endParaRPr lang="en-GB"/>
          </a:p>
          <a:p>
            <a:r>
              <a:rPr lang="en-NO"/>
              <a:t>Oppfølging av folkevalgte:</a:t>
            </a:r>
          </a:p>
          <a:p>
            <a:pPr marL="828083" lvl="4" indent="0">
              <a:buNone/>
            </a:pPr>
            <a:r>
              <a:rPr lang="en-NO"/>
              <a:t>- Kommunestyrer</a:t>
            </a:r>
          </a:p>
          <a:p>
            <a:pPr marL="828083" lvl="4" indent="0">
              <a:buNone/>
            </a:pPr>
            <a:r>
              <a:rPr lang="en-NO"/>
              <a:t>- Fylkestinget</a:t>
            </a:r>
          </a:p>
          <a:p>
            <a:pPr marL="828083" lvl="4" indent="0">
              <a:buNone/>
            </a:pPr>
            <a:r>
              <a:rPr lang="en-NO"/>
              <a:t>- Stortinget</a:t>
            </a:r>
          </a:p>
        </p:txBody>
      </p:sp>
      <p:sp>
        <p:nvSpPr>
          <p:cNvPr id="3" name="Title 2">
            <a:extLst>
              <a:ext uri="{FF2B5EF4-FFF2-40B4-BE49-F238E27FC236}">
                <a16:creationId xmlns:a16="http://schemas.microsoft.com/office/drawing/2014/main" id="{0BCA0265-BBD2-B44E-A92E-3592A2C7701D}"/>
              </a:ext>
            </a:extLst>
          </p:cNvPr>
          <p:cNvSpPr>
            <a:spLocks noGrp="1"/>
          </p:cNvSpPr>
          <p:nvPr>
            <p:ph type="title"/>
          </p:nvPr>
        </p:nvSpPr>
        <p:spPr/>
        <p:txBody>
          <a:bodyPr/>
          <a:lstStyle/>
          <a:p>
            <a:r>
              <a:rPr lang="en-NO"/>
              <a:t>Innhold: </a:t>
            </a:r>
          </a:p>
        </p:txBody>
      </p:sp>
    </p:spTree>
    <p:extLst>
      <p:ext uri="{BB962C8B-B14F-4D97-AF65-F5344CB8AC3E}">
        <p14:creationId xmlns:p14="http://schemas.microsoft.com/office/powerpoint/2010/main" val="409148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E3C18E-AB27-E04E-87A7-62E6CE23D873}"/>
              </a:ext>
            </a:extLst>
          </p:cNvPr>
          <p:cNvSpPr>
            <a:spLocks noGrp="1"/>
          </p:cNvSpPr>
          <p:nvPr>
            <p:ph idx="1"/>
          </p:nvPr>
        </p:nvSpPr>
        <p:spPr/>
        <p:txBody>
          <a:bodyPr>
            <a:normAutofit fontScale="85000" lnSpcReduction="20000"/>
          </a:bodyPr>
          <a:lstStyle/>
          <a:p>
            <a:r>
              <a:rPr lang="en-GB"/>
              <a:t>Har </a:t>
            </a:r>
            <a:r>
              <a:rPr lang="en-GB" err="1"/>
              <a:t>dere</a:t>
            </a:r>
            <a:r>
              <a:rPr lang="en-GB"/>
              <a:t> god </a:t>
            </a:r>
            <a:r>
              <a:rPr lang="en-GB" err="1"/>
              <a:t>oversikt</a:t>
            </a:r>
            <a:r>
              <a:rPr lang="en-GB"/>
              <a:t>? </a:t>
            </a:r>
          </a:p>
          <a:p>
            <a:pPr marL="612061" lvl="3" indent="0">
              <a:buNone/>
            </a:pPr>
            <a:r>
              <a:rPr lang="en-GB"/>
              <a:t>- </a:t>
            </a:r>
            <a:r>
              <a:rPr lang="en-GB" err="1"/>
              <a:t>Hvem</a:t>
            </a:r>
            <a:r>
              <a:rPr lang="en-GB"/>
              <a:t> er de </a:t>
            </a:r>
            <a:r>
              <a:rPr lang="en-GB" err="1"/>
              <a:t>folkevalgte</a:t>
            </a:r>
            <a:r>
              <a:rPr lang="en-GB"/>
              <a:t>?</a:t>
            </a:r>
          </a:p>
          <a:p>
            <a:pPr marL="612061" lvl="3" indent="0">
              <a:buNone/>
            </a:pPr>
            <a:r>
              <a:rPr lang="en-GB"/>
              <a:t>- </a:t>
            </a:r>
            <a:r>
              <a:rPr lang="en-GB" err="1"/>
              <a:t>Posisjon</a:t>
            </a:r>
            <a:r>
              <a:rPr lang="en-GB"/>
              <a:t> </a:t>
            </a:r>
            <a:r>
              <a:rPr lang="en-GB" err="1"/>
              <a:t>eller</a:t>
            </a:r>
            <a:r>
              <a:rPr lang="en-GB"/>
              <a:t> </a:t>
            </a:r>
            <a:r>
              <a:rPr lang="en-GB" err="1"/>
              <a:t>opposisjon</a:t>
            </a:r>
            <a:r>
              <a:rPr lang="en-GB"/>
              <a:t>? </a:t>
            </a:r>
            <a:r>
              <a:rPr lang="en-GB" err="1"/>
              <a:t>Hvem</a:t>
            </a:r>
            <a:r>
              <a:rPr lang="en-GB"/>
              <a:t> </a:t>
            </a:r>
            <a:r>
              <a:rPr lang="en-GB" err="1"/>
              <a:t>samarbeider</a:t>
            </a:r>
            <a:r>
              <a:rPr lang="en-GB"/>
              <a:t> de med?</a:t>
            </a:r>
          </a:p>
          <a:p>
            <a:pPr marL="612061" lvl="3" indent="0">
              <a:buNone/>
            </a:pPr>
            <a:r>
              <a:rPr lang="en-GB"/>
              <a:t>- </a:t>
            </a:r>
            <a:r>
              <a:rPr lang="en-GB" err="1"/>
              <a:t>Hvilke</a:t>
            </a:r>
            <a:r>
              <a:rPr lang="en-GB"/>
              <a:t> </a:t>
            </a:r>
            <a:r>
              <a:rPr lang="en-GB" err="1"/>
              <a:t>utvalg</a:t>
            </a:r>
            <a:r>
              <a:rPr lang="en-GB"/>
              <a:t> </a:t>
            </a:r>
            <a:r>
              <a:rPr lang="en-GB" err="1"/>
              <a:t>og</a:t>
            </a:r>
            <a:r>
              <a:rPr lang="en-GB"/>
              <a:t> </a:t>
            </a:r>
            <a:r>
              <a:rPr lang="en-GB" err="1"/>
              <a:t>komiteer</a:t>
            </a:r>
            <a:r>
              <a:rPr lang="en-GB"/>
              <a:t> sitter de </a:t>
            </a:r>
            <a:r>
              <a:rPr lang="en-GB" err="1"/>
              <a:t>i</a:t>
            </a:r>
            <a:r>
              <a:rPr lang="en-GB"/>
              <a:t>? </a:t>
            </a:r>
            <a:r>
              <a:rPr lang="en-GB" err="1"/>
              <a:t>Hvem</a:t>
            </a:r>
            <a:r>
              <a:rPr lang="en-GB"/>
              <a:t> er </a:t>
            </a:r>
            <a:r>
              <a:rPr lang="en-GB" err="1"/>
              <a:t>utvalgsledere</a:t>
            </a:r>
            <a:r>
              <a:rPr lang="en-GB"/>
              <a:t>? </a:t>
            </a:r>
          </a:p>
          <a:p>
            <a:r>
              <a:rPr lang="en-NO"/>
              <a:t>Hvilke møtearenaer har de folkevalgte </a:t>
            </a:r>
            <a:r>
              <a:rPr lang="en-GB" err="1"/>
              <a:t>i</a:t>
            </a:r>
            <a:r>
              <a:rPr lang="en-GB"/>
              <a:t> </a:t>
            </a:r>
            <a:r>
              <a:rPr lang="en-GB" err="1"/>
              <a:t>fylket</a:t>
            </a:r>
            <a:r>
              <a:rPr lang="en-GB"/>
              <a:t>?</a:t>
            </a:r>
          </a:p>
          <a:p>
            <a:pPr marL="612061" lvl="3" indent="0">
              <a:buNone/>
            </a:pPr>
            <a:r>
              <a:rPr lang="en-GB"/>
              <a:t>- </a:t>
            </a:r>
            <a:r>
              <a:rPr lang="en-GB" err="1"/>
              <a:t>Digitale</a:t>
            </a:r>
            <a:r>
              <a:rPr lang="en-GB"/>
              <a:t> </a:t>
            </a:r>
            <a:r>
              <a:rPr lang="en-GB" err="1"/>
              <a:t>møteplasser</a:t>
            </a:r>
            <a:r>
              <a:rPr lang="en-GB"/>
              <a:t>: </a:t>
            </a:r>
            <a:r>
              <a:rPr lang="en-GB" err="1"/>
              <a:t>Facebookgruppe</a:t>
            </a:r>
            <a:r>
              <a:rPr lang="en-GB"/>
              <a:t> </a:t>
            </a:r>
            <a:r>
              <a:rPr lang="en-GB" err="1"/>
              <a:t>og</a:t>
            </a:r>
            <a:r>
              <a:rPr lang="en-GB"/>
              <a:t> </a:t>
            </a:r>
            <a:r>
              <a:rPr lang="en-GB" err="1"/>
              <a:t>kvartalvise</a:t>
            </a:r>
            <a:r>
              <a:rPr lang="en-GB"/>
              <a:t> Zoom-</a:t>
            </a:r>
            <a:r>
              <a:rPr lang="en-GB" err="1"/>
              <a:t>møter</a:t>
            </a:r>
            <a:r>
              <a:rPr lang="en-GB"/>
              <a:t>. </a:t>
            </a:r>
          </a:p>
          <a:p>
            <a:pPr marL="612061" lvl="3" indent="0">
              <a:buNone/>
            </a:pPr>
            <a:r>
              <a:rPr lang="en-GB"/>
              <a:t>- </a:t>
            </a:r>
            <a:r>
              <a:rPr lang="en-GB" err="1"/>
              <a:t>Fysisk</a:t>
            </a:r>
            <a:r>
              <a:rPr lang="en-GB"/>
              <a:t> </a:t>
            </a:r>
            <a:r>
              <a:rPr lang="en-GB" err="1"/>
              <a:t>samling</a:t>
            </a:r>
            <a:r>
              <a:rPr lang="en-GB"/>
              <a:t> </a:t>
            </a:r>
            <a:r>
              <a:rPr lang="en-GB" err="1"/>
              <a:t>en</a:t>
            </a:r>
            <a:r>
              <a:rPr lang="en-GB"/>
              <a:t> gang </a:t>
            </a:r>
            <a:r>
              <a:rPr lang="en-GB" err="1"/>
              <a:t>i</a:t>
            </a:r>
            <a:r>
              <a:rPr lang="en-GB"/>
              <a:t> </a:t>
            </a:r>
            <a:r>
              <a:rPr lang="en-GB" err="1"/>
              <a:t>året</a:t>
            </a:r>
            <a:r>
              <a:rPr lang="en-GB"/>
              <a:t>. </a:t>
            </a:r>
            <a:endParaRPr lang="en-NO"/>
          </a:p>
          <a:p>
            <a:r>
              <a:rPr lang="en-NO"/>
              <a:t>Folkevalgte som står </a:t>
            </a:r>
            <a:r>
              <a:rPr lang="en-GB" err="1"/>
              <a:t>i</a:t>
            </a:r>
            <a:r>
              <a:rPr lang="en-GB"/>
              <a:t> </a:t>
            </a:r>
            <a:r>
              <a:rPr lang="en-GB" err="1"/>
              <a:t>vanskelige</a:t>
            </a:r>
            <a:r>
              <a:rPr lang="en-GB"/>
              <a:t> saker</a:t>
            </a:r>
          </a:p>
          <a:p>
            <a:r>
              <a:rPr lang="en-NO"/>
              <a:t>Regionssamarbeid</a:t>
            </a:r>
          </a:p>
          <a:p>
            <a:r>
              <a:rPr lang="en-NO"/>
              <a:t>Enpersonsgrupper </a:t>
            </a:r>
          </a:p>
          <a:p>
            <a:r>
              <a:rPr lang="en-NO"/>
              <a:t>Oversikt over kompetanse og ressurspersoner</a:t>
            </a:r>
          </a:p>
          <a:p>
            <a:r>
              <a:rPr lang="en-NO"/>
              <a:t>Husk vararepresentanter</a:t>
            </a:r>
          </a:p>
        </p:txBody>
      </p:sp>
      <p:sp>
        <p:nvSpPr>
          <p:cNvPr id="3" name="Title 2">
            <a:extLst>
              <a:ext uri="{FF2B5EF4-FFF2-40B4-BE49-F238E27FC236}">
                <a16:creationId xmlns:a16="http://schemas.microsoft.com/office/drawing/2014/main" id="{9F5900F3-32DC-9444-8367-D18B8D08B303}"/>
              </a:ext>
            </a:extLst>
          </p:cNvPr>
          <p:cNvSpPr>
            <a:spLocks noGrp="1"/>
          </p:cNvSpPr>
          <p:nvPr>
            <p:ph type="title"/>
          </p:nvPr>
        </p:nvSpPr>
        <p:spPr/>
        <p:txBody>
          <a:bodyPr/>
          <a:lstStyle/>
          <a:p>
            <a:r>
              <a:rPr lang="en-NO"/>
              <a:t>Folkevalgte: Kommunestyrer</a:t>
            </a:r>
          </a:p>
        </p:txBody>
      </p:sp>
    </p:spTree>
    <p:extLst>
      <p:ext uri="{BB962C8B-B14F-4D97-AF65-F5344CB8AC3E}">
        <p14:creationId xmlns:p14="http://schemas.microsoft.com/office/powerpoint/2010/main" val="635277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FE331E-C481-B843-B57F-B098A373576A}"/>
              </a:ext>
            </a:extLst>
          </p:cNvPr>
          <p:cNvSpPr>
            <a:spLocks noGrp="1"/>
          </p:cNvSpPr>
          <p:nvPr>
            <p:ph idx="1"/>
          </p:nvPr>
        </p:nvSpPr>
        <p:spPr/>
        <p:txBody>
          <a:bodyPr>
            <a:normAutofit lnSpcReduction="10000"/>
          </a:bodyPr>
          <a:lstStyle/>
          <a:p>
            <a:r>
              <a:rPr lang="en-NO"/>
              <a:t>Fylkeslaget som bindeledd:</a:t>
            </a:r>
          </a:p>
          <a:p>
            <a:pPr marL="1170983" lvl="4" indent="-342900">
              <a:buFontTx/>
              <a:buChar char="-"/>
            </a:pPr>
            <a:r>
              <a:rPr lang="en-NO"/>
              <a:t>Fylkestingets oppgaver kan grippe inn </a:t>
            </a:r>
            <a:r>
              <a:rPr lang="en-GB" err="1"/>
              <a:t>i</a:t>
            </a:r>
            <a:r>
              <a:rPr lang="en-GB"/>
              <a:t> saker </a:t>
            </a:r>
            <a:r>
              <a:rPr lang="en-GB" err="1"/>
              <a:t>lokallag</a:t>
            </a:r>
            <a:r>
              <a:rPr lang="en-GB"/>
              <a:t> er </a:t>
            </a:r>
            <a:r>
              <a:rPr lang="en-GB" err="1"/>
              <a:t>investert</a:t>
            </a:r>
            <a:r>
              <a:rPr lang="en-GB"/>
              <a:t> </a:t>
            </a:r>
            <a:r>
              <a:rPr lang="en-GB" err="1"/>
              <a:t>i</a:t>
            </a:r>
            <a:r>
              <a:rPr lang="en-GB"/>
              <a:t>.</a:t>
            </a:r>
          </a:p>
          <a:p>
            <a:pPr marL="1170983" lvl="4" indent="-342900">
              <a:buFontTx/>
              <a:buChar char="-"/>
            </a:pPr>
            <a:r>
              <a:rPr lang="en-GB" err="1"/>
              <a:t>Lokallagene</a:t>
            </a:r>
            <a:r>
              <a:rPr lang="en-GB"/>
              <a:t> sitter </a:t>
            </a:r>
            <a:r>
              <a:rPr lang="en-GB" err="1"/>
              <a:t>på</a:t>
            </a:r>
            <a:r>
              <a:rPr lang="en-GB"/>
              <a:t> </a:t>
            </a:r>
            <a:r>
              <a:rPr lang="en-GB" err="1"/>
              <a:t>lokal</a:t>
            </a:r>
            <a:r>
              <a:rPr lang="en-GB"/>
              <a:t> </a:t>
            </a:r>
            <a:r>
              <a:rPr lang="en-GB" err="1"/>
              <a:t>kunnskap</a:t>
            </a:r>
            <a:r>
              <a:rPr lang="en-GB"/>
              <a:t> om saker </a:t>
            </a:r>
            <a:r>
              <a:rPr lang="en-GB" err="1"/>
              <a:t>som</a:t>
            </a:r>
            <a:r>
              <a:rPr lang="en-GB"/>
              <a:t> </a:t>
            </a:r>
            <a:r>
              <a:rPr lang="en-GB" err="1"/>
              <a:t>kan</a:t>
            </a:r>
            <a:r>
              <a:rPr lang="en-GB"/>
              <a:t> </a:t>
            </a:r>
            <a:r>
              <a:rPr lang="en-GB" err="1"/>
              <a:t>være</a:t>
            </a:r>
            <a:r>
              <a:rPr lang="en-GB"/>
              <a:t> </a:t>
            </a:r>
            <a:r>
              <a:rPr lang="en-GB" err="1"/>
              <a:t>viktig</a:t>
            </a:r>
            <a:r>
              <a:rPr lang="en-GB"/>
              <a:t> for </a:t>
            </a:r>
            <a:r>
              <a:rPr lang="en-GB" err="1"/>
              <a:t>fylkestingsgruppa</a:t>
            </a:r>
            <a:r>
              <a:rPr lang="en-GB"/>
              <a:t>.</a:t>
            </a:r>
          </a:p>
          <a:p>
            <a:pPr lvl="0"/>
            <a:r>
              <a:rPr lang="en-GB" err="1"/>
              <a:t>Koordinere</a:t>
            </a:r>
            <a:r>
              <a:rPr lang="en-GB"/>
              <a:t> </a:t>
            </a:r>
            <a:r>
              <a:rPr lang="en-GB" err="1"/>
              <a:t>utspill</a:t>
            </a:r>
            <a:r>
              <a:rPr lang="en-GB"/>
              <a:t> </a:t>
            </a:r>
            <a:r>
              <a:rPr lang="en-GB" err="1"/>
              <a:t>og</a:t>
            </a:r>
            <a:r>
              <a:rPr lang="en-GB"/>
              <a:t> </a:t>
            </a:r>
            <a:r>
              <a:rPr lang="en-GB" err="1"/>
              <a:t>forslag</a:t>
            </a:r>
            <a:r>
              <a:rPr lang="en-GB"/>
              <a:t> – </a:t>
            </a:r>
            <a:r>
              <a:rPr lang="en-GB" err="1"/>
              <a:t>jobbe</a:t>
            </a:r>
            <a:r>
              <a:rPr lang="en-GB"/>
              <a:t> </a:t>
            </a:r>
            <a:r>
              <a:rPr lang="en-GB" err="1"/>
              <a:t>sammen</a:t>
            </a:r>
            <a:r>
              <a:rPr lang="en-GB"/>
              <a:t> for </a:t>
            </a:r>
            <a:r>
              <a:rPr lang="en-GB" err="1"/>
              <a:t>gjennomslag</a:t>
            </a:r>
            <a:r>
              <a:rPr lang="en-GB"/>
              <a:t>.</a:t>
            </a:r>
          </a:p>
          <a:p>
            <a:pPr lvl="0"/>
            <a:r>
              <a:rPr lang="en-GB" err="1"/>
              <a:t>Ulike</a:t>
            </a:r>
            <a:r>
              <a:rPr lang="en-GB"/>
              <a:t> </a:t>
            </a:r>
            <a:r>
              <a:rPr lang="en-GB" err="1"/>
              <a:t>metoder</a:t>
            </a:r>
            <a:r>
              <a:rPr lang="en-GB"/>
              <a:t> for </a:t>
            </a:r>
            <a:r>
              <a:rPr lang="en-GB" err="1"/>
              <a:t>forankring</a:t>
            </a:r>
            <a:r>
              <a:rPr lang="en-GB"/>
              <a:t>:</a:t>
            </a:r>
          </a:p>
          <a:p>
            <a:pPr marL="612061" lvl="3" indent="0">
              <a:buNone/>
            </a:pPr>
            <a:r>
              <a:rPr lang="en-GB"/>
              <a:t>- </a:t>
            </a:r>
            <a:r>
              <a:rPr lang="en-GB" err="1"/>
              <a:t>Plass</a:t>
            </a:r>
            <a:r>
              <a:rPr lang="en-GB"/>
              <a:t> </a:t>
            </a:r>
            <a:r>
              <a:rPr lang="en-GB" err="1"/>
              <a:t>i</a:t>
            </a:r>
            <a:r>
              <a:rPr lang="en-GB"/>
              <a:t> </a:t>
            </a:r>
            <a:r>
              <a:rPr lang="en-GB" err="1"/>
              <a:t>fylkesstyret</a:t>
            </a:r>
            <a:r>
              <a:rPr lang="en-GB"/>
              <a:t>.</a:t>
            </a:r>
          </a:p>
          <a:p>
            <a:pPr marL="612061" lvl="3" indent="0">
              <a:buNone/>
            </a:pPr>
            <a:r>
              <a:rPr lang="en-GB"/>
              <a:t>- </a:t>
            </a:r>
            <a:r>
              <a:rPr lang="en-GB" err="1"/>
              <a:t>Fylkesledelesen</a:t>
            </a:r>
            <a:r>
              <a:rPr lang="en-GB"/>
              <a:t> </a:t>
            </a:r>
            <a:r>
              <a:rPr lang="en-GB" err="1"/>
              <a:t>kan</a:t>
            </a:r>
            <a:r>
              <a:rPr lang="en-GB"/>
              <a:t> delta </a:t>
            </a:r>
            <a:r>
              <a:rPr lang="en-GB" err="1"/>
              <a:t>på</a:t>
            </a:r>
            <a:r>
              <a:rPr lang="en-GB"/>
              <a:t> </a:t>
            </a:r>
            <a:r>
              <a:rPr lang="en-GB" err="1"/>
              <a:t>gruppemøter</a:t>
            </a:r>
            <a:r>
              <a:rPr lang="en-GB"/>
              <a:t>.</a:t>
            </a:r>
          </a:p>
          <a:p>
            <a:pPr marL="612061" lvl="3" indent="0">
              <a:buNone/>
            </a:pPr>
            <a:r>
              <a:rPr lang="en-GB"/>
              <a:t>- </a:t>
            </a:r>
            <a:r>
              <a:rPr lang="en-GB" err="1"/>
              <a:t>Identifiser</a:t>
            </a:r>
            <a:r>
              <a:rPr lang="en-GB"/>
              <a:t> saker </a:t>
            </a:r>
            <a:r>
              <a:rPr lang="en-GB" err="1"/>
              <a:t>som</a:t>
            </a:r>
            <a:r>
              <a:rPr lang="en-GB"/>
              <a:t> </a:t>
            </a:r>
            <a:r>
              <a:rPr lang="en-GB" err="1"/>
              <a:t>krever</a:t>
            </a:r>
            <a:r>
              <a:rPr lang="en-GB"/>
              <a:t> </a:t>
            </a:r>
            <a:r>
              <a:rPr lang="en-GB" err="1"/>
              <a:t>forankring</a:t>
            </a:r>
            <a:r>
              <a:rPr lang="en-GB"/>
              <a:t> </a:t>
            </a:r>
            <a:r>
              <a:rPr lang="en-GB" err="1"/>
              <a:t>i</a:t>
            </a:r>
            <a:r>
              <a:rPr lang="en-GB"/>
              <a:t> </a:t>
            </a:r>
            <a:r>
              <a:rPr lang="en-GB" err="1"/>
              <a:t>fylkeslaget</a:t>
            </a:r>
            <a:r>
              <a:rPr lang="en-GB"/>
              <a:t>: </a:t>
            </a:r>
            <a:r>
              <a:rPr lang="en-GB" err="1"/>
              <a:t>Allmøter</a:t>
            </a:r>
            <a:r>
              <a:rPr lang="en-GB"/>
              <a:t> </a:t>
            </a:r>
            <a:r>
              <a:rPr lang="en-GB" err="1"/>
              <a:t>og</a:t>
            </a:r>
            <a:r>
              <a:rPr lang="en-GB"/>
              <a:t> </a:t>
            </a:r>
            <a:r>
              <a:rPr lang="en-GB" err="1"/>
              <a:t>årsmøter</a:t>
            </a:r>
            <a:r>
              <a:rPr lang="en-GB"/>
              <a:t>. </a:t>
            </a:r>
          </a:p>
        </p:txBody>
      </p:sp>
      <p:sp>
        <p:nvSpPr>
          <p:cNvPr id="3" name="Title 2">
            <a:extLst>
              <a:ext uri="{FF2B5EF4-FFF2-40B4-BE49-F238E27FC236}">
                <a16:creationId xmlns:a16="http://schemas.microsoft.com/office/drawing/2014/main" id="{C4BCB1E7-1908-B94C-97A2-921AF47880D7}"/>
              </a:ext>
            </a:extLst>
          </p:cNvPr>
          <p:cNvSpPr>
            <a:spLocks noGrp="1"/>
          </p:cNvSpPr>
          <p:nvPr>
            <p:ph type="title"/>
          </p:nvPr>
        </p:nvSpPr>
        <p:spPr/>
        <p:txBody>
          <a:bodyPr/>
          <a:lstStyle/>
          <a:p>
            <a:r>
              <a:rPr lang="en-NO"/>
              <a:t>Folkevalgte: Fylkestinget</a:t>
            </a:r>
          </a:p>
        </p:txBody>
      </p:sp>
    </p:spTree>
    <p:extLst>
      <p:ext uri="{BB962C8B-B14F-4D97-AF65-F5344CB8AC3E}">
        <p14:creationId xmlns:p14="http://schemas.microsoft.com/office/powerpoint/2010/main" val="3092030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AB3C68-AC45-7B41-B8AE-2544E9A51DA7}"/>
              </a:ext>
            </a:extLst>
          </p:cNvPr>
          <p:cNvSpPr>
            <a:spLocks noGrp="1"/>
          </p:cNvSpPr>
          <p:nvPr>
            <p:ph idx="1"/>
          </p:nvPr>
        </p:nvSpPr>
        <p:spPr/>
        <p:txBody>
          <a:bodyPr/>
          <a:lstStyle/>
          <a:p>
            <a:r>
              <a:rPr lang="en-NO"/>
              <a:t>Representant(ene) bør inviteres til fylkesstyremøtene.</a:t>
            </a:r>
          </a:p>
          <a:p>
            <a:r>
              <a:rPr lang="en-NO"/>
              <a:t>Reiser </a:t>
            </a:r>
            <a:r>
              <a:rPr lang="en-GB" err="1"/>
              <a:t>i</a:t>
            </a:r>
            <a:r>
              <a:rPr lang="en-GB"/>
              <a:t> </a:t>
            </a:r>
            <a:r>
              <a:rPr lang="en-GB" err="1"/>
              <a:t>hjemfylket</a:t>
            </a:r>
            <a:r>
              <a:rPr lang="en-GB"/>
              <a:t> – </a:t>
            </a:r>
            <a:r>
              <a:rPr lang="en-GB" err="1"/>
              <a:t>koordineres</a:t>
            </a:r>
            <a:r>
              <a:rPr lang="en-GB"/>
              <a:t> med </a:t>
            </a:r>
            <a:r>
              <a:rPr lang="en-GB" err="1"/>
              <a:t>stortingssekretariatet</a:t>
            </a:r>
            <a:r>
              <a:rPr lang="en-GB"/>
              <a:t>.</a:t>
            </a:r>
          </a:p>
          <a:p>
            <a:r>
              <a:rPr lang="en-GB"/>
              <a:t>Dersom </a:t>
            </a:r>
            <a:r>
              <a:rPr lang="en-GB" err="1"/>
              <a:t>fylkeslaget</a:t>
            </a:r>
            <a:r>
              <a:rPr lang="en-GB"/>
              <a:t> </a:t>
            </a:r>
            <a:r>
              <a:rPr lang="en-GB" err="1"/>
              <a:t>ikke</a:t>
            </a:r>
            <a:r>
              <a:rPr lang="en-GB"/>
              <a:t> er </a:t>
            </a:r>
            <a:r>
              <a:rPr lang="en-GB" err="1"/>
              <a:t>representert</a:t>
            </a:r>
            <a:r>
              <a:rPr lang="en-GB"/>
              <a:t> </a:t>
            </a:r>
            <a:r>
              <a:rPr lang="en-GB" err="1"/>
              <a:t>på</a:t>
            </a:r>
            <a:r>
              <a:rPr lang="en-GB"/>
              <a:t> </a:t>
            </a:r>
            <a:r>
              <a:rPr lang="en-GB" err="1"/>
              <a:t>Stortinget</a:t>
            </a:r>
            <a:r>
              <a:rPr lang="en-GB"/>
              <a:t>:</a:t>
            </a:r>
          </a:p>
          <a:p>
            <a:pPr marL="612061" lvl="3" indent="0">
              <a:buNone/>
            </a:pPr>
            <a:r>
              <a:rPr lang="en-GB"/>
              <a:t>- </a:t>
            </a:r>
            <a:r>
              <a:rPr lang="en-GB" err="1"/>
              <a:t>Fadderordning</a:t>
            </a:r>
            <a:endParaRPr lang="en-GB"/>
          </a:p>
          <a:p>
            <a:pPr marL="612061" lvl="3" indent="0">
              <a:buNone/>
            </a:pPr>
            <a:r>
              <a:rPr lang="en-GB"/>
              <a:t>- Saker </a:t>
            </a:r>
            <a:r>
              <a:rPr lang="en-GB" err="1"/>
              <a:t>som</a:t>
            </a:r>
            <a:r>
              <a:rPr lang="en-GB"/>
              <a:t> </a:t>
            </a:r>
            <a:r>
              <a:rPr lang="en-GB" err="1"/>
              <a:t>påvirker</a:t>
            </a:r>
            <a:r>
              <a:rPr lang="en-GB"/>
              <a:t> </a:t>
            </a:r>
            <a:r>
              <a:rPr lang="en-GB" err="1"/>
              <a:t>fylket</a:t>
            </a:r>
            <a:r>
              <a:rPr lang="en-GB"/>
              <a:t>, </a:t>
            </a:r>
            <a:r>
              <a:rPr lang="en-GB" err="1"/>
              <a:t>hvem</a:t>
            </a:r>
            <a:r>
              <a:rPr lang="en-GB"/>
              <a:t> </a:t>
            </a:r>
            <a:r>
              <a:rPr lang="en-GB" err="1"/>
              <a:t>følger</a:t>
            </a:r>
            <a:r>
              <a:rPr lang="en-GB"/>
              <a:t> </a:t>
            </a:r>
            <a:r>
              <a:rPr lang="en-GB" err="1"/>
              <a:t>opp</a:t>
            </a:r>
            <a:r>
              <a:rPr lang="en-GB"/>
              <a:t>? </a:t>
            </a:r>
          </a:p>
          <a:p>
            <a:r>
              <a:rPr lang="en-GB" err="1"/>
              <a:t>Behandling</a:t>
            </a:r>
            <a:r>
              <a:rPr lang="en-GB"/>
              <a:t> </a:t>
            </a:r>
            <a:r>
              <a:rPr lang="en-GB" err="1"/>
              <a:t>av</a:t>
            </a:r>
            <a:r>
              <a:rPr lang="en-GB"/>
              <a:t> </a:t>
            </a:r>
            <a:r>
              <a:rPr lang="en-GB" err="1"/>
              <a:t>statsbudsjett</a:t>
            </a:r>
            <a:r>
              <a:rPr lang="en-GB"/>
              <a:t>: Send </a:t>
            </a:r>
            <a:r>
              <a:rPr lang="en-GB" err="1"/>
              <a:t>innspill</a:t>
            </a:r>
            <a:r>
              <a:rPr lang="en-GB"/>
              <a:t>, </a:t>
            </a:r>
            <a:r>
              <a:rPr lang="en-GB" err="1"/>
              <a:t>særlig</a:t>
            </a:r>
            <a:r>
              <a:rPr lang="en-GB"/>
              <a:t> </a:t>
            </a:r>
            <a:r>
              <a:rPr lang="en-GB" err="1"/>
              <a:t>innenfor</a:t>
            </a:r>
            <a:r>
              <a:rPr lang="en-GB"/>
              <a:t> </a:t>
            </a:r>
            <a:r>
              <a:rPr lang="en-GB" err="1"/>
              <a:t>samferdsel</a:t>
            </a:r>
            <a:r>
              <a:rPr lang="en-GB"/>
              <a:t> </a:t>
            </a:r>
            <a:r>
              <a:rPr lang="en-GB" err="1"/>
              <a:t>og</a:t>
            </a:r>
            <a:r>
              <a:rPr lang="en-GB"/>
              <a:t> </a:t>
            </a:r>
            <a:r>
              <a:rPr lang="en-GB" err="1"/>
              <a:t>næringspolitikk</a:t>
            </a:r>
            <a:r>
              <a:rPr lang="en-GB"/>
              <a:t>. </a:t>
            </a:r>
          </a:p>
          <a:p>
            <a:r>
              <a:rPr lang="en-GB" err="1"/>
              <a:t>Spørretimen</a:t>
            </a:r>
            <a:r>
              <a:rPr lang="en-GB"/>
              <a:t>: </a:t>
            </a:r>
            <a:r>
              <a:rPr lang="en-GB" err="1"/>
              <a:t>Få</a:t>
            </a:r>
            <a:r>
              <a:rPr lang="en-GB"/>
              <a:t> </a:t>
            </a:r>
            <a:r>
              <a:rPr lang="en-GB" err="1"/>
              <a:t>lokale</a:t>
            </a:r>
            <a:r>
              <a:rPr lang="en-GB"/>
              <a:t> saker </a:t>
            </a:r>
            <a:r>
              <a:rPr lang="en-GB" err="1"/>
              <a:t>opp</a:t>
            </a:r>
            <a:r>
              <a:rPr lang="en-GB"/>
              <a:t> </a:t>
            </a:r>
            <a:r>
              <a:rPr lang="en-GB" err="1"/>
              <a:t>i</a:t>
            </a:r>
            <a:r>
              <a:rPr lang="en-GB"/>
              <a:t> </a:t>
            </a:r>
            <a:r>
              <a:rPr lang="en-GB" err="1"/>
              <a:t>stortingssalen</a:t>
            </a:r>
            <a:r>
              <a:rPr lang="en-GB"/>
              <a:t>. </a:t>
            </a:r>
            <a:endParaRPr lang="en-NO"/>
          </a:p>
        </p:txBody>
      </p:sp>
      <p:sp>
        <p:nvSpPr>
          <p:cNvPr id="3" name="Title 2">
            <a:extLst>
              <a:ext uri="{FF2B5EF4-FFF2-40B4-BE49-F238E27FC236}">
                <a16:creationId xmlns:a16="http://schemas.microsoft.com/office/drawing/2014/main" id="{68E6CE0B-51F0-8540-B5EE-5417E8244F26}"/>
              </a:ext>
            </a:extLst>
          </p:cNvPr>
          <p:cNvSpPr>
            <a:spLocks noGrp="1"/>
          </p:cNvSpPr>
          <p:nvPr>
            <p:ph type="title"/>
          </p:nvPr>
        </p:nvSpPr>
        <p:spPr/>
        <p:txBody>
          <a:bodyPr/>
          <a:lstStyle/>
          <a:p>
            <a:r>
              <a:rPr lang="en-NO"/>
              <a:t>Folkevalgte: Stortinget</a:t>
            </a:r>
          </a:p>
        </p:txBody>
      </p:sp>
    </p:spTree>
    <p:extLst>
      <p:ext uri="{BB962C8B-B14F-4D97-AF65-F5344CB8AC3E}">
        <p14:creationId xmlns:p14="http://schemas.microsoft.com/office/powerpoint/2010/main" val="264302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8F6DBC-5699-E848-878A-4773DF1CB9AE}"/>
              </a:ext>
            </a:extLst>
          </p:cNvPr>
          <p:cNvSpPr>
            <a:spLocks noGrp="1"/>
          </p:cNvSpPr>
          <p:nvPr>
            <p:ph idx="1"/>
          </p:nvPr>
        </p:nvSpPr>
        <p:spPr/>
        <p:txBody>
          <a:bodyPr/>
          <a:lstStyle/>
          <a:p>
            <a:endParaRPr lang="nb-NO" dirty="0"/>
          </a:p>
          <a:p>
            <a:endParaRPr lang="nb-NO" dirty="0"/>
          </a:p>
          <a:p>
            <a:endParaRPr lang="nb-NO" dirty="0"/>
          </a:p>
          <a:p>
            <a:pPr marL="0" indent="0" algn="ctr">
              <a:buNone/>
            </a:pPr>
            <a:r>
              <a:rPr lang="nb-NO" b="1" dirty="0" err="1"/>
              <a:t>sv.no</a:t>
            </a:r>
            <a:r>
              <a:rPr lang="nb-NO" b="1" dirty="0"/>
              <a:t>/folkevalgt</a:t>
            </a:r>
          </a:p>
        </p:txBody>
      </p:sp>
      <p:sp>
        <p:nvSpPr>
          <p:cNvPr id="3" name="Title 2">
            <a:extLst>
              <a:ext uri="{FF2B5EF4-FFF2-40B4-BE49-F238E27FC236}">
                <a16:creationId xmlns:a16="http://schemas.microsoft.com/office/drawing/2014/main" id="{1C653738-2DBB-8D41-88F9-19C97DB15E42}"/>
              </a:ext>
            </a:extLst>
          </p:cNvPr>
          <p:cNvSpPr>
            <a:spLocks noGrp="1"/>
          </p:cNvSpPr>
          <p:nvPr>
            <p:ph type="title"/>
          </p:nvPr>
        </p:nvSpPr>
        <p:spPr/>
        <p:txBody>
          <a:bodyPr/>
          <a:lstStyle/>
          <a:p>
            <a:r>
              <a:rPr lang="nb-NO" dirty="0"/>
              <a:t>Folkevalgte: Folkevalgtportalen</a:t>
            </a:r>
          </a:p>
        </p:txBody>
      </p:sp>
    </p:spTree>
    <p:extLst>
      <p:ext uri="{BB962C8B-B14F-4D97-AF65-F5344CB8AC3E}">
        <p14:creationId xmlns:p14="http://schemas.microsoft.com/office/powerpoint/2010/main" val="994603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C7F318-F20F-DE49-8183-1951D314D126}"/>
              </a:ext>
            </a:extLst>
          </p:cNvPr>
          <p:cNvSpPr>
            <a:spLocks noGrp="1"/>
          </p:cNvSpPr>
          <p:nvPr>
            <p:ph idx="1"/>
          </p:nvPr>
        </p:nvSpPr>
        <p:spPr/>
        <p:txBody>
          <a:bodyPr/>
          <a:lstStyle/>
          <a:p>
            <a:endParaRPr lang="nb-NO" dirty="0"/>
          </a:p>
          <a:p>
            <a:r>
              <a:rPr lang="nb-NO" dirty="0"/>
              <a:t>Hvordan kan vårt fylkeslag best mulig ivareta de folkevalgte som sitter i enpersonsgrupper?</a:t>
            </a:r>
          </a:p>
          <a:p>
            <a:endParaRPr lang="nb-NO" dirty="0"/>
          </a:p>
          <a:p>
            <a:r>
              <a:rPr lang="nb-NO" dirty="0"/>
              <a:t>Hvordan kan vi som fylkeslag bidra til mer samhandling mellom kommunestyregruppene og mellom de ulike folkevalgte nivåene? </a:t>
            </a:r>
          </a:p>
        </p:txBody>
      </p:sp>
      <p:sp>
        <p:nvSpPr>
          <p:cNvPr id="3" name="Title 2">
            <a:extLst>
              <a:ext uri="{FF2B5EF4-FFF2-40B4-BE49-F238E27FC236}">
                <a16:creationId xmlns:a16="http://schemas.microsoft.com/office/drawing/2014/main" id="{FDB75680-9088-B148-94C2-0D7E0E6BAB29}"/>
              </a:ext>
            </a:extLst>
          </p:cNvPr>
          <p:cNvSpPr>
            <a:spLocks noGrp="1"/>
          </p:cNvSpPr>
          <p:nvPr>
            <p:ph type="title"/>
          </p:nvPr>
        </p:nvSpPr>
        <p:spPr/>
        <p:txBody>
          <a:bodyPr/>
          <a:lstStyle/>
          <a:p>
            <a:r>
              <a:rPr lang="nb-NO" dirty="0"/>
              <a:t>Til drøfting/refleksjon</a:t>
            </a:r>
          </a:p>
        </p:txBody>
      </p:sp>
    </p:spTree>
    <p:extLst>
      <p:ext uri="{BB962C8B-B14F-4D97-AF65-F5344CB8AC3E}">
        <p14:creationId xmlns:p14="http://schemas.microsoft.com/office/powerpoint/2010/main" val="4068172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761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A7B3A32-2CD6-8847-8961-6CC38E38FE61}"/>
              </a:ext>
            </a:extLst>
          </p:cNvPr>
          <p:cNvSpPr>
            <a:spLocks noGrp="1"/>
          </p:cNvSpPr>
          <p:nvPr>
            <p:ph type="subTitle" idx="1"/>
          </p:nvPr>
        </p:nvSpPr>
        <p:spPr/>
        <p:txBody>
          <a:bodyPr/>
          <a:lstStyle/>
          <a:p>
            <a:r>
              <a:rPr lang="en-NO"/>
              <a:t>Del 1: </a:t>
            </a:r>
          </a:p>
          <a:p>
            <a:r>
              <a:rPr lang="en-NO"/>
              <a:t>Oppfølging av lokallag</a:t>
            </a:r>
          </a:p>
        </p:txBody>
      </p:sp>
      <p:sp>
        <p:nvSpPr>
          <p:cNvPr id="3" name="Picture Placeholder 2">
            <a:extLst>
              <a:ext uri="{FF2B5EF4-FFF2-40B4-BE49-F238E27FC236}">
                <a16:creationId xmlns:a16="http://schemas.microsoft.com/office/drawing/2014/main" id="{61EAC57D-A900-9643-A1A7-C3480A97F61A}"/>
              </a:ext>
            </a:extLst>
          </p:cNvPr>
          <p:cNvSpPr>
            <a:spLocks noGrp="1"/>
          </p:cNvSpPr>
          <p:nvPr>
            <p:ph type="pic" sz="quarter" idx="10"/>
          </p:nvPr>
        </p:nvSpPr>
        <p:spPr/>
      </p:sp>
    </p:spTree>
    <p:extLst>
      <p:ext uri="{BB962C8B-B14F-4D97-AF65-F5344CB8AC3E}">
        <p14:creationId xmlns:p14="http://schemas.microsoft.com/office/powerpoint/2010/main" val="1663033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46E02D-22E4-CE4A-AFAB-06CD35A0B535}"/>
              </a:ext>
            </a:extLst>
          </p:cNvPr>
          <p:cNvSpPr>
            <a:spLocks noGrp="1"/>
          </p:cNvSpPr>
          <p:nvPr>
            <p:ph type="body" idx="1"/>
          </p:nvPr>
        </p:nvSpPr>
        <p:spPr/>
        <p:txBody>
          <a:bodyPr/>
          <a:lstStyle/>
          <a:p>
            <a:r>
              <a:rPr lang="nb-NO"/>
              <a:t>Oversikt over: </a:t>
            </a:r>
          </a:p>
        </p:txBody>
      </p:sp>
      <p:sp>
        <p:nvSpPr>
          <p:cNvPr id="3" name="Content Placeholder 2">
            <a:extLst>
              <a:ext uri="{FF2B5EF4-FFF2-40B4-BE49-F238E27FC236}">
                <a16:creationId xmlns:a16="http://schemas.microsoft.com/office/drawing/2014/main" id="{C627A3A4-8F60-1A40-9D72-724EAE15F89A}"/>
              </a:ext>
            </a:extLst>
          </p:cNvPr>
          <p:cNvSpPr>
            <a:spLocks noGrp="1"/>
          </p:cNvSpPr>
          <p:nvPr>
            <p:ph sz="half" idx="10"/>
          </p:nvPr>
        </p:nvSpPr>
        <p:spPr/>
        <p:txBody>
          <a:bodyPr>
            <a:normAutofit fontScale="92500" lnSpcReduction="10000"/>
          </a:bodyPr>
          <a:lstStyle/>
          <a:p>
            <a:r>
              <a:rPr lang="en-NO" dirty="0"/>
              <a:t>Tillitsvalgte og folkevalgte – andre nøkkelpersoner</a:t>
            </a:r>
          </a:p>
          <a:p>
            <a:r>
              <a:rPr lang="en-NO" dirty="0"/>
              <a:t>Medlemmer og medlemsvekst</a:t>
            </a:r>
          </a:p>
          <a:p>
            <a:r>
              <a:rPr lang="en-NO" dirty="0"/>
              <a:t>Aktiviteteten </a:t>
            </a:r>
            <a:r>
              <a:rPr lang="en-GB" dirty="0" err="1"/>
              <a:t>i</a:t>
            </a:r>
            <a:r>
              <a:rPr lang="en-GB" dirty="0"/>
              <a:t> </a:t>
            </a:r>
            <a:r>
              <a:rPr lang="en-GB" dirty="0" err="1"/>
              <a:t>lokallaget</a:t>
            </a:r>
            <a:r>
              <a:rPr lang="en-GB" dirty="0"/>
              <a:t> </a:t>
            </a:r>
            <a:r>
              <a:rPr lang="en-GB" dirty="0" err="1"/>
              <a:t>og</a:t>
            </a:r>
            <a:r>
              <a:rPr lang="en-GB" dirty="0"/>
              <a:t> </a:t>
            </a:r>
            <a:r>
              <a:rPr lang="en-GB" dirty="0" err="1"/>
              <a:t>i</a:t>
            </a:r>
            <a:r>
              <a:rPr lang="en-GB" dirty="0"/>
              <a:t> </a:t>
            </a:r>
            <a:r>
              <a:rPr lang="en-GB" dirty="0" err="1"/>
              <a:t>kommunestyret</a:t>
            </a:r>
            <a:endParaRPr lang="en-GB" dirty="0"/>
          </a:p>
          <a:p>
            <a:r>
              <a:rPr lang="en-GB" dirty="0" err="1"/>
              <a:t>Hovedssaker</a:t>
            </a:r>
            <a:endParaRPr lang="en-GB" dirty="0"/>
          </a:p>
          <a:p>
            <a:r>
              <a:rPr lang="en-GB" dirty="0"/>
              <a:t>Systematiser </a:t>
            </a:r>
            <a:r>
              <a:rPr lang="en-GB" dirty="0" err="1"/>
              <a:t>kartleggingen</a:t>
            </a:r>
            <a:r>
              <a:rPr lang="en-GB" dirty="0"/>
              <a:t> </a:t>
            </a:r>
            <a:r>
              <a:rPr lang="en-GB" dirty="0" err="1"/>
              <a:t>og</a:t>
            </a:r>
            <a:r>
              <a:rPr lang="en-GB" dirty="0"/>
              <a:t> </a:t>
            </a:r>
            <a:r>
              <a:rPr lang="en-GB" dirty="0" err="1"/>
              <a:t>oppdater</a:t>
            </a:r>
            <a:r>
              <a:rPr lang="en-GB" dirty="0"/>
              <a:t> </a:t>
            </a:r>
            <a:r>
              <a:rPr lang="en-GB" dirty="0" err="1"/>
              <a:t>årlig</a:t>
            </a:r>
            <a:endParaRPr lang="en-GB" dirty="0"/>
          </a:p>
          <a:p>
            <a:r>
              <a:rPr lang="en-GB" dirty="0" err="1"/>
              <a:t>Lokallagsturné</a:t>
            </a:r>
            <a:endParaRPr lang="en-GB" dirty="0"/>
          </a:p>
        </p:txBody>
      </p:sp>
      <p:sp>
        <p:nvSpPr>
          <p:cNvPr id="4" name="Content Placeholder 3">
            <a:extLst>
              <a:ext uri="{FF2B5EF4-FFF2-40B4-BE49-F238E27FC236}">
                <a16:creationId xmlns:a16="http://schemas.microsoft.com/office/drawing/2014/main" id="{8DEE2F26-BF7E-6F46-8F7E-E6B602B3BE3E}"/>
              </a:ext>
            </a:extLst>
          </p:cNvPr>
          <p:cNvSpPr>
            <a:spLocks noGrp="1"/>
          </p:cNvSpPr>
          <p:nvPr>
            <p:ph sz="half" idx="12"/>
          </p:nvPr>
        </p:nvSpPr>
        <p:spPr/>
        <p:txBody>
          <a:bodyPr>
            <a:normAutofit fontScale="77500" lnSpcReduction="20000"/>
          </a:bodyPr>
          <a:lstStyle/>
          <a:p>
            <a:r>
              <a:rPr lang="nb-NO"/>
              <a:t>Ulike varianter og ansvar</a:t>
            </a:r>
          </a:p>
          <a:p>
            <a:r>
              <a:rPr lang="nb-NO"/>
              <a:t>Hvert styremedlem har et antall lokallag hen følger opp </a:t>
            </a:r>
          </a:p>
          <a:p>
            <a:r>
              <a:rPr lang="nb-NO"/>
              <a:t>Oversikt</a:t>
            </a:r>
          </a:p>
          <a:p>
            <a:r>
              <a:rPr lang="nb-NO"/>
              <a:t>Videreformidling</a:t>
            </a:r>
          </a:p>
          <a:p>
            <a:r>
              <a:rPr lang="nb-NO"/>
              <a:t>Tilgjengelighet</a:t>
            </a:r>
          </a:p>
          <a:p>
            <a:r>
              <a:rPr lang="nb-NO"/>
              <a:t>Snakke med lokallaget før fylkesstyremøter/landsstyremøter/ fylkesting </a:t>
            </a:r>
          </a:p>
          <a:p>
            <a:r>
              <a:rPr lang="nb-NO"/>
              <a:t>Delta på lokallagets årsmøter og andre arrangement</a:t>
            </a:r>
          </a:p>
        </p:txBody>
      </p:sp>
      <p:sp>
        <p:nvSpPr>
          <p:cNvPr id="5" name="Text Placeholder 4">
            <a:extLst>
              <a:ext uri="{FF2B5EF4-FFF2-40B4-BE49-F238E27FC236}">
                <a16:creationId xmlns:a16="http://schemas.microsoft.com/office/drawing/2014/main" id="{E66EAA8C-BB32-7E4E-B3D9-876A01599609}"/>
              </a:ext>
            </a:extLst>
          </p:cNvPr>
          <p:cNvSpPr>
            <a:spLocks noGrp="1"/>
          </p:cNvSpPr>
          <p:nvPr>
            <p:ph type="body" idx="13"/>
          </p:nvPr>
        </p:nvSpPr>
        <p:spPr/>
        <p:txBody>
          <a:bodyPr/>
          <a:lstStyle/>
          <a:p>
            <a:r>
              <a:rPr lang="nb-NO"/>
              <a:t>Fadderordning:</a:t>
            </a:r>
          </a:p>
        </p:txBody>
      </p:sp>
      <p:sp>
        <p:nvSpPr>
          <p:cNvPr id="6" name="Title 5">
            <a:extLst>
              <a:ext uri="{FF2B5EF4-FFF2-40B4-BE49-F238E27FC236}">
                <a16:creationId xmlns:a16="http://schemas.microsoft.com/office/drawing/2014/main" id="{41D7E20A-9691-8D43-AFB1-CA74EFC5D8CA}"/>
              </a:ext>
            </a:extLst>
          </p:cNvPr>
          <p:cNvSpPr>
            <a:spLocks noGrp="1"/>
          </p:cNvSpPr>
          <p:nvPr>
            <p:ph type="title"/>
          </p:nvPr>
        </p:nvSpPr>
        <p:spPr/>
        <p:txBody>
          <a:bodyPr/>
          <a:lstStyle/>
          <a:p>
            <a:r>
              <a:rPr lang="nb-NO"/>
              <a:t>Lokallag: Få oversikt</a:t>
            </a:r>
          </a:p>
        </p:txBody>
      </p:sp>
    </p:spTree>
    <p:extLst>
      <p:ext uri="{BB962C8B-B14F-4D97-AF65-F5344CB8AC3E}">
        <p14:creationId xmlns:p14="http://schemas.microsoft.com/office/powerpoint/2010/main" val="769790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B7727-CE8A-9641-87E0-764BC3F836C9}"/>
              </a:ext>
            </a:extLst>
          </p:cNvPr>
          <p:cNvSpPr>
            <a:spLocks noGrp="1"/>
          </p:cNvSpPr>
          <p:nvPr>
            <p:ph type="title"/>
          </p:nvPr>
        </p:nvSpPr>
        <p:spPr/>
        <p:txBody>
          <a:bodyPr/>
          <a:lstStyle/>
          <a:p>
            <a:r>
              <a:rPr lang="en-NO"/>
              <a:t>Lokallag: Realistiske mål</a:t>
            </a:r>
          </a:p>
        </p:txBody>
      </p:sp>
      <p:sp>
        <p:nvSpPr>
          <p:cNvPr id="3" name="Content Placeholder 2">
            <a:extLst>
              <a:ext uri="{FF2B5EF4-FFF2-40B4-BE49-F238E27FC236}">
                <a16:creationId xmlns:a16="http://schemas.microsoft.com/office/drawing/2014/main" id="{35596FC2-D883-D146-B125-17F81DAC0B31}"/>
              </a:ext>
            </a:extLst>
          </p:cNvPr>
          <p:cNvSpPr>
            <a:spLocks noGrp="1"/>
          </p:cNvSpPr>
          <p:nvPr>
            <p:ph idx="1"/>
          </p:nvPr>
        </p:nvSpPr>
        <p:spPr/>
        <p:txBody>
          <a:bodyPr/>
          <a:lstStyle/>
          <a:p>
            <a:r>
              <a:rPr lang="en-NO" dirty="0"/>
              <a:t>Forventninger fra fylkeslagene og partiet sentralt vs. egne mål og prioriteringer</a:t>
            </a:r>
          </a:p>
          <a:p>
            <a:r>
              <a:rPr lang="en-NO" dirty="0"/>
              <a:t>Mange medlemmer og få oppgaver vs. få ressursepersoner og lite aktivitet</a:t>
            </a:r>
          </a:p>
          <a:p>
            <a:r>
              <a:rPr lang="en-NO" dirty="0"/>
              <a:t>Prioritere målsetninger</a:t>
            </a:r>
          </a:p>
          <a:p>
            <a:r>
              <a:rPr lang="en-NO" dirty="0"/>
              <a:t>Jo større lag, jo større ambisjoner</a:t>
            </a:r>
          </a:p>
          <a:p>
            <a:endParaRPr lang="en-NO" dirty="0"/>
          </a:p>
          <a:p>
            <a:r>
              <a:rPr lang="en-NO" dirty="0"/>
              <a:t>Det samme gjelder fylkeslaget: Prioriter oppfølgingen</a:t>
            </a:r>
          </a:p>
          <a:p>
            <a:endParaRPr lang="en-NO" dirty="0"/>
          </a:p>
          <a:p>
            <a:endParaRPr lang="en-NO" dirty="0"/>
          </a:p>
          <a:p>
            <a:endParaRPr lang="en-NO" dirty="0"/>
          </a:p>
        </p:txBody>
      </p:sp>
    </p:spTree>
    <p:extLst>
      <p:ext uri="{BB962C8B-B14F-4D97-AF65-F5344CB8AC3E}">
        <p14:creationId xmlns:p14="http://schemas.microsoft.com/office/powerpoint/2010/main" val="2217798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9417EE-E7D8-1E4C-885B-5CDFC0177A8D}"/>
              </a:ext>
            </a:extLst>
          </p:cNvPr>
          <p:cNvSpPr>
            <a:spLocks noGrp="1"/>
          </p:cNvSpPr>
          <p:nvPr>
            <p:ph type="body" idx="1"/>
          </p:nvPr>
        </p:nvSpPr>
        <p:spPr/>
        <p:txBody>
          <a:bodyPr/>
          <a:lstStyle/>
          <a:p>
            <a:r>
              <a:rPr lang="nb-NO"/>
              <a:t>Politiske: </a:t>
            </a:r>
          </a:p>
        </p:txBody>
      </p:sp>
      <p:sp>
        <p:nvSpPr>
          <p:cNvPr id="3" name="Content Placeholder 2">
            <a:extLst>
              <a:ext uri="{FF2B5EF4-FFF2-40B4-BE49-F238E27FC236}">
                <a16:creationId xmlns:a16="http://schemas.microsoft.com/office/drawing/2014/main" id="{468C453D-3D11-9246-8425-834B09398234}"/>
              </a:ext>
            </a:extLst>
          </p:cNvPr>
          <p:cNvSpPr>
            <a:spLocks noGrp="1"/>
          </p:cNvSpPr>
          <p:nvPr>
            <p:ph sz="half" idx="10"/>
          </p:nvPr>
        </p:nvSpPr>
        <p:spPr/>
        <p:txBody>
          <a:bodyPr/>
          <a:lstStyle/>
          <a:p>
            <a:r>
              <a:rPr lang="nb-NO"/>
              <a:t>Lage eget alternativt budsjett</a:t>
            </a:r>
          </a:p>
          <a:p>
            <a:r>
              <a:rPr lang="nb-NO"/>
              <a:t>Skrive fire leserinnlegg til lokalavisa</a:t>
            </a:r>
          </a:p>
          <a:p>
            <a:r>
              <a:rPr lang="nb-NO"/>
              <a:t>Løfte lokal sak på Stortinget</a:t>
            </a:r>
          </a:p>
        </p:txBody>
      </p:sp>
      <p:sp>
        <p:nvSpPr>
          <p:cNvPr id="4" name="Content Placeholder 3">
            <a:extLst>
              <a:ext uri="{FF2B5EF4-FFF2-40B4-BE49-F238E27FC236}">
                <a16:creationId xmlns:a16="http://schemas.microsoft.com/office/drawing/2014/main" id="{2BB4E7F9-7F34-ED4C-8E27-89F9399BCA56}"/>
              </a:ext>
            </a:extLst>
          </p:cNvPr>
          <p:cNvSpPr>
            <a:spLocks noGrp="1"/>
          </p:cNvSpPr>
          <p:nvPr>
            <p:ph sz="half" idx="12"/>
          </p:nvPr>
        </p:nvSpPr>
        <p:spPr/>
        <p:txBody>
          <a:bodyPr/>
          <a:lstStyle/>
          <a:p>
            <a:r>
              <a:rPr lang="nb-NO"/>
              <a:t>Verve 10 nye medlemmer</a:t>
            </a:r>
          </a:p>
          <a:p>
            <a:r>
              <a:rPr lang="nb-NO"/>
              <a:t>Arrangere to åpne arrangement</a:t>
            </a:r>
          </a:p>
          <a:p>
            <a:r>
              <a:rPr lang="nb-NO"/>
              <a:t>Ha stand annenhver måned</a:t>
            </a:r>
          </a:p>
          <a:p>
            <a:r>
              <a:rPr lang="nb-NO"/>
              <a:t>Arrangere 1. mai – frokost</a:t>
            </a:r>
          </a:p>
          <a:p>
            <a:r>
              <a:rPr lang="nb-NO"/>
              <a:t>Arrangere medlemskafé med nabolokallagene en gang i kvartalet. </a:t>
            </a:r>
          </a:p>
          <a:p>
            <a:pPr marL="0" indent="0">
              <a:buNone/>
            </a:pPr>
            <a:endParaRPr lang="nb-NO"/>
          </a:p>
          <a:p>
            <a:pPr marL="0" indent="0">
              <a:buNone/>
            </a:pPr>
            <a:endParaRPr lang="nb-NO"/>
          </a:p>
          <a:p>
            <a:endParaRPr lang="nb-NO"/>
          </a:p>
        </p:txBody>
      </p:sp>
      <p:sp>
        <p:nvSpPr>
          <p:cNvPr id="5" name="Text Placeholder 4">
            <a:extLst>
              <a:ext uri="{FF2B5EF4-FFF2-40B4-BE49-F238E27FC236}">
                <a16:creationId xmlns:a16="http://schemas.microsoft.com/office/drawing/2014/main" id="{FE9F546F-2715-E24B-8E46-0695AC7666E4}"/>
              </a:ext>
            </a:extLst>
          </p:cNvPr>
          <p:cNvSpPr>
            <a:spLocks noGrp="1"/>
          </p:cNvSpPr>
          <p:nvPr>
            <p:ph type="body" idx="13"/>
          </p:nvPr>
        </p:nvSpPr>
        <p:spPr/>
        <p:txBody>
          <a:bodyPr/>
          <a:lstStyle/>
          <a:p>
            <a:r>
              <a:rPr lang="nb-NO"/>
              <a:t>Organisatoriske:</a:t>
            </a:r>
          </a:p>
        </p:txBody>
      </p:sp>
      <p:sp>
        <p:nvSpPr>
          <p:cNvPr id="6" name="Title 5">
            <a:extLst>
              <a:ext uri="{FF2B5EF4-FFF2-40B4-BE49-F238E27FC236}">
                <a16:creationId xmlns:a16="http://schemas.microsoft.com/office/drawing/2014/main" id="{EB8E75DB-AE3C-6549-955E-8F1173303332}"/>
              </a:ext>
            </a:extLst>
          </p:cNvPr>
          <p:cNvSpPr>
            <a:spLocks noGrp="1"/>
          </p:cNvSpPr>
          <p:nvPr>
            <p:ph type="title"/>
          </p:nvPr>
        </p:nvSpPr>
        <p:spPr/>
        <p:txBody>
          <a:bodyPr/>
          <a:lstStyle/>
          <a:p>
            <a:r>
              <a:rPr lang="nb-NO"/>
              <a:t>Lokallag: Eksempel på mål</a:t>
            </a:r>
          </a:p>
        </p:txBody>
      </p:sp>
    </p:spTree>
    <p:extLst>
      <p:ext uri="{BB962C8B-B14F-4D97-AF65-F5344CB8AC3E}">
        <p14:creationId xmlns:p14="http://schemas.microsoft.com/office/powerpoint/2010/main" val="330902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D4CD4-0529-F443-84AF-CFA95F5003E8}"/>
              </a:ext>
            </a:extLst>
          </p:cNvPr>
          <p:cNvSpPr>
            <a:spLocks noGrp="1"/>
          </p:cNvSpPr>
          <p:nvPr>
            <p:ph type="title"/>
          </p:nvPr>
        </p:nvSpPr>
        <p:spPr/>
        <p:txBody>
          <a:bodyPr/>
          <a:lstStyle/>
          <a:p>
            <a:r>
              <a:rPr lang="en-NO"/>
              <a:t>Lokallag: Vårt mål </a:t>
            </a:r>
          </a:p>
        </p:txBody>
      </p:sp>
      <p:sp>
        <p:nvSpPr>
          <p:cNvPr id="3" name="Content Placeholder 2">
            <a:extLst>
              <a:ext uri="{FF2B5EF4-FFF2-40B4-BE49-F238E27FC236}">
                <a16:creationId xmlns:a16="http://schemas.microsoft.com/office/drawing/2014/main" id="{A01A83B8-E48D-3146-BE41-83E309248472}"/>
              </a:ext>
            </a:extLst>
          </p:cNvPr>
          <p:cNvSpPr>
            <a:spLocks noGrp="1"/>
          </p:cNvSpPr>
          <p:nvPr>
            <p:ph idx="1"/>
          </p:nvPr>
        </p:nvSpPr>
        <p:spPr/>
        <p:txBody>
          <a:bodyPr/>
          <a:lstStyle/>
          <a:p>
            <a:pPr marL="0" indent="0">
              <a:buNone/>
            </a:pPr>
            <a:endParaRPr lang="en-NO"/>
          </a:p>
          <a:p>
            <a:r>
              <a:rPr lang="en-NO"/>
              <a:t>Hjelpe lokallagene med å prioritere noen målsetninger de vil jobbe med ut </a:t>
            </a:r>
            <a:r>
              <a:rPr lang="en-GB" err="1"/>
              <a:t>i</a:t>
            </a:r>
            <a:r>
              <a:rPr lang="en-GB"/>
              <a:t> </a:t>
            </a:r>
            <a:r>
              <a:rPr lang="en-NO"/>
              <a:t>fra de de ressursene de har. </a:t>
            </a:r>
            <a:r>
              <a:rPr lang="en-GB"/>
              <a:t>I</a:t>
            </a:r>
            <a:r>
              <a:rPr lang="en-NO"/>
              <a:t>kke bidra til mer dårlig samvittighet. </a:t>
            </a:r>
          </a:p>
          <a:p>
            <a:endParaRPr lang="en-NO"/>
          </a:p>
          <a:p>
            <a:r>
              <a:rPr lang="en-NO"/>
              <a:t>Idé: Egen samling/møte enten fysisk eller digitalt for å diskutere arbeidsplaner med lokallagene. </a:t>
            </a:r>
          </a:p>
        </p:txBody>
      </p:sp>
    </p:spTree>
    <p:extLst>
      <p:ext uri="{BB962C8B-B14F-4D97-AF65-F5344CB8AC3E}">
        <p14:creationId xmlns:p14="http://schemas.microsoft.com/office/powerpoint/2010/main" val="1869377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48EDE1-D25B-D243-8ED1-AD4A6BE482E1}"/>
              </a:ext>
            </a:extLst>
          </p:cNvPr>
          <p:cNvSpPr>
            <a:spLocks noGrp="1"/>
          </p:cNvSpPr>
          <p:nvPr>
            <p:ph idx="1"/>
          </p:nvPr>
        </p:nvSpPr>
        <p:spPr/>
        <p:txBody>
          <a:bodyPr/>
          <a:lstStyle/>
          <a:p>
            <a:r>
              <a:rPr lang="nb-NO"/>
              <a:t>Kommunikasjon mellom partikontoret og fylkeslagene</a:t>
            </a:r>
          </a:p>
          <a:p>
            <a:r>
              <a:rPr lang="nb-NO"/>
              <a:t>Tilpasset informasjon til lokallagene om prosjekter og prosesser, for eksempel kampanjeuker og programprosesser</a:t>
            </a:r>
          </a:p>
          <a:p>
            <a:r>
              <a:rPr lang="nb-NO"/>
              <a:t>Egne kanaler for innspill og forslag til sentrale prosesser</a:t>
            </a:r>
          </a:p>
          <a:p>
            <a:r>
              <a:rPr lang="nb-NO"/>
              <a:t>Datoer og frister</a:t>
            </a:r>
          </a:p>
          <a:p>
            <a:r>
              <a:rPr lang="en-GB" err="1"/>
              <a:t>Nyhetsbrev</a:t>
            </a:r>
            <a:r>
              <a:rPr lang="en-GB"/>
              <a:t>, </a:t>
            </a:r>
            <a:r>
              <a:rPr lang="en-GB" err="1"/>
              <a:t>facebooksider</a:t>
            </a:r>
            <a:r>
              <a:rPr lang="en-GB"/>
              <a:t> </a:t>
            </a:r>
            <a:r>
              <a:rPr lang="en-GB" err="1"/>
              <a:t>og</a:t>
            </a:r>
            <a:r>
              <a:rPr lang="en-GB"/>
              <a:t> </a:t>
            </a:r>
            <a:r>
              <a:rPr lang="en-GB" err="1"/>
              <a:t>nettsider</a:t>
            </a:r>
            <a:endParaRPr lang="en-GB"/>
          </a:p>
          <a:p>
            <a:r>
              <a:rPr lang="en-GB"/>
              <a:t>Den </a:t>
            </a:r>
            <a:r>
              <a:rPr lang="en-GB" err="1"/>
              <a:t>uformelle</a:t>
            </a:r>
            <a:r>
              <a:rPr lang="en-GB"/>
              <a:t> </a:t>
            </a:r>
            <a:r>
              <a:rPr lang="en-GB" err="1"/>
              <a:t>kontakten</a:t>
            </a:r>
            <a:endParaRPr lang="nb-NO"/>
          </a:p>
        </p:txBody>
      </p:sp>
      <p:sp>
        <p:nvSpPr>
          <p:cNvPr id="3" name="Title 2">
            <a:extLst>
              <a:ext uri="{FF2B5EF4-FFF2-40B4-BE49-F238E27FC236}">
                <a16:creationId xmlns:a16="http://schemas.microsoft.com/office/drawing/2014/main" id="{6983E979-E9FE-8E41-826E-1163CEF0B406}"/>
              </a:ext>
            </a:extLst>
          </p:cNvPr>
          <p:cNvSpPr>
            <a:spLocks noGrp="1"/>
          </p:cNvSpPr>
          <p:nvPr>
            <p:ph type="title"/>
          </p:nvPr>
        </p:nvSpPr>
        <p:spPr/>
        <p:txBody>
          <a:bodyPr/>
          <a:lstStyle/>
          <a:p>
            <a:r>
              <a:rPr lang="nb-NO"/>
              <a:t>Lokallag: Informasjonsflyt</a:t>
            </a:r>
          </a:p>
        </p:txBody>
      </p:sp>
    </p:spTree>
    <p:extLst>
      <p:ext uri="{BB962C8B-B14F-4D97-AF65-F5344CB8AC3E}">
        <p14:creationId xmlns:p14="http://schemas.microsoft.com/office/powerpoint/2010/main" val="966857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EB1BE-D8B4-C343-8523-196EB3B61EEE}"/>
              </a:ext>
            </a:extLst>
          </p:cNvPr>
          <p:cNvSpPr>
            <a:spLocks noGrp="1"/>
          </p:cNvSpPr>
          <p:nvPr>
            <p:ph type="title"/>
          </p:nvPr>
        </p:nvSpPr>
        <p:spPr/>
        <p:txBody>
          <a:bodyPr/>
          <a:lstStyle/>
          <a:p>
            <a:r>
              <a:rPr lang="nb-NO"/>
              <a:t>Lokallag: Nyhetsbrev og e-post</a:t>
            </a:r>
          </a:p>
        </p:txBody>
      </p:sp>
      <p:sp>
        <p:nvSpPr>
          <p:cNvPr id="3" name="Content Placeholder 2">
            <a:extLst>
              <a:ext uri="{FF2B5EF4-FFF2-40B4-BE49-F238E27FC236}">
                <a16:creationId xmlns:a16="http://schemas.microsoft.com/office/drawing/2014/main" id="{C37F8EE0-6AE7-BB40-9DF3-985D500F31EB}"/>
              </a:ext>
            </a:extLst>
          </p:cNvPr>
          <p:cNvSpPr>
            <a:spLocks noGrp="1"/>
          </p:cNvSpPr>
          <p:nvPr>
            <p:ph idx="1"/>
          </p:nvPr>
        </p:nvSpPr>
        <p:spPr/>
        <p:txBody>
          <a:bodyPr/>
          <a:lstStyle/>
          <a:p>
            <a:r>
              <a:rPr lang="nb-NO"/>
              <a:t>Tillitsvalgte mottar mye informasjon </a:t>
            </a:r>
          </a:p>
          <a:p>
            <a:endParaRPr lang="nb-NO"/>
          </a:p>
          <a:p>
            <a:r>
              <a:rPr lang="nb-NO"/>
              <a:t>Skill mellom hva som er </a:t>
            </a:r>
            <a:r>
              <a:rPr lang="nb-NO" i="1"/>
              <a:t>viktig</a:t>
            </a:r>
            <a:r>
              <a:rPr lang="nb-NO"/>
              <a:t> og hva som er «kjekt å vite»</a:t>
            </a:r>
          </a:p>
          <a:p>
            <a:endParaRPr lang="nb-NO"/>
          </a:p>
          <a:p>
            <a:r>
              <a:rPr lang="en-GB" err="1"/>
              <a:t>Hvem</a:t>
            </a:r>
            <a:r>
              <a:rPr lang="en-GB"/>
              <a:t> </a:t>
            </a:r>
            <a:r>
              <a:rPr lang="en-GB" err="1"/>
              <a:t>skal</a:t>
            </a:r>
            <a:r>
              <a:rPr lang="en-GB"/>
              <a:t> </a:t>
            </a:r>
            <a:r>
              <a:rPr lang="en-GB" err="1"/>
              <a:t>informasjonen</a:t>
            </a:r>
            <a:r>
              <a:rPr lang="en-GB"/>
              <a:t> </a:t>
            </a:r>
            <a:r>
              <a:rPr lang="en-GB" err="1"/>
              <a:t>til</a:t>
            </a:r>
            <a:r>
              <a:rPr lang="en-GB"/>
              <a:t>? </a:t>
            </a:r>
            <a:r>
              <a:rPr lang="en-GB" err="1"/>
              <a:t>Hva</a:t>
            </a:r>
            <a:r>
              <a:rPr lang="en-GB"/>
              <a:t> </a:t>
            </a:r>
            <a:r>
              <a:rPr lang="en-GB" err="1"/>
              <a:t>vil</a:t>
            </a:r>
            <a:r>
              <a:rPr lang="en-GB"/>
              <a:t> </a:t>
            </a:r>
            <a:r>
              <a:rPr lang="en-GB" err="1"/>
              <a:t>dere</a:t>
            </a:r>
            <a:r>
              <a:rPr lang="en-GB"/>
              <a:t> </a:t>
            </a:r>
            <a:r>
              <a:rPr lang="en-GB" err="1"/>
              <a:t>oppnå</a:t>
            </a:r>
            <a:r>
              <a:rPr lang="en-GB"/>
              <a:t> med </a:t>
            </a:r>
            <a:r>
              <a:rPr lang="en-GB" err="1"/>
              <a:t>å</a:t>
            </a:r>
            <a:r>
              <a:rPr lang="en-GB"/>
              <a:t> </a:t>
            </a:r>
            <a:r>
              <a:rPr lang="en-GB" err="1"/>
              <a:t>sende</a:t>
            </a:r>
            <a:r>
              <a:rPr lang="en-GB"/>
              <a:t> den </a:t>
            </a:r>
            <a:r>
              <a:rPr lang="en-GB" err="1"/>
              <a:t>ut</a:t>
            </a:r>
            <a:r>
              <a:rPr lang="en-GB"/>
              <a:t>? </a:t>
            </a:r>
            <a:r>
              <a:rPr lang="en-GB" err="1"/>
              <a:t>Hva</a:t>
            </a:r>
            <a:r>
              <a:rPr lang="en-GB"/>
              <a:t> </a:t>
            </a:r>
            <a:r>
              <a:rPr lang="en-GB" err="1"/>
              <a:t>ønsker</a:t>
            </a:r>
            <a:r>
              <a:rPr lang="en-GB"/>
              <a:t> </a:t>
            </a:r>
            <a:r>
              <a:rPr lang="en-GB" err="1"/>
              <a:t>dere</a:t>
            </a:r>
            <a:r>
              <a:rPr lang="en-GB"/>
              <a:t> at </a:t>
            </a:r>
            <a:r>
              <a:rPr lang="en-GB" err="1"/>
              <a:t>mottakerne</a:t>
            </a:r>
            <a:r>
              <a:rPr lang="en-GB"/>
              <a:t> </a:t>
            </a:r>
            <a:r>
              <a:rPr lang="en-GB" err="1"/>
              <a:t>skal</a:t>
            </a:r>
            <a:r>
              <a:rPr lang="en-GB"/>
              <a:t> </a:t>
            </a:r>
            <a:r>
              <a:rPr lang="en-GB" err="1"/>
              <a:t>følge</a:t>
            </a:r>
            <a:r>
              <a:rPr lang="en-GB"/>
              <a:t> </a:t>
            </a:r>
            <a:r>
              <a:rPr lang="en-GB" err="1"/>
              <a:t>opp</a:t>
            </a:r>
            <a:r>
              <a:rPr lang="en-GB"/>
              <a:t> </a:t>
            </a:r>
            <a:r>
              <a:rPr lang="en-GB" err="1"/>
              <a:t>konkret</a:t>
            </a:r>
            <a:r>
              <a:rPr lang="en-GB"/>
              <a:t>?</a:t>
            </a:r>
          </a:p>
          <a:p>
            <a:endParaRPr lang="en-GB"/>
          </a:p>
          <a:p>
            <a:r>
              <a:rPr lang="en-GB"/>
              <a:t>SMS-</a:t>
            </a:r>
            <a:r>
              <a:rPr lang="en-GB" err="1"/>
              <a:t>bruk</a:t>
            </a:r>
            <a:endParaRPr lang="nb-NO"/>
          </a:p>
        </p:txBody>
      </p:sp>
    </p:spTree>
    <p:extLst>
      <p:ext uri="{BB962C8B-B14F-4D97-AF65-F5344CB8AC3E}">
        <p14:creationId xmlns:p14="http://schemas.microsoft.com/office/powerpoint/2010/main" val="822421685"/>
      </p:ext>
    </p:extLst>
  </p:cSld>
  <p:clrMapOvr>
    <a:masterClrMapping/>
  </p:clrMapOvr>
</p:sld>
</file>

<file path=ppt/theme/theme1.xml><?xml version="1.0" encoding="utf-8"?>
<a:theme xmlns:a="http://schemas.openxmlformats.org/drawingml/2006/main" name="Profil2020">
  <a:themeElements>
    <a:clrScheme name="Profil2020">
      <a:dk1>
        <a:srgbClr val="440C1A"/>
      </a:dk1>
      <a:lt1>
        <a:srgbClr val="F2EBDD"/>
      </a:lt1>
      <a:dk2>
        <a:srgbClr val="243324"/>
      </a:dk2>
      <a:lt2>
        <a:srgbClr val="EFEFEF"/>
      </a:lt2>
      <a:accent1>
        <a:srgbClr val="EA4040"/>
      </a:accent1>
      <a:accent2>
        <a:srgbClr val="539760"/>
      </a:accent2>
      <a:accent3>
        <a:srgbClr val="C9EF3F"/>
      </a:accent3>
      <a:accent4>
        <a:srgbClr val="C1D8B2"/>
      </a:accent4>
      <a:accent5>
        <a:srgbClr val="FAA071"/>
      </a:accent5>
      <a:accent6>
        <a:srgbClr val="FFCEB8"/>
      </a:accent6>
      <a:hlink>
        <a:srgbClr val="0000FF"/>
      </a:hlink>
      <a:folHlink>
        <a:srgbClr val="54073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bokmål 2020" id="{54D2E668-688B-584A-8EAF-1177FB36B986}" vid="{FA47A38B-7362-0043-B1C1-1F4852960D6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0AC9F3924FA47439C2614242EF3C70A" ma:contentTypeVersion="4" ma:contentTypeDescription="Create a new document." ma:contentTypeScope="" ma:versionID="17f98851f4507eb95e86563e85388e70">
  <xsd:schema xmlns:xsd="http://www.w3.org/2001/XMLSchema" xmlns:xs="http://www.w3.org/2001/XMLSchema" xmlns:p="http://schemas.microsoft.com/office/2006/metadata/properties" xmlns:ns2="1acbe4c6-3533-4d0a-bf4e-4a7241bf3ad3" xmlns:ns3="756fdda2-5d50-4e89-850a-a89271ab24f9" targetNamespace="http://schemas.microsoft.com/office/2006/metadata/properties" ma:root="true" ma:fieldsID="c0069a2f50355bdfcac98d7c657b7c39" ns2:_="" ns3:_="">
    <xsd:import namespace="1acbe4c6-3533-4d0a-bf4e-4a7241bf3ad3"/>
    <xsd:import namespace="756fdda2-5d50-4e89-850a-a89271ab24f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cbe4c6-3533-4d0a-bf4e-4a7241bf3a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6fdda2-5d50-4e89-850a-a89271ab24f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15A5407-873D-4C24-A35A-5ACA4F8EC484}">
  <ds:schemaRefs>
    <ds:schemaRef ds:uri="http://schemas.microsoft.com/sharepoint/v3/contenttype/forms"/>
  </ds:schemaRefs>
</ds:datastoreItem>
</file>

<file path=customXml/itemProps2.xml><?xml version="1.0" encoding="utf-8"?>
<ds:datastoreItem xmlns:ds="http://schemas.openxmlformats.org/officeDocument/2006/customXml" ds:itemID="{0F15F476-BEF8-4745-BC36-0A4264C2D4F7}"/>
</file>

<file path=customXml/itemProps3.xml><?xml version="1.0" encoding="utf-8"?>
<ds:datastoreItem xmlns:ds="http://schemas.openxmlformats.org/officeDocument/2006/customXml" ds:itemID="{CD30CF29-2DC8-4E71-B1D6-930052E459A8}">
  <ds:schemaRefs>
    <ds:schemaRef ds:uri="http://purl.org/dc/elements/1.1/"/>
    <ds:schemaRef ds:uri="http://schemas.microsoft.com/office/2006/documentManagement/types"/>
    <ds:schemaRef ds:uri="http://schemas.microsoft.com/office/2006/metadata/properties"/>
    <ds:schemaRef ds:uri="http://www.w3.org/XML/1998/namespace"/>
    <ds:schemaRef ds:uri="1acbe4c6-3533-4d0a-bf4e-4a7241bf3ad3"/>
    <ds:schemaRef ds:uri="http://purl.org/dc/terms/"/>
    <ds:schemaRef ds:uri="http://schemas.openxmlformats.org/package/2006/metadata/core-properties"/>
    <ds:schemaRef ds:uri="756fdda2-5d50-4e89-850a-a89271ab24f9"/>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Profil2020</Template>
  <TotalTime>0</TotalTime>
  <Words>5581</Words>
  <Application>Microsoft Macintosh PowerPoint</Application>
  <PresentationFormat>Custom</PresentationFormat>
  <Paragraphs>418</Paragraphs>
  <Slides>25</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Calibri</vt:lpstr>
      <vt:lpstr>Arial</vt:lpstr>
      <vt:lpstr>Profil2020</vt:lpstr>
      <vt:lpstr>Fylkesstyreskolering </vt:lpstr>
      <vt:lpstr>Innhold: </vt:lpstr>
      <vt:lpstr>PowerPoint Presentation</vt:lpstr>
      <vt:lpstr>Lokallag: Få oversikt</vt:lpstr>
      <vt:lpstr>Lokallag: Realistiske mål</vt:lpstr>
      <vt:lpstr>Lokallag: Eksempel på mål</vt:lpstr>
      <vt:lpstr>Lokallag: Vårt mål </vt:lpstr>
      <vt:lpstr>Lokallag: Informasjonsflyt</vt:lpstr>
      <vt:lpstr>Lokallag: Nyhetsbrev og e-post</vt:lpstr>
      <vt:lpstr>Lokallag: Aktivitet i lokallagene</vt:lpstr>
      <vt:lpstr>Lokallag: Skolering og samlinger</vt:lpstr>
      <vt:lpstr>Lokallag: SVs tillitsvalgtskolering</vt:lpstr>
      <vt:lpstr>Lokallag: Rekruttering av tillitsvalgte</vt:lpstr>
      <vt:lpstr>Lokallag: Medlemmer uten lokallag</vt:lpstr>
      <vt:lpstr>Lokallag: Starte nye lokallag</vt:lpstr>
      <vt:lpstr>Lokallag: Avvikling av lokallag</vt:lpstr>
      <vt:lpstr>Til drøfting/refleksjon</vt:lpstr>
      <vt:lpstr>PowerPoint Presentation</vt:lpstr>
      <vt:lpstr>Folkevalgte</vt:lpstr>
      <vt:lpstr>Folkevalgte: Kommunestyrer</vt:lpstr>
      <vt:lpstr>Folkevalgte: Fylkestinget</vt:lpstr>
      <vt:lpstr>Folkevalgte: Stortinget</vt:lpstr>
      <vt:lpstr>Folkevalgte: Folkevalgtportalen</vt:lpstr>
      <vt:lpstr>Til drøfting/refleksjon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Endre Flatmo</dc:creator>
  <cp:lastModifiedBy>Endre Flatmo</cp:lastModifiedBy>
  <cp:revision>1</cp:revision>
  <cp:lastPrinted>2020-10-10T15:07:10Z</cp:lastPrinted>
  <dcterms:created xsi:type="dcterms:W3CDTF">2021-10-27T11:16:18Z</dcterms:created>
  <dcterms:modified xsi:type="dcterms:W3CDTF">2022-03-22T14:03:16Z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0x01010050AC9F3924FA47439C2614242EF3C70A</vt:lpwstr>
  </property>
</Properties>
</file>