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2" r:id="rId4"/>
  </p:sldMasterIdLst>
  <p:notesMasterIdLst>
    <p:notesMasterId r:id="rId49"/>
  </p:notesMasterIdLst>
  <p:handoutMasterIdLst>
    <p:handoutMasterId r:id="rId50"/>
  </p:handoutMasterIdLst>
  <p:sldIdLst>
    <p:sldId id="256" r:id="rId5"/>
    <p:sldId id="285" r:id="rId6"/>
    <p:sldId id="286" r:id="rId7"/>
    <p:sldId id="292" r:id="rId8"/>
    <p:sldId id="291" r:id="rId9"/>
    <p:sldId id="293" r:id="rId10"/>
    <p:sldId id="294" r:id="rId11"/>
    <p:sldId id="342" r:id="rId12"/>
    <p:sldId id="340" r:id="rId13"/>
    <p:sldId id="339" r:id="rId14"/>
    <p:sldId id="330" r:id="rId15"/>
    <p:sldId id="280" r:id="rId16"/>
    <p:sldId id="295" r:id="rId17"/>
    <p:sldId id="301" r:id="rId18"/>
    <p:sldId id="323" r:id="rId19"/>
    <p:sldId id="272" r:id="rId20"/>
    <p:sldId id="271" r:id="rId21"/>
    <p:sldId id="297" r:id="rId22"/>
    <p:sldId id="300" r:id="rId23"/>
    <p:sldId id="298" r:id="rId24"/>
    <p:sldId id="299" r:id="rId25"/>
    <p:sldId id="296" r:id="rId26"/>
    <p:sldId id="287" r:id="rId27"/>
    <p:sldId id="335" r:id="rId28"/>
    <p:sldId id="326" r:id="rId29"/>
    <p:sldId id="260" r:id="rId30"/>
    <p:sldId id="321" r:id="rId31"/>
    <p:sldId id="334" r:id="rId32"/>
    <p:sldId id="333" r:id="rId33"/>
    <p:sldId id="336" r:id="rId34"/>
    <p:sldId id="288" r:id="rId35"/>
    <p:sldId id="257" r:id="rId36"/>
    <p:sldId id="282" r:id="rId37"/>
    <p:sldId id="283" r:id="rId38"/>
    <p:sldId id="284" r:id="rId39"/>
    <p:sldId id="337" r:id="rId40"/>
    <p:sldId id="289" r:id="rId41"/>
    <p:sldId id="327" r:id="rId42"/>
    <p:sldId id="328" r:id="rId43"/>
    <p:sldId id="329" r:id="rId44"/>
    <p:sldId id="338" r:id="rId45"/>
    <p:sldId id="303" r:id="rId46"/>
    <p:sldId id="331" r:id="rId47"/>
    <p:sldId id="290" r:id="rId48"/>
  </p:sldIdLst>
  <p:sldSz cx="12195175" cy="6859588"/>
  <p:notesSz cx="6858000" cy="9144000"/>
  <p:embeddedFontLst>
    <p:embeddedFont>
      <p:font typeface="Calibri" panose="020F0502020204030204" pitchFamily="34" charset="0"/>
      <p:regular r:id="rId51"/>
      <p:bold r:id="rId52"/>
      <p:italic r:id="rId53"/>
      <p:boldItalic r:id="rId54"/>
    </p:embeddedFont>
  </p:embeddedFontLst>
  <p:defaultText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BDD"/>
    <a:srgbClr val="EB4040"/>
    <a:srgbClr val="EFEFEF"/>
    <a:srgbClr val="253325"/>
    <a:srgbClr val="440C1A"/>
    <a:srgbClr val="5397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9799B5-0335-E74E-94EC-DDD6AAF88E3A}" v="7" dt="2022-03-22T14:25:02.349"/>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74"/>
    <p:restoredTop sz="60880"/>
  </p:normalViewPr>
  <p:slideViewPr>
    <p:cSldViewPr snapToGrid="0">
      <p:cViewPr varScale="1">
        <p:scale>
          <a:sx n="62" d="100"/>
          <a:sy n="62" d="100"/>
        </p:scale>
        <p:origin x="2808" y="200"/>
      </p:cViewPr>
      <p:guideLst>
        <p:guide orient="horz" pos="2161"/>
        <p:guide pos="3841"/>
      </p:guideLst>
    </p:cSldViewPr>
  </p:slideViewPr>
  <p:notesTextViewPr>
    <p:cViewPr>
      <p:scale>
        <a:sx n="100" d="100"/>
        <a:sy n="10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 Ulvestad" userId="9fdedb2c-857d-486b-a94d-b64b2be3f080" providerId="ADAL" clId="{886B07E6-A4E7-7D4E-8648-C42D5FE53B9A}"/>
    <pc:docChg chg="custSel modSld">
      <pc:chgData name="Eli Ulvestad" userId="9fdedb2c-857d-486b-a94d-b64b2be3f080" providerId="ADAL" clId="{886B07E6-A4E7-7D4E-8648-C42D5FE53B9A}" dt="2022-03-17T17:31:31.029" v="7155" actId="20577"/>
      <pc:docMkLst>
        <pc:docMk/>
      </pc:docMkLst>
      <pc:sldChg chg="modNotesTx">
        <pc:chgData name="Eli Ulvestad" userId="9fdedb2c-857d-486b-a94d-b64b2be3f080" providerId="ADAL" clId="{886B07E6-A4E7-7D4E-8648-C42D5FE53B9A}" dt="2022-03-17T16:27:41.343" v="1457" actId="20577"/>
        <pc:sldMkLst>
          <pc:docMk/>
          <pc:sldMk cId="1602964182" sldId="256"/>
        </pc:sldMkLst>
      </pc:sldChg>
      <pc:sldChg chg="modSp mod modNotesTx">
        <pc:chgData name="Eli Ulvestad" userId="9fdedb2c-857d-486b-a94d-b64b2be3f080" providerId="ADAL" clId="{886B07E6-A4E7-7D4E-8648-C42D5FE53B9A}" dt="2022-03-17T17:28:43.699" v="6803" actId="20577"/>
        <pc:sldMkLst>
          <pc:docMk/>
          <pc:sldMk cId="2395628738" sldId="257"/>
        </pc:sldMkLst>
        <pc:spChg chg="mod">
          <ac:chgData name="Eli Ulvestad" userId="9fdedb2c-857d-486b-a94d-b64b2be3f080" providerId="ADAL" clId="{886B07E6-A4E7-7D4E-8648-C42D5FE53B9A}" dt="2022-03-17T17:28:43.699" v="6803" actId="20577"/>
          <ac:spMkLst>
            <pc:docMk/>
            <pc:sldMk cId="2395628738" sldId="257"/>
            <ac:spMk id="3" creationId="{575FE1BE-8893-134C-8B0B-BCC08F1A52E8}"/>
          </ac:spMkLst>
        </pc:spChg>
      </pc:sldChg>
      <pc:sldChg chg="modSp modNotesTx">
        <pc:chgData name="Eli Ulvestad" userId="9fdedb2c-857d-486b-a94d-b64b2be3f080" providerId="ADAL" clId="{886B07E6-A4E7-7D4E-8648-C42D5FE53B9A}" dt="2022-03-17T17:19:15.078" v="5841" actId="20577"/>
        <pc:sldMkLst>
          <pc:docMk/>
          <pc:sldMk cId="3927583842" sldId="260"/>
        </pc:sldMkLst>
        <pc:graphicFrameChg chg="mod">
          <ac:chgData name="Eli Ulvestad" userId="9fdedb2c-857d-486b-a94d-b64b2be3f080" providerId="ADAL" clId="{886B07E6-A4E7-7D4E-8648-C42D5FE53B9A}" dt="2022-03-17T17:19:15.078" v="5841" actId="20577"/>
          <ac:graphicFrameMkLst>
            <pc:docMk/>
            <pc:sldMk cId="3927583842" sldId="260"/>
            <ac:graphicFrameMk id="6" creationId="{5ADC58EA-2A7F-46C5-831F-1CECBAC32840}"/>
          </ac:graphicFrameMkLst>
        </pc:graphicFrameChg>
      </pc:sldChg>
      <pc:sldChg chg="modSp mod modNotesTx">
        <pc:chgData name="Eli Ulvestad" userId="9fdedb2c-857d-486b-a94d-b64b2be3f080" providerId="ADAL" clId="{886B07E6-A4E7-7D4E-8648-C42D5FE53B9A}" dt="2022-03-17T16:53:34.741" v="3535" actId="20577"/>
        <pc:sldMkLst>
          <pc:docMk/>
          <pc:sldMk cId="989543610" sldId="271"/>
        </pc:sldMkLst>
        <pc:spChg chg="mod">
          <ac:chgData name="Eli Ulvestad" userId="9fdedb2c-857d-486b-a94d-b64b2be3f080" providerId="ADAL" clId="{886B07E6-A4E7-7D4E-8648-C42D5FE53B9A}" dt="2022-03-17T16:47:57.053" v="3272" actId="108"/>
          <ac:spMkLst>
            <pc:docMk/>
            <pc:sldMk cId="989543610" sldId="271"/>
            <ac:spMk id="3" creationId="{EBD906F5-B569-804A-9335-F408FD29E52E}"/>
          </ac:spMkLst>
        </pc:spChg>
      </pc:sldChg>
      <pc:sldChg chg="modNotesTx">
        <pc:chgData name="Eli Ulvestad" userId="9fdedb2c-857d-486b-a94d-b64b2be3f080" providerId="ADAL" clId="{886B07E6-A4E7-7D4E-8648-C42D5FE53B9A}" dt="2022-03-17T16:53:11.985" v="3516" actId="20577"/>
        <pc:sldMkLst>
          <pc:docMk/>
          <pc:sldMk cId="1440570310" sldId="272"/>
        </pc:sldMkLst>
      </pc:sldChg>
      <pc:sldChg chg="modSp mod modNotesTx">
        <pc:chgData name="Eli Ulvestad" userId="9fdedb2c-857d-486b-a94d-b64b2be3f080" providerId="ADAL" clId="{886B07E6-A4E7-7D4E-8648-C42D5FE53B9A}" dt="2022-03-17T16:49:40.205" v="3299" actId="20577"/>
        <pc:sldMkLst>
          <pc:docMk/>
          <pc:sldMk cId="1854374770" sldId="280"/>
        </pc:sldMkLst>
        <pc:spChg chg="mod">
          <ac:chgData name="Eli Ulvestad" userId="9fdedb2c-857d-486b-a94d-b64b2be3f080" providerId="ADAL" clId="{886B07E6-A4E7-7D4E-8648-C42D5FE53B9A}" dt="2022-03-17T16:36:23.543" v="2161" actId="27636"/>
          <ac:spMkLst>
            <pc:docMk/>
            <pc:sldMk cId="1854374770" sldId="280"/>
            <ac:spMk id="2" creationId="{17102C77-4669-444C-B187-0E0E3CE9DC32}"/>
          </ac:spMkLst>
        </pc:spChg>
        <pc:spChg chg="mod">
          <ac:chgData name="Eli Ulvestad" userId="9fdedb2c-857d-486b-a94d-b64b2be3f080" providerId="ADAL" clId="{886B07E6-A4E7-7D4E-8648-C42D5FE53B9A}" dt="2022-03-17T16:49:40.205" v="3299" actId="20577"/>
          <ac:spMkLst>
            <pc:docMk/>
            <pc:sldMk cId="1854374770" sldId="280"/>
            <ac:spMk id="5" creationId="{A0A6D028-2B44-D24F-A56F-1C4276667D0C}"/>
          </ac:spMkLst>
        </pc:spChg>
      </pc:sldChg>
      <pc:sldChg chg="modNotesTx">
        <pc:chgData name="Eli Ulvestad" userId="9fdedb2c-857d-486b-a94d-b64b2be3f080" providerId="ADAL" clId="{886B07E6-A4E7-7D4E-8648-C42D5FE53B9A}" dt="2022-03-17T17:27:15.281" v="6756" actId="20577"/>
        <pc:sldMkLst>
          <pc:docMk/>
          <pc:sldMk cId="3142440178" sldId="282"/>
        </pc:sldMkLst>
      </pc:sldChg>
      <pc:sldChg chg="modNotesTx">
        <pc:chgData name="Eli Ulvestad" userId="9fdedb2c-857d-486b-a94d-b64b2be3f080" providerId="ADAL" clId="{886B07E6-A4E7-7D4E-8648-C42D5FE53B9A}" dt="2022-03-17T17:27:41.117" v="6784" actId="20577"/>
        <pc:sldMkLst>
          <pc:docMk/>
          <pc:sldMk cId="595550003" sldId="283"/>
        </pc:sldMkLst>
      </pc:sldChg>
      <pc:sldChg chg="modSp mod modNotesTx">
        <pc:chgData name="Eli Ulvestad" userId="9fdedb2c-857d-486b-a94d-b64b2be3f080" providerId="ADAL" clId="{886B07E6-A4E7-7D4E-8648-C42D5FE53B9A}" dt="2022-03-17T17:28:32.308" v="6799" actId="20577"/>
        <pc:sldMkLst>
          <pc:docMk/>
          <pc:sldMk cId="3240502181" sldId="284"/>
        </pc:sldMkLst>
        <pc:spChg chg="mod">
          <ac:chgData name="Eli Ulvestad" userId="9fdedb2c-857d-486b-a94d-b64b2be3f080" providerId="ADAL" clId="{886B07E6-A4E7-7D4E-8648-C42D5FE53B9A}" dt="2022-03-17T17:28:32.308" v="6799" actId="20577"/>
          <ac:spMkLst>
            <pc:docMk/>
            <pc:sldMk cId="3240502181" sldId="284"/>
            <ac:spMk id="3" creationId="{D1DF5B16-DA6D-5248-A19C-9BAE056869E4}"/>
          </ac:spMkLst>
        </pc:spChg>
      </pc:sldChg>
      <pc:sldChg chg="modSp mod modNotesTx">
        <pc:chgData name="Eli Ulvestad" userId="9fdedb2c-857d-486b-a94d-b64b2be3f080" providerId="ADAL" clId="{886B07E6-A4E7-7D4E-8648-C42D5FE53B9A}" dt="2022-03-17T16:48:45.142" v="3282" actId="255"/>
        <pc:sldMkLst>
          <pc:docMk/>
          <pc:sldMk cId="1792745081" sldId="285"/>
        </pc:sldMkLst>
        <pc:spChg chg="mod">
          <ac:chgData name="Eli Ulvestad" userId="9fdedb2c-857d-486b-a94d-b64b2be3f080" providerId="ADAL" clId="{886B07E6-A4E7-7D4E-8648-C42D5FE53B9A}" dt="2022-03-17T16:48:45.142" v="3282" actId="255"/>
          <ac:spMkLst>
            <pc:docMk/>
            <pc:sldMk cId="1792745081" sldId="285"/>
            <ac:spMk id="3" creationId="{69D71A54-A3C6-1445-9472-110F7A10C151}"/>
          </ac:spMkLst>
        </pc:spChg>
      </pc:sldChg>
      <pc:sldChg chg="modSp mod modNotesTx">
        <pc:chgData name="Eli Ulvestad" userId="9fdedb2c-857d-486b-a94d-b64b2be3f080" providerId="ADAL" clId="{886B07E6-A4E7-7D4E-8648-C42D5FE53B9A}" dt="2022-03-17T16:48:59.924" v="3286" actId="20577"/>
        <pc:sldMkLst>
          <pc:docMk/>
          <pc:sldMk cId="3727989423" sldId="291"/>
        </pc:sldMkLst>
        <pc:spChg chg="mod">
          <ac:chgData name="Eli Ulvestad" userId="9fdedb2c-857d-486b-a94d-b64b2be3f080" providerId="ADAL" clId="{886B07E6-A4E7-7D4E-8648-C42D5FE53B9A}" dt="2022-03-17T16:48:59.924" v="3286" actId="20577"/>
          <ac:spMkLst>
            <pc:docMk/>
            <pc:sldMk cId="3727989423" sldId="291"/>
            <ac:spMk id="4" creationId="{7DC61F97-21FC-194A-A2AD-37960F144902}"/>
          </ac:spMkLst>
        </pc:spChg>
      </pc:sldChg>
      <pc:sldChg chg="addSp delSp modSp mod modClrScheme chgLayout modNotesTx">
        <pc:chgData name="Eli Ulvestad" userId="9fdedb2c-857d-486b-a94d-b64b2be3f080" providerId="ADAL" clId="{886B07E6-A4E7-7D4E-8648-C42D5FE53B9A}" dt="2022-03-17T16:48:52.606" v="3283" actId="255"/>
        <pc:sldMkLst>
          <pc:docMk/>
          <pc:sldMk cId="3125335562" sldId="292"/>
        </pc:sldMkLst>
        <pc:spChg chg="mod ord">
          <ac:chgData name="Eli Ulvestad" userId="9fdedb2c-857d-486b-a94d-b64b2be3f080" providerId="ADAL" clId="{886B07E6-A4E7-7D4E-8648-C42D5FE53B9A}" dt="2022-03-17T16:31:46.371" v="1596" actId="700"/>
          <ac:spMkLst>
            <pc:docMk/>
            <pc:sldMk cId="3125335562" sldId="292"/>
            <ac:spMk id="2" creationId="{8F7D30DB-375F-474B-A968-6363E27EA4A6}"/>
          </ac:spMkLst>
        </pc:spChg>
        <pc:spChg chg="mod ord">
          <ac:chgData name="Eli Ulvestad" userId="9fdedb2c-857d-486b-a94d-b64b2be3f080" providerId="ADAL" clId="{886B07E6-A4E7-7D4E-8648-C42D5FE53B9A}" dt="2022-03-17T16:48:52.606" v="3283" actId="255"/>
          <ac:spMkLst>
            <pc:docMk/>
            <pc:sldMk cId="3125335562" sldId="292"/>
            <ac:spMk id="3" creationId="{3D99FB41-E1DE-5544-B7AF-DEA5E67BF787}"/>
          </ac:spMkLst>
        </pc:spChg>
        <pc:spChg chg="add del mod ord">
          <ac:chgData name="Eli Ulvestad" userId="9fdedb2c-857d-486b-a94d-b64b2be3f080" providerId="ADAL" clId="{886B07E6-A4E7-7D4E-8648-C42D5FE53B9A}" dt="2022-03-17T16:31:49.043" v="1597"/>
          <ac:spMkLst>
            <pc:docMk/>
            <pc:sldMk cId="3125335562" sldId="292"/>
            <ac:spMk id="4" creationId="{1247139E-231A-9A4F-AA5A-176CB288AD75}"/>
          </ac:spMkLst>
        </pc:spChg>
        <pc:picChg chg="add mod">
          <ac:chgData name="Eli Ulvestad" userId="9fdedb2c-857d-486b-a94d-b64b2be3f080" providerId="ADAL" clId="{886B07E6-A4E7-7D4E-8648-C42D5FE53B9A}" dt="2022-03-17T16:31:49.043" v="1597"/>
          <ac:picMkLst>
            <pc:docMk/>
            <pc:sldMk cId="3125335562" sldId="292"/>
            <ac:picMk id="5" creationId="{DE95525B-0222-4A4F-8EB6-1E7ED1AAC936}"/>
          </ac:picMkLst>
        </pc:picChg>
      </pc:sldChg>
      <pc:sldChg chg="modSp mod modNotesTx">
        <pc:chgData name="Eli Ulvestad" userId="9fdedb2c-857d-486b-a94d-b64b2be3f080" providerId="ADAL" clId="{886B07E6-A4E7-7D4E-8648-C42D5FE53B9A}" dt="2022-03-17T16:49:07.274" v="3288" actId="6549"/>
        <pc:sldMkLst>
          <pc:docMk/>
          <pc:sldMk cId="2643749454" sldId="293"/>
        </pc:sldMkLst>
        <pc:spChg chg="mod">
          <ac:chgData name="Eli Ulvestad" userId="9fdedb2c-857d-486b-a94d-b64b2be3f080" providerId="ADAL" clId="{886B07E6-A4E7-7D4E-8648-C42D5FE53B9A}" dt="2022-03-17T16:49:07.274" v="3288" actId="6549"/>
          <ac:spMkLst>
            <pc:docMk/>
            <pc:sldMk cId="2643749454" sldId="293"/>
            <ac:spMk id="3" creationId="{772C0121-6C37-2741-9A06-88CCB75D19B7}"/>
          </ac:spMkLst>
        </pc:spChg>
      </pc:sldChg>
      <pc:sldChg chg="addSp delSp modSp mod modClrScheme chgLayout modNotesTx">
        <pc:chgData name="Eli Ulvestad" userId="9fdedb2c-857d-486b-a94d-b64b2be3f080" providerId="ADAL" clId="{886B07E6-A4E7-7D4E-8648-C42D5FE53B9A}" dt="2022-03-17T16:49:19.341" v="3293" actId="6549"/>
        <pc:sldMkLst>
          <pc:docMk/>
          <pc:sldMk cId="4258941071" sldId="294"/>
        </pc:sldMkLst>
        <pc:spChg chg="mod ord">
          <ac:chgData name="Eli Ulvestad" userId="9fdedb2c-857d-486b-a94d-b64b2be3f080" providerId="ADAL" clId="{886B07E6-A4E7-7D4E-8648-C42D5FE53B9A}" dt="2022-03-17T16:31:58.206" v="1598" actId="700"/>
          <ac:spMkLst>
            <pc:docMk/>
            <pc:sldMk cId="4258941071" sldId="294"/>
            <ac:spMk id="2" creationId="{35F59F24-2A43-C54F-A457-3F75C38A0C1E}"/>
          </ac:spMkLst>
        </pc:spChg>
        <pc:spChg chg="mod ord">
          <ac:chgData name="Eli Ulvestad" userId="9fdedb2c-857d-486b-a94d-b64b2be3f080" providerId="ADAL" clId="{886B07E6-A4E7-7D4E-8648-C42D5FE53B9A}" dt="2022-03-17T16:49:19.341" v="3293" actId="6549"/>
          <ac:spMkLst>
            <pc:docMk/>
            <pc:sldMk cId="4258941071" sldId="294"/>
            <ac:spMk id="3" creationId="{501EE245-84CA-4E4A-B5E4-AD1C4D9E9EC8}"/>
          </ac:spMkLst>
        </pc:spChg>
        <pc:spChg chg="add del mod ord">
          <ac:chgData name="Eli Ulvestad" userId="9fdedb2c-857d-486b-a94d-b64b2be3f080" providerId="ADAL" clId="{886B07E6-A4E7-7D4E-8648-C42D5FE53B9A}" dt="2022-03-17T16:31:58.206" v="1598" actId="700"/>
          <ac:spMkLst>
            <pc:docMk/>
            <pc:sldMk cId="4258941071" sldId="294"/>
            <ac:spMk id="6" creationId="{F1DF7E2B-D43C-0A4F-B7AC-1F3065BD4F48}"/>
          </ac:spMkLst>
        </pc:spChg>
        <pc:picChg chg="del">
          <ac:chgData name="Eli Ulvestad" userId="9fdedb2c-857d-486b-a94d-b64b2be3f080" providerId="ADAL" clId="{886B07E6-A4E7-7D4E-8648-C42D5FE53B9A}" dt="2022-03-17T16:31:39.847" v="1595" actId="21"/>
          <ac:picMkLst>
            <pc:docMk/>
            <pc:sldMk cId="4258941071" sldId="294"/>
            <ac:picMk id="5" creationId="{F168BA56-251A-DE44-92AD-C99F30B6DD49}"/>
          </ac:picMkLst>
        </pc:picChg>
      </pc:sldChg>
      <pc:sldChg chg="modSp mod modNotesTx">
        <pc:chgData name="Eli Ulvestad" userId="9fdedb2c-857d-486b-a94d-b64b2be3f080" providerId="ADAL" clId="{886B07E6-A4E7-7D4E-8648-C42D5FE53B9A}" dt="2022-03-17T16:49:52.004" v="3301" actId="255"/>
        <pc:sldMkLst>
          <pc:docMk/>
          <pc:sldMk cId="2869247144" sldId="295"/>
        </pc:sldMkLst>
        <pc:spChg chg="mod">
          <ac:chgData name="Eli Ulvestad" userId="9fdedb2c-857d-486b-a94d-b64b2be3f080" providerId="ADAL" clId="{886B07E6-A4E7-7D4E-8648-C42D5FE53B9A}" dt="2022-03-17T16:49:52.004" v="3301" actId="255"/>
          <ac:spMkLst>
            <pc:docMk/>
            <pc:sldMk cId="2869247144" sldId="295"/>
            <ac:spMk id="3" creationId="{C7808C50-FCF3-364C-9442-C80D98AA9E9F}"/>
          </ac:spMkLst>
        </pc:spChg>
      </pc:sldChg>
      <pc:sldChg chg="modSp mod modNotesTx">
        <pc:chgData name="Eli Ulvestad" userId="9fdedb2c-857d-486b-a94d-b64b2be3f080" providerId="ADAL" clId="{886B07E6-A4E7-7D4E-8648-C42D5FE53B9A}" dt="2022-03-17T16:54:51.668" v="3737" actId="20577"/>
        <pc:sldMkLst>
          <pc:docMk/>
          <pc:sldMk cId="2804943319" sldId="297"/>
        </pc:sldMkLst>
        <pc:spChg chg="mod">
          <ac:chgData name="Eli Ulvestad" userId="9fdedb2c-857d-486b-a94d-b64b2be3f080" providerId="ADAL" clId="{886B07E6-A4E7-7D4E-8648-C42D5FE53B9A}" dt="2022-03-17T16:47:48.405" v="3271" actId="20577"/>
          <ac:spMkLst>
            <pc:docMk/>
            <pc:sldMk cId="2804943319" sldId="297"/>
            <ac:spMk id="5" creationId="{DBD73D10-91CF-744D-B1FA-D6B30089D7B1}"/>
          </ac:spMkLst>
        </pc:spChg>
      </pc:sldChg>
      <pc:sldChg chg="modSp mod modNotesTx">
        <pc:chgData name="Eli Ulvestad" userId="9fdedb2c-857d-486b-a94d-b64b2be3f080" providerId="ADAL" clId="{886B07E6-A4E7-7D4E-8648-C42D5FE53B9A}" dt="2022-03-17T17:02:44.646" v="4404" actId="313"/>
        <pc:sldMkLst>
          <pc:docMk/>
          <pc:sldMk cId="220983450" sldId="298"/>
        </pc:sldMkLst>
        <pc:spChg chg="mod">
          <ac:chgData name="Eli Ulvestad" userId="9fdedb2c-857d-486b-a94d-b64b2be3f080" providerId="ADAL" clId="{886B07E6-A4E7-7D4E-8648-C42D5FE53B9A}" dt="2022-03-17T16:57:24.644" v="3893" actId="20577"/>
          <ac:spMkLst>
            <pc:docMk/>
            <pc:sldMk cId="220983450" sldId="298"/>
            <ac:spMk id="3" creationId="{6D3C5797-E5E0-2645-A42A-E7ACD86F738E}"/>
          </ac:spMkLst>
        </pc:spChg>
      </pc:sldChg>
      <pc:sldChg chg="modNotesTx">
        <pc:chgData name="Eli Ulvestad" userId="9fdedb2c-857d-486b-a94d-b64b2be3f080" providerId="ADAL" clId="{886B07E6-A4E7-7D4E-8648-C42D5FE53B9A}" dt="2022-03-17T17:05:34.753" v="4697" actId="790"/>
        <pc:sldMkLst>
          <pc:docMk/>
          <pc:sldMk cId="159506454" sldId="299"/>
        </pc:sldMkLst>
      </pc:sldChg>
      <pc:sldChg chg="modSp mod modNotesTx">
        <pc:chgData name="Eli Ulvestad" userId="9fdedb2c-857d-486b-a94d-b64b2be3f080" providerId="ADAL" clId="{886B07E6-A4E7-7D4E-8648-C42D5FE53B9A}" dt="2022-03-17T16:56:22.852" v="3854" actId="20577"/>
        <pc:sldMkLst>
          <pc:docMk/>
          <pc:sldMk cId="1979172801" sldId="300"/>
        </pc:sldMkLst>
        <pc:spChg chg="mod">
          <ac:chgData name="Eli Ulvestad" userId="9fdedb2c-857d-486b-a94d-b64b2be3f080" providerId="ADAL" clId="{886B07E6-A4E7-7D4E-8648-C42D5FE53B9A}" dt="2022-03-17T16:55:51.397" v="3812" actId="20577"/>
          <ac:spMkLst>
            <pc:docMk/>
            <pc:sldMk cId="1979172801" sldId="300"/>
            <ac:spMk id="3" creationId="{127D9039-94D2-AE44-A2CA-FCD502B92736}"/>
          </ac:spMkLst>
        </pc:spChg>
      </pc:sldChg>
      <pc:sldChg chg="modNotesTx">
        <pc:chgData name="Eli Ulvestad" userId="9fdedb2c-857d-486b-a94d-b64b2be3f080" providerId="ADAL" clId="{886B07E6-A4E7-7D4E-8648-C42D5FE53B9A}" dt="2022-03-17T16:40:15.225" v="2518" actId="790"/>
        <pc:sldMkLst>
          <pc:docMk/>
          <pc:sldMk cId="134446951" sldId="301"/>
        </pc:sldMkLst>
      </pc:sldChg>
      <pc:sldChg chg="modNotesTx">
        <pc:chgData name="Eli Ulvestad" userId="9fdedb2c-857d-486b-a94d-b64b2be3f080" providerId="ADAL" clId="{886B07E6-A4E7-7D4E-8648-C42D5FE53B9A}" dt="2022-03-17T17:19:26.468" v="5842" actId="20577"/>
        <pc:sldMkLst>
          <pc:docMk/>
          <pc:sldMk cId="2328389916" sldId="321"/>
        </pc:sldMkLst>
      </pc:sldChg>
      <pc:sldChg chg="addSp delSp modSp mod modNotesTx">
        <pc:chgData name="Eli Ulvestad" userId="9fdedb2c-857d-486b-a94d-b64b2be3f080" providerId="ADAL" clId="{886B07E6-A4E7-7D4E-8648-C42D5FE53B9A}" dt="2022-03-17T16:50:02.117" v="3302" actId="255"/>
        <pc:sldMkLst>
          <pc:docMk/>
          <pc:sldMk cId="2525967024" sldId="323"/>
        </pc:sldMkLst>
        <pc:spChg chg="mod">
          <ac:chgData name="Eli Ulvestad" userId="9fdedb2c-857d-486b-a94d-b64b2be3f080" providerId="ADAL" clId="{886B07E6-A4E7-7D4E-8648-C42D5FE53B9A}" dt="2022-03-17T16:50:02.117" v="3302" actId="255"/>
          <ac:spMkLst>
            <pc:docMk/>
            <pc:sldMk cId="2525967024" sldId="323"/>
            <ac:spMk id="3" creationId="{951464FC-D814-C94F-9497-158003D352C9}"/>
          </ac:spMkLst>
        </pc:spChg>
        <pc:picChg chg="add del mod">
          <ac:chgData name="Eli Ulvestad" userId="9fdedb2c-857d-486b-a94d-b64b2be3f080" providerId="ADAL" clId="{886B07E6-A4E7-7D4E-8648-C42D5FE53B9A}" dt="2022-03-17T16:40:21.775" v="2521"/>
          <ac:picMkLst>
            <pc:docMk/>
            <pc:sldMk cId="2525967024" sldId="323"/>
            <ac:picMk id="6" creationId="{3F9734DE-D537-8A47-9A60-57634CDBB178}"/>
          </ac:picMkLst>
        </pc:picChg>
      </pc:sldChg>
      <pc:sldChg chg="modSp mod modNotesTx">
        <pc:chgData name="Eli Ulvestad" userId="9fdedb2c-857d-486b-a94d-b64b2be3f080" providerId="ADAL" clId="{886B07E6-A4E7-7D4E-8648-C42D5FE53B9A}" dt="2022-03-17T17:29:04.253" v="6815" actId="20577"/>
        <pc:sldMkLst>
          <pc:docMk/>
          <pc:sldMk cId="1819934235" sldId="326"/>
        </pc:sldMkLst>
        <pc:spChg chg="mod">
          <ac:chgData name="Eli Ulvestad" userId="9fdedb2c-857d-486b-a94d-b64b2be3f080" providerId="ADAL" clId="{886B07E6-A4E7-7D4E-8648-C42D5FE53B9A}" dt="2022-03-17T17:29:04.253" v="6815" actId="20577"/>
          <ac:spMkLst>
            <pc:docMk/>
            <pc:sldMk cId="1819934235" sldId="326"/>
            <ac:spMk id="4" creationId="{2B7A7DD5-F558-EC46-8A16-F35996D40DAF}"/>
          </ac:spMkLst>
        </pc:spChg>
      </pc:sldChg>
      <pc:sldChg chg="modSp mod modNotesTx">
        <pc:chgData name="Eli Ulvestad" userId="9fdedb2c-857d-486b-a94d-b64b2be3f080" providerId="ADAL" clId="{886B07E6-A4E7-7D4E-8648-C42D5FE53B9A}" dt="2022-03-17T17:30:30.306" v="7060" actId="20577"/>
        <pc:sldMkLst>
          <pc:docMk/>
          <pc:sldMk cId="2544226710" sldId="327"/>
        </pc:sldMkLst>
        <pc:spChg chg="mod">
          <ac:chgData name="Eli Ulvestad" userId="9fdedb2c-857d-486b-a94d-b64b2be3f080" providerId="ADAL" clId="{886B07E6-A4E7-7D4E-8648-C42D5FE53B9A}" dt="2022-03-17T17:29:34.216" v="6820" actId="20577"/>
          <ac:spMkLst>
            <pc:docMk/>
            <pc:sldMk cId="2544226710" sldId="327"/>
            <ac:spMk id="4" creationId="{33D1D31F-B89C-2246-9945-C18D6E2B7459}"/>
          </ac:spMkLst>
        </pc:spChg>
      </pc:sldChg>
      <pc:sldChg chg="modSp mod">
        <pc:chgData name="Eli Ulvestad" userId="9fdedb2c-857d-486b-a94d-b64b2be3f080" providerId="ADAL" clId="{886B07E6-A4E7-7D4E-8648-C42D5FE53B9A}" dt="2022-03-17T17:30:45.604" v="7064" actId="20577"/>
        <pc:sldMkLst>
          <pc:docMk/>
          <pc:sldMk cId="1828169780" sldId="328"/>
        </pc:sldMkLst>
        <pc:spChg chg="mod">
          <ac:chgData name="Eli Ulvestad" userId="9fdedb2c-857d-486b-a94d-b64b2be3f080" providerId="ADAL" clId="{886B07E6-A4E7-7D4E-8648-C42D5FE53B9A}" dt="2022-03-17T17:30:45.604" v="7064" actId="20577"/>
          <ac:spMkLst>
            <pc:docMk/>
            <pc:sldMk cId="1828169780" sldId="328"/>
            <ac:spMk id="3" creationId="{48FC67B2-1EDB-3348-B514-CC155701DC4D}"/>
          </ac:spMkLst>
        </pc:spChg>
      </pc:sldChg>
      <pc:sldChg chg="modSp mod">
        <pc:chgData name="Eli Ulvestad" userId="9fdedb2c-857d-486b-a94d-b64b2be3f080" providerId="ADAL" clId="{886B07E6-A4E7-7D4E-8648-C42D5FE53B9A}" dt="2022-03-17T17:30:58.172" v="7070" actId="20577"/>
        <pc:sldMkLst>
          <pc:docMk/>
          <pc:sldMk cId="4074862095" sldId="329"/>
        </pc:sldMkLst>
        <pc:spChg chg="mod">
          <ac:chgData name="Eli Ulvestad" userId="9fdedb2c-857d-486b-a94d-b64b2be3f080" providerId="ADAL" clId="{886B07E6-A4E7-7D4E-8648-C42D5FE53B9A}" dt="2022-03-17T17:30:58.172" v="7070" actId="20577"/>
          <ac:spMkLst>
            <pc:docMk/>
            <pc:sldMk cId="4074862095" sldId="329"/>
            <ac:spMk id="3" creationId="{659EF8FA-7023-0E47-B0BB-752D509382C2}"/>
          </ac:spMkLst>
        </pc:spChg>
      </pc:sldChg>
      <pc:sldChg chg="modNotesTx">
        <pc:chgData name="Eli Ulvestad" userId="9fdedb2c-857d-486b-a94d-b64b2be3f080" providerId="ADAL" clId="{886B07E6-A4E7-7D4E-8648-C42D5FE53B9A}" dt="2022-03-17T17:31:26.374" v="7154" actId="20577"/>
        <pc:sldMkLst>
          <pc:docMk/>
          <pc:sldMk cId="1539886989" sldId="331"/>
        </pc:sldMkLst>
      </pc:sldChg>
      <pc:sldChg chg="modNotesTx">
        <pc:chgData name="Eli Ulvestad" userId="9fdedb2c-857d-486b-a94d-b64b2be3f080" providerId="ADAL" clId="{886B07E6-A4E7-7D4E-8648-C42D5FE53B9A}" dt="2022-03-17T17:31:31.029" v="7155" actId="20577"/>
        <pc:sldMkLst>
          <pc:docMk/>
          <pc:sldMk cId="857961650" sldId="332"/>
        </pc:sldMkLst>
      </pc:sldChg>
      <pc:sldChg chg="modNotesTx">
        <pc:chgData name="Eli Ulvestad" userId="9fdedb2c-857d-486b-a94d-b64b2be3f080" providerId="ADAL" clId="{886B07E6-A4E7-7D4E-8648-C42D5FE53B9A}" dt="2022-03-17T17:23:48.645" v="6304" actId="790"/>
        <pc:sldMkLst>
          <pc:docMk/>
          <pc:sldMk cId="3831483688" sldId="333"/>
        </pc:sldMkLst>
      </pc:sldChg>
      <pc:sldChg chg="modSp mod modNotesTx">
        <pc:chgData name="Eli Ulvestad" userId="9fdedb2c-857d-486b-a94d-b64b2be3f080" providerId="ADAL" clId="{886B07E6-A4E7-7D4E-8648-C42D5FE53B9A}" dt="2022-03-17T17:28:53.790" v="6808" actId="20577"/>
        <pc:sldMkLst>
          <pc:docMk/>
          <pc:sldMk cId="723528970" sldId="334"/>
        </pc:sldMkLst>
        <pc:spChg chg="mod">
          <ac:chgData name="Eli Ulvestad" userId="9fdedb2c-857d-486b-a94d-b64b2be3f080" providerId="ADAL" clId="{886B07E6-A4E7-7D4E-8648-C42D5FE53B9A}" dt="2022-03-17T17:28:53.790" v="6808" actId="20577"/>
          <ac:spMkLst>
            <pc:docMk/>
            <pc:sldMk cId="723528970" sldId="334"/>
            <ac:spMk id="3" creationId="{233C4E8A-CD5F-844B-A9EE-B861EC45AA60}"/>
          </ac:spMkLst>
        </pc:spChg>
      </pc:sldChg>
      <pc:sldChg chg="modSp mod modNotesTx">
        <pc:chgData name="Eli Ulvestad" userId="9fdedb2c-857d-486b-a94d-b64b2be3f080" providerId="ADAL" clId="{886B07E6-A4E7-7D4E-8648-C42D5FE53B9A}" dt="2022-03-17T17:29:08.235" v="6817" actId="20577"/>
        <pc:sldMkLst>
          <pc:docMk/>
          <pc:sldMk cId="3145844786" sldId="335"/>
        </pc:sldMkLst>
        <pc:spChg chg="mod">
          <ac:chgData name="Eli Ulvestad" userId="9fdedb2c-857d-486b-a94d-b64b2be3f080" providerId="ADAL" clId="{886B07E6-A4E7-7D4E-8648-C42D5FE53B9A}" dt="2022-03-17T17:29:08.235" v="6817" actId="20577"/>
          <ac:spMkLst>
            <pc:docMk/>
            <pc:sldMk cId="3145844786" sldId="335"/>
            <ac:spMk id="3" creationId="{BD11BD25-74DD-8542-92F5-43EE625F230D}"/>
          </ac:spMkLst>
        </pc:spChg>
      </pc:sldChg>
      <pc:sldChg chg="modSp mod">
        <pc:chgData name="Eli Ulvestad" userId="9fdedb2c-857d-486b-a94d-b64b2be3f080" providerId="ADAL" clId="{886B07E6-A4E7-7D4E-8648-C42D5FE53B9A}" dt="2022-03-17T11:30:06.436" v="41" actId="20577"/>
        <pc:sldMkLst>
          <pc:docMk/>
          <pc:sldMk cId="4215480250" sldId="337"/>
        </pc:sldMkLst>
        <pc:spChg chg="mod">
          <ac:chgData name="Eli Ulvestad" userId="9fdedb2c-857d-486b-a94d-b64b2be3f080" providerId="ADAL" clId="{886B07E6-A4E7-7D4E-8648-C42D5FE53B9A}" dt="2022-03-17T11:30:06.436" v="41" actId="20577"/>
          <ac:spMkLst>
            <pc:docMk/>
            <pc:sldMk cId="4215480250" sldId="337"/>
            <ac:spMk id="3" creationId="{C76C9CF4-C234-AE4E-9E1A-877E49A8B9B2}"/>
          </ac:spMkLst>
        </pc:spChg>
      </pc:sldChg>
    </pc:docChg>
  </pc:docChgLst>
  <pc:docChgLst>
    <pc:chgData name="Eli Ulvestad" userId="9fdedb2c-857d-486b-a94d-b64b2be3f080" providerId="ADAL" clId="{AE39DD00-39C8-C947-920F-E98EF23AEACF}"/>
    <pc:docChg chg="undo custSel delSld modSld">
      <pc:chgData name="Eli Ulvestad" userId="9fdedb2c-857d-486b-a94d-b64b2be3f080" providerId="ADAL" clId="{AE39DD00-39C8-C947-920F-E98EF23AEACF}" dt="2021-02-16T14:35:36.669" v="8728" actId="20577"/>
      <pc:docMkLst>
        <pc:docMk/>
      </pc:docMkLst>
      <pc:sldChg chg="modSp mod modNotesTx">
        <pc:chgData name="Eli Ulvestad" userId="9fdedb2c-857d-486b-a94d-b64b2be3f080" providerId="ADAL" clId="{AE39DD00-39C8-C947-920F-E98EF23AEACF}" dt="2021-02-16T14:35:36.669" v="8728" actId="20577"/>
        <pc:sldMkLst>
          <pc:docMk/>
          <pc:sldMk cId="2395628738" sldId="257"/>
        </pc:sldMkLst>
        <pc:spChg chg="mod">
          <ac:chgData name="Eli Ulvestad" userId="9fdedb2c-857d-486b-a94d-b64b2be3f080" providerId="ADAL" clId="{AE39DD00-39C8-C947-920F-E98EF23AEACF}" dt="2021-02-16T14:35:36.669" v="8728" actId="20577"/>
          <ac:spMkLst>
            <pc:docMk/>
            <pc:sldMk cId="2395628738" sldId="257"/>
            <ac:spMk id="3" creationId="{575FE1BE-8893-134C-8B0B-BCC08F1A52E8}"/>
          </ac:spMkLst>
        </pc:spChg>
      </pc:sldChg>
      <pc:sldChg chg="modNotesTx">
        <pc:chgData name="Eli Ulvestad" userId="9fdedb2c-857d-486b-a94d-b64b2be3f080" providerId="ADAL" clId="{AE39DD00-39C8-C947-920F-E98EF23AEACF}" dt="2021-02-16T10:34:24.200" v="3839" actId="6549"/>
        <pc:sldMkLst>
          <pc:docMk/>
          <pc:sldMk cId="3927583842" sldId="260"/>
        </pc:sldMkLst>
      </pc:sldChg>
      <pc:sldChg chg="addSp delSp modSp">
        <pc:chgData name="Eli Ulvestad" userId="9fdedb2c-857d-486b-a94d-b64b2be3f080" providerId="ADAL" clId="{AE39DD00-39C8-C947-920F-E98EF23AEACF}" dt="2021-02-16T13:39:02.996" v="7985"/>
        <pc:sldMkLst>
          <pc:docMk/>
          <pc:sldMk cId="989543610" sldId="271"/>
        </pc:sldMkLst>
        <pc:spChg chg="del">
          <ac:chgData name="Eli Ulvestad" userId="9fdedb2c-857d-486b-a94d-b64b2be3f080" providerId="ADAL" clId="{AE39DD00-39C8-C947-920F-E98EF23AEACF}" dt="2021-02-16T13:39:02.996" v="7985"/>
          <ac:spMkLst>
            <pc:docMk/>
            <pc:sldMk cId="989543610" sldId="271"/>
            <ac:spMk id="7" creationId="{F9E4B6B7-B857-544C-B68D-71C439308920}"/>
          </ac:spMkLst>
        </pc:spChg>
        <pc:picChg chg="add mod">
          <ac:chgData name="Eli Ulvestad" userId="9fdedb2c-857d-486b-a94d-b64b2be3f080" providerId="ADAL" clId="{AE39DD00-39C8-C947-920F-E98EF23AEACF}" dt="2021-02-16T13:39:02.996" v="7985"/>
          <ac:picMkLst>
            <pc:docMk/>
            <pc:sldMk cId="989543610" sldId="271"/>
            <ac:picMk id="5" creationId="{9CBC4724-B83C-F246-872C-C737E368AEF5}"/>
          </ac:picMkLst>
        </pc:picChg>
      </pc:sldChg>
      <pc:sldChg chg="modNotesTx">
        <pc:chgData name="Eli Ulvestad" userId="9fdedb2c-857d-486b-a94d-b64b2be3f080" providerId="ADAL" clId="{AE39DD00-39C8-C947-920F-E98EF23AEACF}" dt="2021-02-16T10:21:24.442" v="2029" actId="20577"/>
        <pc:sldMkLst>
          <pc:docMk/>
          <pc:sldMk cId="1440570310" sldId="272"/>
        </pc:sldMkLst>
      </pc:sldChg>
      <pc:sldChg chg="modNotesTx">
        <pc:chgData name="Eli Ulvestad" userId="9fdedb2c-857d-486b-a94d-b64b2be3f080" providerId="ADAL" clId="{AE39DD00-39C8-C947-920F-E98EF23AEACF}" dt="2021-02-16T10:21:00.050" v="2027" actId="20577"/>
        <pc:sldMkLst>
          <pc:docMk/>
          <pc:sldMk cId="1854374770" sldId="280"/>
        </pc:sldMkLst>
      </pc:sldChg>
      <pc:sldChg chg="modSp setBg modNotesTx">
        <pc:chgData name="Eli Ulvestad" userId="9fdedb2c-857d-486b-a94d-b64b2be3f080" providerId="ADAL" clId="{AE39DD00-39C8-C947-920F-E98EF23AEACF}" dt="2021-02-16T10:53:39.937" v="6506"/>
        <pc:sldMkLst>
          <pc:docMk/>
          <pc:sldMk cId="3142440178" sldId="282"/>
        </pc:sldMkLst>
        <pc:spChg chg="mod">
          <ac:chgData name="Eli Ulvestad" userId="9fdedb2c-857d-486b-a94d-b64b2be3f080" providerId="ADAL" clId="{AE39DD00-39C8-C947-920F-E98EF23AEACF}" dt="2021-02-16T10:53:39.937" v="6506"/>
          <ac:spMkLst>
            <pc:docMk/>
            <pc:sldMk cId="3142440178" sldId="282"/>
            <ac:spMk id="4" creationId="{F658D334-4987-E84F-88C1-D9DCB5E5EB09}"/>
          </ac:spMkLst>
        </pc:spChg>
        <pc:spChg chg="mod">
          <ac:chgData name="Eli Ulvestad" userId="9fdedb2c-857d-486b-a94d-b64b2be3f080" providerId="ADAL" clId="{AE39DD00-39C8-C947-920F-E98EF23AEACF}" dt="2021-02-16T10:53:39.937" v="6506"/>
          <ac:spMkLst>
            <pc:docMk/>
            <pc:sldMk cId="3142440178" sldId="282"/>
            <ac:spMk id="5" creationId="{80384FCC-1ED3-F647-943B-583F670EB68E}"/>
          </ac:spMkLst>
        </pc:spChg>
      </pc:sldChg>
      <pc:sldChg chg="modSp mod modNotesTx">
        <pc:chgData name="Eli Ulvestad" userId="9fdedb2c-857d-486b-a94d-b64b2be3f080" providerId="ADAL" clId="{AE39DD00-39C8-C947-920F-E98EF23AEACF}" dt="2021-02-16T10:51:18.112" v="6451" actId="20577"/>
        <pc:sldMkLst>
          <pc:docMk/>
          <pc:sldMk cId="595550003" sldId="283"/>
        </pc:sldMkLst>
        <pc:spChg chg="mod">
          <ac:chgData name="Eli Ulvestad" userId="9fdedb2c-857d-486b-a94d-b64b2be3f080" providerId="ADAL" clId="{AE39DD00-39C8-C947-920F-E98EF23AEACF}" dt="2021-02-16T10:49:57.745" v="6232" actId="20577"/>
          <ac:spMkLst>
            <pc:docMk/>
            <pc:sldMk cId="595550003" sldId="283"/>
            <ac:spMk id="3" creationId="{2691508E-0CBF-D04F-9622-8F5CB569A99D}"/>
          </ac:spMkLst>
        </pc:spChg>
      </pc:sldChg>
      <pc:sldChg chg="modSp mod modNotesTx">
        <pc:chgData name="Eli Ulvestad" userId="9fdedb2c-857d-486b-a94d-b64b2be3f080" providerId="ADAL" clId="{AE39DD00-39C8-C947-920F-E98EF23AEACF}" dt="2021-02-16T13:42:12.425" v="8153" actId="20577"/>
        <pc:sldMkLst>
          <pc:docMk/>
          <pc:sldMk cId="3240502181" sldId="284"/>
        </pc:sldMkLst>
        <pc:spChg chg="mod">
          <ac:chgData name="Eli Ulvestad" userId="9fdedb2c-857d-486b-a94d-b64b2be3f080" providerId="ADAL" clId="{AE39DD00-39C8-C947-920F-E98EF23AEACF}" dt="2021-02-16T10:55:15.066" v="6572" actId="20577"/>
          <ac:spMkLst>
            <pc:docMk/>
            <pc:sldMk cId="3240502181" sldId="284"/>
            <ac:spMk id="2" creationId="{6B9191D2-AAD0-A949-8FBE-4619EC8D5E34}"/>
          </ac:spMkLst>
        </pc:spChg>
        <pc:spChg chg="mod">
          <ac:chgData name="Eli Ulvestad" userId="9fdedb2c-857d-486b-a94d-b64b2be3f080" providerId="ADAL" clId="{AE39DD00-39C8-C947-920F-E98EF23AEACF}" dt="2021-02-16T13:42:12.425" v="8153" actId="20577"/>
          <ac:spMkLst>
            <pc:docMk/>
            <pc:sldMk cId="3240502181" sldId="284"/>
            <ac:spMk id="3" creationId="{D1DF5B16-DA6D-5248-A19C-9BAE056869E4}"/>
          </ac:spMkLst>
        </pc:spChg>
      </pc:sldChg>
      <pc:sldChg chg="modSp mod">
        <pc:chgData name="Eli Ulvestad" userId="9fdedb2c-857d-486b-a94d-b64b2be3f080" providerId="ADAL" clId="{AE39DD00-39C8-C947-920F-E98EF23AEACF}" dt="2021-02-16T14:02:03.464" v="8727" actId="20577"/>
        <pc:sldMkLst>
          <pc:docMk/>
          <pc:sldMk cId="1792745081" sldId="285"/>
        </pc:sldMkLst>
        <pc:spChg chg="mod">
          <ac:chgData name="Eli Ulvestad" userId="9fdedb2c-857d-486b-a94d-b64b2be3f080" providerId="ADAL" clId="{AE39DD00-39C8-C947-920F-E98EF23AEACF}" dt="2021-02-16T14:02:03.464" v="8727" actId="20577"/>
          <ac:spMkLst>
            <pc:docMk/>
            <pc:sldMk cId="1792745081" sldId="285"/>
            <ac:spMk id="2" creationId="{CDA50595-F2D5-4B45-83BF-6E9959839D34}"/>
          </ac:spMkLst>
        </pc:spChg>
      </pc:sldChg>
      <pc:sldChg chg="modNotesTx">
        <pc:chgData name="Eli Ulvestad" userId="9fdedb2c-857d-486b-a94d-b64b2be3f080" providerId="ADAL" clId="{AE39DD00-39C8-C947-920F-E98EF23AEACF}" dt="2021-02-16T10:14:36.817" v="710" actId="20577"/>
        <pc:sldMkLst>
          <pc:docMk/>
          <pc:sldMk cId="3727989423" sldId="291"/>
        </pc:sldMkLst>
      </pc:sldChg>
      <pc:sldChg chg="modNotesTx">
        <pc:chgData name="Eli Ulvestad" userId="9fdedb2c-857d-486b-a94d-b64b2be3f080" providerId="ADAL" clId="{AE39DD00-39C8-C947-920F-E98EF23AEACF}" dt="2021-02-16T10:11:35.276" v="2" actId="20577"/>
        <pc:sldMkLst>
          <pc:docMk/>
          <pc:sldMk cId="3125335562" sldId="292"/>
        </pc:sldMkLst>
      </pc:sldChg>
      <pc:sldChg chg="modSp mod modNotesTx">
        <pc:chgData name="Eli Ulvestad" userId="9fdedb2c-857d-486b-a94d-b64b2be3f080" providerId="ADAL" clId="{AE39DD00-39C8-C947-920F-E98EF23AEACF}" dt="2021-02-16T13:33:21.589" v="7681" actId="20577"/>
        <pc:sldMkLst>
          <pc:docMk/>
          <pc:sldMk cId="2643749454" sldId="293"/>
        </pc:sldMkLst>
        <pc:spChg chg="mod">
          <ac:chgData name="Eli Ulvestad" userId="9fdedb2c-857d-486b-a94d-b64b2be3f080" providerId="ADAL" clId="{AE39DD00-39C8-C947-920F-E98EF23AEACF}" dt="2021-02-16T13:33:21.589" v="7681" actId="20577"/>
          <ac:spMkLst>
            <pc:docMk/>
            <pc:sldMk cId="2643749454" sldId="293"/>
            <ac:spMk id="3" creationId="{772C0121-6C37-2741-9A06-88CCB75D19B7}"/>
          </ac:spMkLst>
        </pc:spChg>
      </pc:sldChg>
      <pc:sldChg chg="modSp mod modNotesTx">
        <pc:chgData name="Eli Ulvestad" userId="9fdedb2c-857d-486b-a94d-b64b2be3f080" providerId="ADAL" clId="{AE39DD00-39C8-C947-920F-E98EF23AEACF}" dt="2021-02-16T10:28:22.526" v="2967" actId="27636"/>
        <pc:sldMkLst>
          <pc:docMk/>
          <pc:sldMk cId="4258941071" sldId="294"/>
        </pc:sldMkLst>
        <pc:spChg chg="mod">
          <ac:chgData name="Eli Ulvestad" userId="9fdedb2c-857d-486b-a94d-b64b2be3f080" providerId="ADAL" clId="{AE39DD00-39C8-C947-920F-E98EF23AEACF}" dt="2021-02-16T10:28:22.526" v="2967" actId="27636"/>
          <ac:spMkLst>
            <pc:docMk/>
            <pc:sldMk cId="4258941071" sldId="294"/>
            <ac:spMk id="3" creationId="{501EE245-84CA-4E4A-B5E4-AD1C4D9E9EC8}"/>
          </ac:spMkLst>
        </pc:spChg>
      </pc:sldChg>
      <pc:sldChg chg="modSp mod">
        <pc:chgData name="Eli Ulvestad" userId="9fdedb2c-857d-486b-a94d-b64b2be3f080" providerId="ADAL" clId="{AE39DD00-39C8-C947-920F-E98EF23AEACF}" dt="2021-02-16T10:28:09.259" v="2965" actId="20577"/>
        <pc:sldMkLst>
          <pc:docMk/>
          <pc:sldMk cId="2869247144" sldId="295"/>
        </pc:sldMkLst>
        <pc:spChg chg="mod">
          <ac:chgData name="Eli Ulvestad" userId="9fdedb2c-857d-486b-a94d-b64b2be3f080" providerId="ADAL" clId="{AE39DD00-39C8-C947-920F-E98EF23AEACF}" dt="2021-02-16T10:28:09.259" v="2965" actId="20577"/>
          <ac:spMkLst>
            <pc:docMk/>
            <pc:sldMk cId="2869247144" sldId="295"/>
            <ac:spMk id="3" creationId="{C7808C50-FCF3-364C-9442-C80D98AA9E9F}"/>
          </ac:spMkLst>
        </pc:spChg>
      </pc:sldChg>
      <pc:sldChg chg="modNotesTx">
        <pc:chgData name="Eli Ulvestad" userId="9fdedb2c-857d-486b-a94d-b64b2be3f080" providerId="ADAL" clId="{AE39DD00-39C8-C947-920F-E98EF23AEACF}" dt="2021-02-16T13:38:36.099" v="7983" actId="20577"/>
        <pc:sldMkLst>
          <pc:docMk/>
          <pc:sldMk cId="220983450" sldId="298"/>
        </pc:sldMkLst>
      </pc:sldChg>
      <pc:sldChg chg="modSp mod">
        <pc:chgData name="Eli Ulvestad" userId="9fdedb2c-857d-486b-a94d-b64b2be3f080" providerId="ADAL" clId="{AE39DD00-39C8-C947-920F-E98EF23AEACF}" dt="2021-02-16T10:29:58.676" v="3071" actId="20577"/>
        <pc:sldMkLst>
          <pc:docMk/>
          <pc:sldMk cId="159506454" sldId="299"/>
        </pc:sldMkLst>
        <pc:spChg chg="mod">
          <ac:chgData name="Eli Ulvestad" userId="9fdedb2c-857d-486b-a94d-b64b2be3f080" providerId="ADAL" clId="{AE39DD00-39C8-C947-920F-E98EF23AEACF}" dt="2021-02-16T10:29:58.676" v="3071" actId="20577"/>
          <ac:spMkLst>
            <pc:docMk/>
            <pc:sldMk cId="159506454" sldId="299"/>
            <ac:spMk id="3" creationId="{24312DFC-A5B1-0440-B34D-101836D30BA9}"/>
          </ac:spMkLst>
        </pc:spChg>
      </pc:sldChg>
      <pc:sldChg chg="modNotesTx">
        <pc:chgData name="Eli Ulvestad" userId="9fdedb2c-857d-486b-a94d-b64b2be3f080" providerId="ADAL" clId="{AE39DD00-39C8-C947-920F-E98EF23AEACF}" dt="2021-02-16T10:24:17.769" v="2667" actId="20577"/>
        <pc:sldMkLst>
          <pc:docMk/>
          <pc:sldMk cId="1979172801" sldId="300"/>
        </pc:sldMkLst>
      </pc:sldChg>
      <pc:sldChg chg="modSp mod modNotesTx">
        <pc:chgData name="Eli Ulvestad" userId="9fdedb2c-857d-486b-a94d-b64b2be3f080" providerId="ADAL" clId="{AE39DD00-39C8-C947-920F-E98EF23AEACF}" dt="2021-02-16T10:35:29.658" v="3883" actId="6549"/>
        <pc:sldMkLst>
          <pc:docMk/>
          <pc:sldMk cId="2328389916" sldId="321"/>
        </pc:sldMkLst>
        <pc:spChg chg="mod">
          <ac:chgData name="Eli Ulvestad" userId="9fdedb2c-857d-486b-a94d-b64b2be3f080" providerId="ADAL" clId="{AE39DD00-39C8-C947-920F-E98EF23AEACF}" dt="2021-02-16T10:35:18.844" v="3881" actId="20577"/>
          <ac:spMkLst>
            <pc:docMk/>
            <pc:sldMk cId="2328389916" sldId="321"/>
            <ac:spMk id="5" creationId="{291CC0AD-60F8-9347-BF85-FCB587D042EF}"/>
          </ac:spMkLst>
        </pc:spChg>
      </pc:sldChg>
      <pc:sldChg chg="modSp mod modNotesTx">
        <pc:chgData name="Eli Ulvestad" userId="9fdedb2c-857d-486b-a94d-b64b2be3f080" providerId="ADAL" clId="{AE39DD00-39C8-C947-920F-E98EF23AEACF}" dt="2021-02-16T10:27:35.691" v="2962" actId="20577"/>
        <pc:sldMkLst>
          <pc:docMk/>
          <pc:sldMk cId="2525967024" sldId="323"/>
        </pc:sldMkLst>
        <pc:spChg chg="mod">
          <ac:chgData name="Eli Ulvestad" userId="9fdedb2c-857d-486b-a94d-b64b2be3f080" providerId="ADAL" clId="{AE39DD00-39C8-C947-920F-E98EF23AEACF}" dt="2021-02-16T10:27:35.691" v="2962" actId="20577"/>
          <ac:spMkLst>
            <pc:docMk/>
            <pc:sldMk cId="2525967024" sldId="323"/>
            <ac:spMk id="3" creationId="{951464FC-D814-C94F-9497-158003D352C9}"/>
          </ac:spMkLst>
        </pc:spChg>
      </pc:sldChg>
      <pc:sldChg chg="modSp del mod modNotesTx">
        <pc:chgData name="Eli Ulvestad" userId="9fdedb2c-857d-486b-a94d-b64b2be3f080" providerId="ADAL" clId="{AE39DD00-39C8-C947-920F-E98EF23AEACF}" dt="2021-02-16T13:38:42.886" v="7984" actId="2696"/>
        <pc:sldMkLst>
          <pc:docMk/>
          <pc:sldMk cId="2406258536" sldId="324"/>
        </pc:sldMkLst>
        <pc:spChg chg="mod">
          <ac:chgData name="Eli Ulvestad" userId="9fdedb2c-857d-486b-a94d-b64b2be3f080" providerId="ADAL" clId="{AE39DD00-39C8-C947-920F-E98EF23AEACF}" dt="2021-02-16T10:25:19.249" v="2761" actId="255"/>
          <ac:spMkLst>
            <pc:docMk/>
            <pc:sldMk cId="2406258536" sldId="324"/>
            <ac:spMk id="2" creationId="{C7DB6192-5F58-F142-B894-7B4D5F63AF96}"/>
          </ac:spMkLst>
        </pc:spChg>
        <pc:spChg chg="mod">
          <ac:chgData name="Eli Ulvestad" userId="9fdedb2c-857d-486b-a94d-b64b2be3f080" providerId="ADAL" clId="{AE39DD00-39C8-C947-920F-E98EF23AEACF}" dt="2021-02-16T10:26:51.801" v="2936" actId="27636"/>
          <ac:spMkLst>
            <pc:docMk/>
            <pc:sldMk cId="2406258536" sldId="324"/>
            <ac:spMk id="3" creationId="{F928FEB7-22BD-6049-B860-F84C71046556}"/>
          </ac:spMkLst>
        </pc:spChg>
      </pc:sldChg>
      <pc:sldChg chg="modSp del mod modNotesTx">
        <pc:chgData name="Eli Ulvestad" userId="9fdedb2c-857d-486b-a94d-b64b2be3f080" providerId="ADAL" clId="{AE39DD00-39C8-C947-920F-E98EF23AEACF}" dt="2021-02-16T13:39:16.031" v="7986" actId="2696"/>
        <pc:sldMkLst>
          <pc:docMk/>
          <pc:sldMk cId="2017943484" sldId="325"/>
        </pc:sldMkLst>
        <pc:spChg chg="mod">
          <ac:chgData name="Eli Ulvestad" userId="9fdedb2c-857d-486b-a94d-b64b2be3f080" providerId="ADAL" clId="{AE39DD00-39C8-C947-920F-E98EF23AEACF}" dt="2021-02-16T10:26:28.976" v="2904" actId="20577"/>
          <ac:spMkLst>
            <pc:docMk/>
            <pc:sldMk cId="2017943484" sldId="325"/>
            <ac:spMk id="2" creationId="{ED06C773-AE81-CB48-8657-81EA1C1FF225}"/>
          </ac:spMkLst>
        </pc:spChg>
        <pc:spChg chg="mod">
          <ac:chgData name="Eli Ulvestad" userId="9fdedb2c-857d-486b-a94d-b64b2be3f080" providerId="ADAL" clId="{AE39DD00-39C8-C947-920F-E98EF23AEACF}" dt="2021-02-16T10:29:15.956" v="2971" actId="20577"/>
          <ac:spMkLst>
            <pc:docMk/>
            <pc:sldMk cId="2017943484" sldId="325"/>
            <ac:spMk id="3" creationId="{E7F8AFFC-DAFB-564B-A7A5-DB40FE021B79}"/>
          </ac:spMkLst>
        </pc:spChg>
      </pc:sldChg>
      <pc:sldChg chg="modSp mod modNotesTx">
        <pc:chgData name="Eli Ulvestad" userId="9fdedb2c-857d-486b-a94d-b64b2be3f080" providerId="ADAL" clId="{AE39DD00-39C8-C947-920F-E98EF23AEACF}" dt="2021-02-16T10:34:09.952" v="3837" actId="20577"/>
        <pc:sldMkLst>
          <pc:docMk/>
          <pc:sldMk cId="1819934235" sldId="326"/>
        </pc:sldMkLst>
        <pc:spChg chg="mod">
          <ac:chgData name="Eli Ulvestad" userId="9fdedb2c-857d-486b-a94d-b64b2be3f080" providerId="ADAL" clId="{AE39DD00-39C8-C947-920F-E98EF23AEACF}" dt="2021-02-16T10:32:30.904" v="3676" actId="20577"/>
          <ac:spMkLst>
            <pc:docMk/>
            <pc:sldMk cId="1819934235" sldId="326"/>
            <ac:spMk id="3" creationId="{C1B4E16A-8CDB-A146-85E2-656FB02C3D82}"/>
          </ac:spMkLst>
        </pc:spChg>
        <pc:spChg chg="mod">
          <ac:chgData name="Eli Ulvestad" userId="9fdedb2c-857d-486b-a94d-b64b2be3f080" providerId="ADAL" clId="{AE39DD00-39C8-C947-920F-E98EF23AEACF}" dt="2021-02-16T10:34:09.952" v="3837" actId="20577"/>
          <ac:spMkLst>
            <pc:docMk/>
            <pc:sldMk cId="1819934235" sldId="326"/>
            <ac:spMk id="4" creationId="{2B7A7DD5-F558-EC46-8A16-F35996D40DAF}"/>
          </ac:spMkLst>
        </pc:spChg>
      </pc:sldChg>
      <pc:sldChg chg="modSp mod">
        <pc:chgData name="Eli Ulvestad" userId="9fdedb2c-857d-486b-a94d-b64b2be3f080" providerId="ADAL" clId="{AE39DD00-39C8-C947-920F-E98EF23AEACF}" dt="2021-02-16T11:00:05.435" v="7600" actId="20577"/>
        <pc:sldMkLst>
          <pc:docMk/>
          <pc:sldMk cId="2544226710" sldId="327"/>
        </pc:sldMkLst>
        <pc:spChg chg="mod">
          <ac:chgData name="Eli Ulvestad" userId="9fdedb2c-857d-486b-a94d-b64b2be3f080" providerId="ADAL" clId="{AE39DD00-39C8-C947-920F-E98EF23AEACF}" dt="2021-02-16T11:00:05.435" v="7600" actId="20577"/>
          <ac:spMkLst>
            <pc:docMk/>
            <pc:sldMk cId="2544226710" sldId="327"/>
            <ac:spMk id="4" creationId="{33D1D31F-B89C-2246-9945-C18D6E2B7459}"/>
          </ac:spMkLst>
        </pc:spChg>
      </pc:sldChg>
      <pc:sldChg chg="addSp delSp modSp mod">
        <pc:chgData name="Eli Ulvestad" userId="9fdedb2c-857d-486b-a94d-b64b2be3f080" providerId="ADAL" clId="{AE39DD00-39C8-C947-920F-E98EF23AEACF}" dt="2021-02-16T14:00:20.540" v="8713" actId="20577"/>
        <pc:sldMkLst>
          <pc:docMk/>
          <pc:sldMk cId="4074862095" sldId="329"/>
        </pc:sldMkLst>
        <pc:spChg chg="mod">
          <ac:chgData name="Eli Ulvestad" userId="9fdedb2c-857d-486b-a94d-b64b2be3f080" providerId="ADAL" clId="{AE39DD00-39C8-C947-920F-E98EF23AEACF}" dt="2021-02-16T13:57:18.644" v="8495" actId="20577"/>
          <ac:spMkLst>
            <pc:docMk/>
            <pc:sldMk cId="4074862095" sldId="329"/>
            <ac:spMk id="2" creationId="{B9B9CC8F-208E-CF44-B026-759C013242E1}"/>
          </ac:spMkLst>
        </pc:spChg>
        <pc:spChg chg="mod">
          <ac:chgData name="Eli Ulvestad" userId="9fdedb2c-857d-486b-a94d-b64b2be3f080" providerId="ADAL" clId="{AE39DD00-39C8-C947-920F-E98EF23AEACF}" dt="2021-02-16T14:00:20.540" v="8713" actId="20577"/>
          <ac:spMkLst>
            <pc:docMk/>
            <pc:sldMk cId="4074862095" sldId="329"/>
            <ac:spMk id="3" creationId="{659EF8FA-7023-0E47-B0BB-752D509382C2}"/>
          </ac:spMkLst>
        </pc:spChg>
        <pc:spChg chg="add del">
          <ac:chgData name="Eli Ulvestad" userId="9fdedb2c-857d-486b-a94d-b64b2be3f080" providerId="ADAL" clId="{AE39DD00-39C8-C947-920F-E98EF23AEACF}" dt="2021-02-16T13:44:42.622" v="8261"/>
          <ac:spMkLst>
            <pc:docMk/>
            <pc:sldMk cId="4074862095" sldId="329"/>
            <ac:spMk id="4" creationId="{87F799C5-B94F-2944-897D-74630462DCA1}"/>
          </ac:spMkLst>
        </pc:spChg>
        <pc:spChg chg="add del">
          <ac:chgData name="Eli Ulvestad" userId="9fdedb2c-857d-486b-a94d-b64b2be3f080" providerId="ADAL" clId="{AE39DD00-39C8-C947-920F-E98EF23AEACF}" dt="2021-02-16T13:44:45.016" v="8263"/>
          <ac:spMkLst>
            <pc:docMk/>
            <pc:sldMk cId="4074862095" sldId="329"/>
            <ac:spMk id="5" creationId="{16F24B3B-F221-DE42-BE5F-B645850BD1A8}"/>
          </ac:spMkLst>
        </pc:spChg>
      </pc:sldChg>
      <pc:sldChg chg="modSp mod modClrScheme chgLayout modNotesTx">
        <pc:chgData name="Eli Ulvestad" userId="9fdedb2c-857d-486b-a94d-b64b2be3f080" providerId="ADAL" clId="{AE39DD00-39C8-C947-920F-E98EF23AEACF}" dt="2021-02-16T11:01:50.115" v="7680" actId="18131"/>
        <pc:sldMkLst>
          <pc:docMk/>
          <pc:sldMk cId="1539886989" sldId="331"/>
        </pc:sldMkLst>
        <pc:spChg chg="mod ord">
          <ac:chgData name="Eli Ulvestad" userId="9fdedb2c-857d-486b-a94d-b64b2be3f080" providerId="ADAL" clId="{AE39DD00-39C8-C947-920F-E98EF23AEACF}" dt="2021-02-16T11:01:30.338" v="7676" actId="700"/>
          <ac:spMkLst>
            <pc:docMk/>
            <pc:sldMk cId="1539886989" sldId="331"/>
            <ac:spMk id="2" creationId="{66B8B182-220D-064C-B559-D21D66574E5D}"/>
          </ac:spMkLst>
        </pc:spChg>
        <pc:spChg chg="mod ord">
          <ac:chgData name="Eli Ulvestad" userId="9fdedb2c-857d-486b-a94d-b64b2be3f080" providerId="ADAL" clId="{AE39DD00-39C8-C947-920F-E98EF23AEACF}" dt="2021-02-16T11:01:30.338" v="7676" actId="700"/>
          <ac:spMkLst>
            <pc:docMk/>
            <pc:sldMk cId="1539886989" sldId="331"/>
            <ac:spMk id="5" creationId="{4055D4D2-4445-CC48-992C-0109A3058372}"/>
          </ac:spMkLst>
        </pc:spChg>
        <pc:picChg chg="mod ord modCrop">
          <ac:chgData name="Eli Ulvestad" userId="9fdedb2c-857d-486b-a94d-b64b2be3f080" providerId="ADAL" clId="{AE39DD00-39C8-C947-920F-E98EF23AEACF}" dt="2021-02-16T11:01:50.115" v="7680" actId="18131"/>
          <ac:picMkLst>
            <pc:docMk/>
            <pc:sldMk cId="1539886989" sldId="331"/>
            <ac:picMk id="7" creationId="{245DC4B3-D09D-3C48-87DE-4B946276B875}"/>
          </ac:picMkLst>
        </pc:picChg>
      </pc:sldChg>
      <pc:sldChg chg="modSp mod modNotesTx">
        <pc:chgData name="Eli Ulvestad" userId="9fdedb2c-857d-486b-a94d-b64b2be3f080" providerId="ADAL" clId="{AE39DD00-39C8-C947-920F-E98EF23AEACF}" dt="2021-02-16T11:01:18.127" v="7675" actId="18131"/>
        <pc:sldMkLst>
          <pc:docMk/>
          <pc:sldMk cId="857961650" sldId="332"/>
        </pc:sldMkLst>
        <pc:picChg chg="mod modCrop">
          <ac:chgData name="Eli Ulvestad" userId="9fdedb2c-857d-486b-a94d-b64b2be3f080" providerId="ADAL" clId="{AE39DD00-39C8-C947-920F-E98EF23AEACF}" dt="2021-02-16T11:01:18.127" v="7675" actId="18131"/>
          <ac:picMkLst>
            <pc:docMk/>
            <pc:sldMk cId="857961650" sldId="332"/>
            <ac:picMk id="7" creationId="{540FBB68-8398-8B4C-AA32-F44E9CFB926F}"/>
          </ac:picMkLst>
        </pc:picChg>
      </pc:sldChg>
      <pc:sldChg chg="modSp mod modNotesTx">
        <pc:chgData name="Eli Ulvestad" userId="9fdedb2c-857d-486b-a94d-b64b2be3f080" providerId="ADAL" clId="{AE39DD00-39C8-C947-920F-E98EF23AEACF}" dt="2021-02-16T13:40:09.077" v="8045" actId="20577"/>
        <pc:sldMkLst>
          <pc:docMk/>
          <pc:sldMk cId="3831483688" sldId="333"/>
        </pc:sldMkLst>
        <pc:spChg chg="mod">
          <ac:chgData name="Eli Ulvestad" userId="9fdedb2c-857d-486b-a94d-b64b2be3f080" providerId="ADAL" clId="{AE39DD00-39C8-C947-920F-E98EF23AEACF}" dt="2021-02-16T13:40:09.077" v="8045" actId="20577"/>
          <ac:spMkLst>
            <pc:docMk/>
            <pc:sldMk cId="3831483688" sldId="333"/>
            <ac:spMk id="2" creationId="{A6FACA40-3B3A-E346-B135-29D94BE03C0D}"/>
          </ac:spMkLst>
        </pc:spChg>
        <pc:spChg chg="mod">
          <ac:chgData name="Eli Ulvestad" userId="9fdedb2c-857d-486b-a94d-b64b2be3f080" providerId="ADAL" clId="{AE39DD00-39C8-C947-920F-E98EF23AEACF}" dt="2021-02-16T10:40:24.290" v="4407" actId="790"/>
          <ac:spMkLst>
            <pc:docMk/>
            <pc:sldMk cId="3831483688" sldId="333"/>
            <ac:spMk id="3" creationId="{B00B8415-0E8E-194F-90F2-0C8082534D06}"/>
          </ac:spMkLst>
        </pc:spChg>
      </pc:sldChg>
      <pc:sldChg chg="modSp mod modNotesTx">
        <pc:chgData name="Eli Ulvestad" userId="9fdedb2c-857d-486b-a94d-b64b2be3f080" providerId="ADAL" clId="{AE39DD00-39C8-C947-920F-E98EF23AEACF}" dt="2021-02-16T13:39:56.459" v="8024" actId="20577"/>
        <pc:sldMkLst>
          <pc:docMk/>
          <pc:sldMk cId="723528970" sldId="334"/>
        </pc:sldMkLst>
        <pc:spChg chg="mod">
          <ac:chgData name="Eli Ulvestad" userId="9fdedb2c-857d-486b-a94d-b64b2be3f080" providerId="ADAL" clId="{AE39DD00-39C8-C947-920F-E98EF23AEACF}" dt="2021-02-16T13:39:48.136" v="8007" actId="20577"/>
          <ac:spMkLst>
            <pc:docMk/>
            <pc:sldMk cId="723528970" sldId="334"/>
            <ac:spMk id="2" creationId="{D6261A89-929E-D04A-953C-0A3E19D156A2}"/>
          </ac:spMkLst>
        </pc:spChg>
        <pc:spChg chg="mod">
          <ac:chgData name="Eli Ulvestad" userId="9fdedb2c-857d-486b-a94d-b64b2be3f080" providerId="ADAL" clId="{AE39DD00-39C8-C947-920F-E98EF23AEACF}" dt="2021-02-16T13:39:56.459" v="8024" actId="20577"/>
          <ac:spMkLst>
            <pc:docMk/>
            <pc:sldMk cId="723528970" sldId="334"/>
            <ac:spMk id="3" creationId="{233C4E8A-CD5F-844B-A9EE-B861EC45AA60}"/>
          </ac:spMkLst>
        </pc:spChg>
      </pc:sldChg>
      <pc:sldChg chg="modSp mod modNotesTx">
        <pc:chgData name="Eli Ulvestad" userId="9fdedb2c-857d-486b-a94d-b64b2be3f080" providerId="ADAL" clId="{AE39DD00-39C8-C947-920F-E98EF23AEACF}" dt="2021-02-16T10:32:16.757" v="3647" actId="20577"/>
        <pc:sldMkLst>
          <pc:docMk/>
          <pc:sldMk cId="3145844786" sldId="335"/>
        </pc:sldMkLst>
        <pc:spChg chg="mod">
          <ac:chgData name="Eli Ulvestad" userId="9fdedb2c-857d-486b-a94d-b64b2be3f080" providerId="ADAL" clId="{AE39DD00-39C8-C947-920F-E98EF23AEACF}" dt="2021-02-16T10:31:36.368" v="3466" actId="20577"/>
          <ac:spMkLst>
            <pc:docMk/>
            <pc:sldMk cId="3145844786" sldId="335"/>
            <ac:spMk id="2" creationId="{7998A8CA-5076-D34D-AE53-D1F037020218}"/>
          </ac:spMkLst>
        </pc:spChg>
      </pc:sldChg>
    </pc:docChg>
  </pc:docChgLst>
  <pc:docChgLst>
    <pc:chgData name="Eli Ulvestad" userId="9fdedb2c-857d-486b-a94d-b64b2be3f080" providerId="ADAL" clId="{58D71D09-6F09-2344-9707-E4B002D5B4C6}"/>
    <pc:docChg chg="undo redo custSel addSld modSld sldOrd">
      <pc:chgData name="Eli Ulvestad" userId="9fdedb2c-857d-486b-a94d-b64b2be3f080" providerId="ADAL" clId="{58D71D09-6F09-2344-9707-E4B002D5B4C6}" dt="2022-03-23T06:55:54.792" v="4377" actId="20577"/>
      <pc:docMkLst>
        <pc:docMk/>
      </pc:docMkLst>
      <pc:sldChg chg="modSp mod modNotesTx">
        <pc:chgData name="Eli Ulvestad" userId="9fdedb2c-857d-486b-a94d-b64b2be3f080" providerId="ADAL" clId="{58D71D09-6F09-2344-9707-E4B002D5B4C6}" dt="2022-03-21T09:20:09.597" v="420" actId="20577"/>
        <pc:sldMkLst>
          <pc:docMk/>
          <pc:sldMk cId="1819934235" sldId="326"/>
        </pc:sldMkLst>
        <pc:spChg chg="mod">
          <ac:chgData name="Eli Ulvestad" userId="9fdedb2c-857d-486b-a94d-b64b2be3f080" providerId="ADAL" clId="{58D71D09-6F09-2344-9707-E4B002D5B4C6}" dt="2022-03-21T09:20:09.597" v="420" actId="20577"/>
          <ac:spMkLst>
            <pc:docMk/>
            <pc:sldMk cId="1819934235" sldId="326"/>
            <ac:spMk id="4" creationId="{2B7A7DD5-F558-EC46-8A16-F35996D40DAF}"/>
          </ac:spMkLst>
        </pc:spChg>
      </pc:sldChg>
      <pc:sldChg chg="modSp mod modNotesTx">
        <pc:chgData name="Eli Ulvestad" userId="9fdedb2c-857d-486b-a94d-b64b2be3f080" providerId="ADAL" clId="{58D71D09-6F09-2344-9707-E4B002D5B4C6}" dt="2022-03-18T09:49:43.103" v="93" actId="20577"/>
        <pc:sldMkLst>
          <pc:docMk/>
          <pc:sldMk cId="2544226710" sldId="327"/>
        </pc:sldMkLst>
        <pc:spChg chg="mod">
          <ac:chgData name="Eli Ulvestad" userId="9fdedb2c-857d-486b-a94d-b64b2be3f080" providerId="ADAL" clId="{58D71D09-6F09-2344-9707-E4B002D5B4C6}" dt="2022-03-18T09:49:40.025" v="92" actId="20577"/>
          <ac:spMkLst>
            <pc:docMk/>
            <pc:sldMk cId="2544226710" sldId="327"/>
            <ac:spMk id="4" creationId="{33D1D31F-B89C-2246-9945-C18D6E2B7459}"/>
          </ac:spMkLst>
        </pc:spChg>
      </pc:sldChg>
      <pc:sldChg chg="modNotesTx">
        <pc:chgData name="Eli Ulvestad" userId="9fdedb2c-857d-486b-a94d-b64b2be3f080" providerId="ADAL" clId="{58D71D09-6F09-2344-9707-E4B002D5B4C6}" dt="2022-03-18T09:49:05.185" v="39" actId="113"/>
        <pc:sldMkLst>
          <pc:docMk/>
          <pc:sldMk cId="1828169780" sldId="328"/>
        </pc:sldMkLst>
      </pc:sldChg>
      <pc:sldChg chg="modNotesTx">
        <pc:chgData name="Eli Ulvestad" userId="9fdedb2c-857d-486b-a94d-b64b2be3f080" providerId="ADAL" clId="{58D71D09-6F09-2344-9707-E4B002D5B4C6}" dt="2022-03-18T09:49:13.138" v="40" actId="20577"/>
        <pc:sldMkLst>
          <pc:docMk/>
          <pc:sldMk cId="4074862095" sldId="329"/>
        </pc:sldMkLst>
      </pc:sldChg>
      <pc:sldChg chg="modSp mod modNotesTx">
        <pc:chgData name="Eli Ulvestad" userId="9fdedb2c-857d-486b-a94d-b64b2be3f080" providerId="ADAL" clId="{58D71D09-6F09-2344-9707-E4B002D5B4C6}" dt="2022-03-21T09:22:40.770" v="967" actId="20577"/>
        <pc:sldMkLst>
          <pc:docMk/>
          <pc:sldMk cId="723528970" sldId="334"/>
        </pc:sldMkLst>
        <pc:spChg chg="mod">
          <ac:chgData name="Eli Ulvestad" userId="9fdedb2c-857d-486b-a94d-b64b2be3f080" providerId="ADAL" clId="{58D71D09-6F09-2344-9707-E4B002D5B4C6}" dt="2022-03-21T09:21:27.145" v="602" actId="20577"/>
          <ac:spMkLst>
            <pc:docMk/>
            <pc:sldMk cId="723528970" sldId="334"/>
            <ac:spMk id="3" creationId="{233C4E8A-CD5F-844B-A9EE-B861EC45AA60}"/>
          </ac:spMkLst>
        </pc:spChg>
      </pc:sldChg>
      <pc:sldChg chg="modSp new mod modNotesTx">
        <pc:chgData name="Eli Ulvestad" userId="9fdedb2c-857d-486b-a94d-b64b2be3f080" providerId="ADAL" clId="{58D71D09-6F09-2344-9707-E4B002D5B4C6}" dt="2022-03-21T10:04:59.386" v="4273" actId="313"/>
        <pc:sldMkLst>
          <pc:docMk/>
          <pc:sldMk cId="1511492487" sldId="339"/>
        </pc:sldMkLst>
        <pc:spChg chg="mod">
          <ac:chgData name="Eli Ulvestad" userId="9fdedb2c-857d-486b-a94d-b64b2be3f080" providerId="ADAL" clId="{58D71D09-6F09-2344-9707-E4B002D5B4C6}" dt="2022-03-21T10:04:42.992" v="4265" actId="20577"/>
          <ac:spMkLst>
            <pc:docMk/>
            <pc:sldMk cId="1511492487" sldId="339"/>
            <ac:spMk id="2" creationId="{02F0E0D6-FD41-8D4C-98DB-518998B8AC18}"/>
          </ac:spMkLst>
        </pc:spChg>
        <pc:spChg chg="mod">
          <ac:chgData name="Eli Ulvestad" userId="9fdedb2c-857d-486b-a94d-b64b2be3f080" providerId="ADAL" clId="{58D71D09-6F09-2344-9707-E4B002D5B4C6}" dt="2022-03-21T10:04:59.386" v="4273" actId="313"/>
          <ac:spMkLst>
            <pc:docMk/>
            <pc:sldMk cId="1511492487" sldId="339"/>
            <ac:spMk id="3" creationId="{531CB856-DA7E-324D-87B5-B8391022CB39}"/>
          </ac:spMkLst>
        </pc:spChg>
      </pc:sldChg>
      <pc:sldChg chg="modSp new mod ord modNotesTx">
        <pc:chgData name="Eli Ulvestad" userId="9fdedb2c-857d-486b-a94d-b64b2be3f080" providerId="ADAL" clId="{58D71D09-6F09-2344-9707-E4B002D5B4C6}" dt="2022-03-21T10:04:05.648" v="4237" actId="20577"/>
        <pc:sldMkLst>
          <pc:docMk/>
          <pc:sldMk cId="1748212513" sldId="340"/>
        </pc:sldMkLst>
        <pc:spChg chg="mod">
          <ac:chgData name="Eli Ulvestad" userId="9fdedb2c-857d-486b-a94d-b64b2be3f080" providerId="ADAL" clId="{58D71D09-6F09-2344-9707-E4B002D5B4C6}" dt="2022-03-21T09:58:42.191" v="3146" actId="20577"/>
          <ac:spMkLst>
            <pc:docMk/>
            <pc:sldMk cId="1748212513" sldId="340"/>
            <ac:spMk id="2" creationId="{7B8FA4F7-15BC-A14B-B09A-C851CAC27E47}"/>
          </ac:spMkLst>
        </pc:spChg>
        <pc:spChg chg="mod">
          <ac:chgData name="Eli Ulvestad" userId="9fdedb2c-857d-486b-a94d-b64b2be3f080" providerId="ADAL" clId="{58D71D09-6F09-2344-9707-E4B002D5B4C6}" dt="2022-03-21T10:00:43.011" v="3341" actId="20577"/>
          <ac:spMkLst>
            <pc:docMk/>
            <pc:sldMk cId="1748212513" sldId="340"/>
            <ac:spMk id="3" creationId="{F922847F-ED9D-974D-B8EB-06A6EFE698CE}"/>
          </ac:spMkLst>
        </pc:spChg>
      </pc:sldChg>
      <pc:sldChg chg="modSp mod modNotesTx">
        <pc:chgData name="Eli Ulvestad" userId="9fdedb2c-857d-486b-a94d-b64b2be3f080" providerId="ADAL" clId="{58D71D09-6F09-2344-9707-E4B002D5B4C6}" dt="2022-03-23T06:55:54.792" v="4377" actId="20577"/>
        <pc:sldMkLst>
          <pc:docMk/>
          <pc:sldMk cId="1924473407" sldId="342"/>
        </pc:sldMkLst>
        <pc:spChg chg="mod">
          <ac:chgData name="Eli Ulvestad" userId="9fdedb2c-857d-486b-a94d-b64b2be3f080" providerId="ADAL" clId="{58D71D09-6F09-2344-9707-E4B002D5B4C6}" dt="2022-03-23T06:55:54.792" v="4377" actId="20577"/>
          <ac:spMkLst>
            <pc:docMk/>
            <pc:sldMk cId="1924473407" sldId="342"/>
            <ac:spMk id="3" creationId="{769FE854-97A9-684D-A73A-451EB5DDCF15}"/>
          </ac:spMkLst>
        </pc:spChg>
      </pc:sldChg>
    </pc:docChg>
  </pc:docChgLst>
  <pc:docChgLst>
    <pc:chgData name="Endre Flatmo" userId="5d3051c8-36e2-4171-96ae-e84f05e46a64" providerId="ADAL" clId="{F79799B5-0335-E74E-94EC-DDD6AAF88E3A}"/>
    <pc:docChg chg="undo custSel addSld delSld modSld sldOrd">
      <pc:chgData name="Endre Flatmo" userId="5d3051c8-36e2-4171-96ae-e84f05e46a64" providerId="ADAL" clId="{F79799B5-0335-E74E-94EC-DDD6AAF88E3A}" dt="2022-03-30T13:37:31.274" v="1289" actId="2696"/>
      <pc:docMkLst>
        <pc:docMk/>
      </pc:docMkLst>
      <pc:sldChg chg="del">
        <pc:chgData name="Endre Flatmo" userId="5d3051c8-36e2-4171-96ae-e84f05e46a64" providerId="ADAL" clId="{F79799B5-0335-E74E-94EC-DDD6AAF88E3A}" dt="2022-03-30T13:37:31.274" v="1289" actId="2696"/>
        <pc:sldMkLst>
          <pc:docMk/>
          <pc:sldMk cId="857961650" sldId="332"/>
        </pc:sldMkLst>
      </pc:sldChg>
      <pc:sldChg chg="new del">
        <pc:chgData name="Endre Flatmo" userId="5d3051c8-36e2-4171-96ae-e84f05e46a64" providerId="ADAL" clId="{F79799B5-0335-E74E-94EC-DDD6AAF88E3A}" dt="2022-03-22T14:17:17.344" v="724" actId="2696"/>
        <pc:sldMkLst>
          <pc:docMk/>
          <pc:sldMk cId="3552540369" sldId="341"/>
        </pc:sldMkLst>
      </pc:sldChg>
      <pc:sldChg chg="modSp new mod ord modNotesTx">
        <pc:chgData name="Endre Flatmo" userId="5d3051c8-36e2-4171-96ae-e84f05e46a64" providerId="ADAL" clId="{F79799B5-0335-E74E-94EC-DDD6AAF88E3A}" dt="2022-03-22T14:28:17.843" v="1288" actId="20577"/>
        <pc:sldMkLst>
          <pc:docMk/>
          <pc:sldMk cId="1924473407" sldId="342"/>
        </pc:sldMkLst>
        <pc:spChg chg="mod">
          <ac:chgData name="Endre Flatmo" userId="5d3051c8-36e2-4171-96ae-e84f05e46a64" providerId="ADAL" clId="{F79799B5-0335-E74E-94EC-DDD6AAF88E3A}" dt="2022-03-22T14:08:41.471" v="17" actId="20577"/>
          <ac:spMkLst>
            <pc:docMk/>
            <pc:sldMk cId="1924473407" sldId="342"/>
            <ac:spMk id="2" creationId="{0B05C95B-110F-F34A-BDC6-DFB43BBD5FD6}"/>
          </ac:spMkLst>
        </pc:spChg>
        <pc:spChg chg="mod">
          <ac:chgData name="Endre Flatmo" userId="5d3051c8-36e2-4171-96ae-e84f05e46a64" providerId="ADAL" clId="{F79799B5-0335-E74E-94EC-DDD6AAF88E3A}" dt="2022-03-22T14:28:17.843" v="1288" actId="20577"/>
          <ac:spMkLst>
            <pc:docMk/>
            <pc:sldMk cId="1924473407" sldId="342"/>
            <ac:spMk id="3" creationId="{769FE854-97A9-684D-A73A-451EB5DDCF1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8C47C7-4370-40BF-9FE3-FD2D7FA35C50}" type="doc">
      <dgm:prSet loTypeId="urn:microsoft.com/office/officeart/2005/8/layout/hChevron3" loCatId="process" qsTypeId="urn:microsoft.com/office/officeart/2005/8/quickstyle/simple4" qsCatId="simple" csTypeId="urn:microsoft.com/office/officeart/2005/8/colors/accent2_2" csCatId="accent2" phldr="1"/>
      <dgm:spPr/>
      <dgm:t>
        <a:bodyPr/>
        <a:lstStyle/>
        <a:p>
          <a:endParaRPr lang="en-US"/>
        </a:p>
      </dgm:t>
    </dgm:pt>
    <dgm:pt modelId="{5A00F4AA-02DF-574F-A87C-E5E27758ED3A}">
      <dgm:prSet custT="1"/>
      <dgm:spPr/>
      <dgm:t>
        <a:bodyPr/>
        <a:lstStyle/>
        <a:p>
          <a:pPr marL="0" algn="l">
            <a:buNone/>
          </a:pPr>
          <a:r>
            <a:rPr lang="nn-NO" sz="2400" b="1"/>
            <a:t>Operativ del – 1 år:</a:t>
          </a:r>
        </a:p>
        <a:p>
          <a:pPr marL="0" algn="l">
            <a:buNone/>
          </a:pPr>
          <a:r>
            <a:rPr lang="nn-NO" sz="2400"/>
            <a:t>* Mål for det neste året.</a:t>
          </a:r>
        </a:p>
        <a:p>
          <a:pPr marL="0" algn="l">
            <a:buNone/>
          </a:pPr>
          <a:r>
            <a:rPr lang="nn-NO" sz="2400"/>
            <a:t>* Aktivitetar og tiltak for å nå måla</a:t>
          </a:r>
          <a:endParaRPr lang="nb-NO" sz="2400" b="1"/>
        </a:p>
      </dgm:t>
    </dgm:pt>
    <dgm:pt modelId="{5A9C3EEE-84C2-C64A-B9EC-458BF0B5F255}" type="parTrans" cxnId="{87386A28-6611-134B-B081-24CD4F7BDADB}">
      <dgm:prSet/>
      <dgm:spPr/>
      <dgm:t>
        <a:bodyPr/>
        <a:lstStyle/>
        <a:p>
          <a:endParaRPr lang="nb-NO"/>
        </a:p>
      </dgm:t>
    </dgm:pt>
    <dgm:pt modelId="{B1ABFE07-E34A-194C-A47F-A902703CC724}" type="sibTrans" cxnId="{87386A28-6611-134B-B081-24CD4F7BDADB}">
      <dgm:prSet/>
      <dgm:spPr/>
      <dgm:t>
        <a:bodyPr/>
        <a:lstStyle/>
        <a:p>
          <a:endParaRPr lang="nb-NO"/>
        </a:p>
      </dgm:t>
    </dgm:pt>
    <dgm:pt modelId="{0756FA6B-FAC5-2E43-A9DB-AD037749D939}">
      <dgm:prSet custT="1"/>
      <dgm:spPr/>
      <dgm:t>
        <a:bodyPr/>
        <a:lstStyle/>
        <a:p>
          <a:pPr algn="l"/>
          <a:r>
            <a:rPr lang="nn-NO" sz="2400" b="1" kern="1200" noProof="0" dirty="0">
              <a:latin typeface="Arial" panose="020B0604020202020204" pitchFamily="34" charset="0"/>
              <a:cs typeface="Arial" panose="020B0604020202020204" pitchFamily="34" charset="0"/>
            </a:rPr>
            <a:t>Strategisk del - 4 år:</a:t>
          </a:r>
        </a:p>
        <a:p>
          <a:pPr algn="l"/>
          <a:r>
            <a:rPr lang="nn-NO" sz="2400" noProof="0" dirty="0">
              <a:latin typeface="Arial" panose="020B0604020202020204" pitchFamily="34" charset="0"/>
              <a:cs typeface="Arial" panose="020B0604020202020204" pitchFamily="34" charset="0"/>
            </a:rPr>
            <a:t>* Langsiktige politiske og organisatoriske mål for fylkesvalperioden</a:t>
          </a:r>
        </a:p>
        <a:p>
          <a:pPr algn="l"/>
          <a:r>
            <a:rPr lang="nn-NO" sz="2400" noProof="0" dirty="0">
              <a:latin typeface="Arial" panose="020B0604020202020204" pitchFamily="34" charset="0"/>
              <a:ea typeface="+mn-ea"/>
              <a:cs typeface="Arial" panose="020B0604020202020204" pitchFamily="34" charset="0"/>
            </a:rPr>
            <a:t>* Omtale av kva som må til for å nå desse måla.</a:t>
          </a:r>
        </a:p>
        <a:p>
          <a:pPr algn="l"/>
          <a:r>
            <a:rPr lang="nn-NO" sz="2400" b="1" kern="1200" noProof="0" dirty="0">
              <a:latin typeface="Arial" panose="020B0604020202020204" pitchFamily="34" charset="0"/>
              <a:ea typeface="+mn-ea"/>
              <a:cs typeface="Arial" panose="020B0604020202020204" pitchFamily="34" charset="0"/>
            </a:rPr>
            <a:t>Måla må henge saman med måla i den nasjonale arbeidsplanen</a:t>
          </a:r>
        </a:p>
      </dgm:t>
    </dgm:pt>
    <dgm:pt modelId="{38932020-EB86-9841-93BF-3B2F448F8F2A}" type="parTrans" cxnId="{43EAA3CD-E04B-834D-A507-5C6EA5A02A66}">
      <dgm:prSet/>
      <dgm:spPr/>
      <dgm:t>
        <a:bodyPr/>
        <a:lstStyle/>
        <a:p>
          <a:endParaRPr lang="nb-NO"/>
        </a:p>
      </dgm:t>
    </dgm:pt>
    <dgm:pt modelId="{F85375A0-58F4-6F4C-833E-79D0AFC568C6}" type="sibTrans" cxnId="{43EAA3CD-E04B-834D-A507-5C6EA5A02A66}">
      <dgm:prSet/>
      <dgm:spPr/>
      <dgm:t>
        <a:bodyPr/>
        <a:lstStyle/>
        <a:p>
          <a:endParaRPr lang="nb-NO"/>
        </a:p>
      </dgm:t>
    </dgm:pt>
    <dgm:pt modelId="{D1B068BA-24BD-1C40-90B7-3244664D3137}">
      <dgm:prSet custT="1"/>
      <dgm:spPr/>
      <dgm:t>
        <a:bodyPr/>
        <a:lstStyle/>
        <a:p>
          <a:pPr marL="0" indent="0" algn="l">
            <a:buNone/>
            <a:tabLst/>
          </a:pPr>
          <a:r>
            <a:rPr lang="en-US" sz="2400" b="1" dirty="0" err="1"/>
            <a:t>Tiltaka</a:t>
          </a:r>
          <a:r>
            <a:rPr lang="en-US" sz="2400" b="1" dirty="0"/>
            <a:t> </a:t>
          </a:r>
          <a:r>
            <a:rPr lang="en-US" sz="2400" b="1" dirty="0" err="1"/>
            <a:t>må</a:t>
          </a:r>
          <a:r>
            <a:rPr lang="en-US" sz="2400" b="1" dirty="0"/>
            <a:t> </a:t>
          </a:r>
          <a:r>
            <a:rPr lang="en-US" sz="2400" b="1" dirty="0" err="1"/>
            <a:t>spegle</a:t>
          </a:r>
          <a:r>
            <a:rPr lang="en-US" sz="2400" b="1" dirty="0"/>
            <a:t> den </a:t>
          </a:r>
          <a:r>
            <a:rPr lang="en-US" sz="2400" b="1" dirty="0" err="1"/>
            <a:t>nasjonale</a:t>
          </a:r>
          <a:r>
            <a:rPr lang="en-US" sz="2400" b="1" dirty="0"/>
            <a:t> </a:t>
          </a:r>
          <a:r>
            <a:rPr lang="en-US" sz="2400" b="1" dirty="0" err="1"/>
            <a:t>arbeidsplanen</a:t>
          </a:r>
          <a:r>
            <a:rPr lang="en-US" sz="2400" b="1" dirty="0"/>
            <a:t> </a:t>
          </a:r>
        </a:p>
      </dgm:t>
    </dgm:pt>
    <dgm:pt modelId="{DBB3AF97-038C-094E-8DA8-8B73BDAF5AC5}" type="sibTrans" cxnId="{9605EDA9-E28E-CC4F-948D-DE05D73F0E34}">
      <dgm:prSet/>
      <dgm:spPr/>
    </dgm:pt>
    <dgm:pt modelId="{66418146-5B63-2441-9CAA-2FDC66591708}" type="parTrans" cxnId="{9605EDA9-E28E-CC4F-948D-DE05D73F0E34}">
      <dgm:prSet/>
      <dgm:spPr/>
    </dgm:pt>
    <dgm:pt modelId="{04343C6D-C685-0F49-821E-964D1045D803}" type="pres">
      <dgm:prSet presAssocID="{DA8C47C7-4370-40BF-9FE3-FD2D7FA35C50}" presName="Name0" presStyleCnt="0">
        <dgm:presLayoutVars>
          <dgm:dir/>
          <dgm:resizeHandles val="exact"/>
        </dgm:presLayoutVars>
      </dgm:prSet>
      <dgm:spPr/>
    </dgm:pt>
    <dgm:pt modelId="{F532CDF0-36F7-B64D-98E7-FCEDDC0F7F78}" type="pres">
      <dgm:prSet presAssocID="{0756FA6B-FAC5-2E43-A9DB-AD037749D939}" presName="parAndChTx" presStyleLbl="node1" presStyleIdx="0" presStyleCnt="2" custScaleX="116936">
        <dgm:presLayoutVars>
          <dgm:bulletEnabled val="1"/>
        </dgm:presLayoutVars>
      </dgm:prSet>
      <dgm:spPr/>
    </dgm:pt>
    <dgm:pt modelId="{D34E03F9-834A-7D41-A1C2-BDDEF9B63EB7}" type="pres">
      <dgm:prSet presAssocID="{F85375A0-58F4-6F4C-833E-79D0AFC568C6}" presName="parAndChSpace" presStyleCnt="0"/>
      <dgm:spPr/>
    </dgm:pt>
    <dgm:pt modelId="{E38C36EB-EF75-3A43-8427-DA4C615DA55C}" type="pres">
      <dgm:prSet presAssocID="{5A00F4AA-02DF-574F-A87C-E5E27758ED3A}" presName="parAndChTx" presStyleLbl="node1" presStyleIdx="1" presStyleCnt="2" custScaleX="137578">
        <dgm:presLayoutVars>
          <dgm:bulletEnabled val="1"/>
        </dgm:presLayoutVars>
      </dgm:prSet>
      <dgm:spPr/>
    </dgm:pt>
  </dgm:ptLst>
  <dgm:cxnLst>
    <dgm:cxn modelId="{87386A28-6611-134B-B081-24CD4F7BDADB}" srcId="{DA8C47C7-4370-40BF-9FE3-FD2D7FA35C50}" destId="{5A00F4AA-02DF-574F-A87C-E5E27758ED3A}" srcOrd="1" destOrd="0" parTransId="{5A9C3EEE-84C2-C64A-B9EC-458BF0B5F255}" sibTransId="{B1ABFE07-E34A-194C-A47F-A902703CC724}"/>
    <dgm:cxn modelId="{8333422E-5052-BB41-8837-C99973AED233}" type="presOf" srcId="{5A00F4AA-02DF-574F-A87C-E5E27758ED3A}" destId="{E38C36EB-EF75-3A43-8427-DA4C615DA55C}" srcOrd="0" destOrd="0" presId="urn:microsoft.com/office/officeart/2005/8/layout/hChevron3"/>
    <dgm:cxn modelId="{30246852-F2BF-9B4B-8867-927ED5270032}" type="presOf" srcId="{0756FA6B-FAC5-2E43-A9DB-AD037749D939}" destId="{F532CDF0-36F7-B64D-98E7-FCEDDC0F7F78}" srcOrd="0" destOrd="0" presId="urn:microsoft.com/office/officeart/2005/8/layout/hChevron3"/>
    <dgm:cxn modelId="{9605EDA9-E28E-CC4F-948D-DE05D73F0E34}" srcId="{5A00F4AA-02DF-574F-A87C-E5E27758ED3A}" destId="{D1B068BA-24BD-1C40-90B7-3244664D3137}" srcOrd="0" destOrd="0" parTransId="{66418146-5B63-2441-9CAA-2FDC66591708}" sibTransId="{DBB3AF97-038C-094E-8DA8-8B73BDAF5AC5}"/>
    <dgm:cxn modelId="{C56AE8B2-6BA7-FD4F-9077-ECF11F3E8D05}" type="presOf" srcId="{DA8C47C7-4370-40BF-9FE3-FD2D7FA35C50}" destId="{04343C6D-C685-0F49-821E-964D1045D803}" srcOrd="0" destOrd="0" presId="urn:microsoft.com/office/officeart/2005/8/layout/hChevron3"/>
    <dgm:cxn modelId="{B19D76CB-D145-DE4D-A3F6-4EB7F3BD3A5D}" type="presOf" srcId="{D1B068BA-24BD-1C40-90B7-3244664D3137}" destId="{E38C36EB-EF75-3A43-8427-DA4C615DA55C}" srcOrd="0" destOrd="1" presId="urn:microsoft.com/office/officeart/2005/8/layout/hChevron3"/>
    <dgm:cxn modelId="{43EAA3CD-E04B-834D-A507-5C6EA5A02A66}" srcId="{DA8C47C7-4370-40BF-9FE3-FD2D7FA35C50}" destId="{0756FA6B-FAC5-2E43-A9DB-AD037749D939}" srcOrd="0" destOrd="0" parTransId="{38932020-EB86-9841-93BF-3B2F448F8F2A}" sibTransId="{F85375A0-58F4-6F4C-833E-79D0AFC568C6}"/>
    <dgm:cxn modelId="{D746D31F-6850-0546-941D-09F20CF32DD1}" type="presParOf" srcId="{04343C6D-C685-0F49-821E-964D1045D803}" destId="{F532CDF0-36F7-B64D-98E7-FCEDDC0F7F78}" srcOrd="0" destOrd="0" presId="urn:microsoft.com/office/officeart/2005/8/layout/hChevron3"/>
    <dgm:cxn modelId="{EE4692A1-EAF9-FA47-998A-28AE0CF6FDA9}" type="presParOf" srcId="{04343C6D-C685-0F49-821E-964D1045D803}" destId="{D34E03F9-834A-7D41-A1C2-BDDEF9B63EB7}" srcOrd="1" destOrd="0" presId="urn:microsoft.com/office/officeart/2005/8/layout/hChevron3"/>
    <dgm:cxn modelId="{9F86534F-6809-6942-B907-CFE763A5654F}" type="presParOf" srcId="{04343C6D-C685-0F49-821E-964D1045D803}" destId="{E38C36EB-EF75-3A43-8427-DA4C615DA55C}"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32CDF0-36F7-B64D-98E7-FCEDDC0F7F78}">
      <dsp:nvSpPr>
        <dsp:cNvPr id="0" name=""/>
        <dsp:cNvSpPr/>
      </dsp:nvSpPr>
      <dsp:spPr>
        <a:xfrm>
          <a:off x="1623" y="461158"/>
          <a:ext cx="4784404" cy="3273178"/>
        </a:xfrm>
        <a:prstGeom prst="homePlate">
          <a:avLst>
            <a:gd name="adj" fmla="val 25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338" tIns="60960" rIns="577352" bIns="60960" numCol="1" spcCol="1270" anchor="ctr" anchorCtr="0">
          <a:noAutofit/>
        </a:bodyPr>
        <a:lstStyle/>
        <a:p>
          <a:pPr marL="0" lvl="0" indent="0" algn="l" defTabSz="1066800">
            <a:lnSpc>
              <a:spcPct val="90000"/>
            </a:lnSpc>
            <a:spcBef>
              <a:spcPct val="0"/>
            </a:spcBef>
            <a:spcAft>
              <a:spcPct val="35000"/>
            </a:spcAft>
            <a:buNone/>
          </a:pPr>
          <a:r>
            <a:rPr lang="nn-NO" sz="2400" b="1" kern="1200" noProof="0" dirty="0">
              <a:latin typeface="Arial" panose="020B0604020202020204" pitchFamily="34" charset="0"/>
              <a:cs typeface="Arial" panose="020B0604020202020204" pitchFamily="34" charset="0"/>
            </a:rPr>
            <a:t>Strategisk del - 4 år:</a:t>
          </a:r>
        </a:p>
        <a:p>
          <a:pPr marL="0" lvl="0" indent="0" algn="l" defTabSz="1066800">
            <a:lnSpc>
              <a:spcPct val="90000"/>
            </a:lnSpc>
            <a:spcBef>
              <a:spcPct val="0"/>
            </a:spcBef>
            <a:spcAft>
              <a:spcPct val="35000"/>
            </a:spcAft>
            <a:buNone/>
          </a:pPr>
          <a:r>
            <a:rPr lang="nn-NO" sz="2400" noProof="0" dirty="0">
              <a:latin typeface="Arial" panose="020B0604020202020204" pitchFamily="34" charset="0"/>
              <a:cs typeface="Arial" panose="020B0604020202020204" pitchFamily="34" charset="0"/>
            </a:rPr>
            <a:t>* Langsiktige politiske og organisatoriske mål for fylkesvalperioden</a:t>
          </a:r>
        </a:p>
        <a:p>
          <a:pPr marL="0" lvl="0" indent="0" algn="l" defTabSz="1066800">
            <a:lnSpc>
              <a:spcPct val="90000"/>
            </a:lnSpc>
            <a:spcBef>
              <a:spcPct val="0"/>
            </a:spcBef>
            <a:spcAft>
              <a:spcPct val="35000"/>
            </a:spcAft>
            <a:buNone/>
          </a:pPr>
          <a:r>
            <a:rPr lang="nn-NO" sz="2400" noProof="0" dirty="0">
              <a:latin typeface="Arial" panose="020B0604020202020204" pitchFamily="34" charset="0"/>
              <a:ea typeface="+mn-ea"/>
              <a:cs typeface="Arial" panose="020B0604020202020204" pitchFamily="34" charset="0"/>
            </a:rPr>
            <a:t>* Omtale av kva som må til for å nå desse måla.</a:t>
          </a:r>
        </a:p>
        <a:p>
          <a:pPr marL="0" lvl="0" indent="0" algn="l" defTabSz="1066800">
            <a:lnSpc>
              <a:spcPct val="90000"/>
            </a:lnSpc>
            <a:spcBef>
              <a:spcPct val="0"/>
            </a:spcBef>
            <a:spcAft>
              <a:spcPct val="35000"/>
            </a:spcAft>
            <a:buNone/>
          </a:pPr>
          <a:r>
            <a:rPr lang="nn-NO" sz="2400" b="1" kern="1200" noProof="0" dirty="0">
              <a:latin typeface="Arial" panose="020B0604020202020204" pitchFamily="34" charset="0"/>
              <a:ea typeface="+mn-ea"/>
              <a:cs typeface="Arial" panose="020B0604020202020204" pitchFamily="34" charset="0"/>
            </a:rPr>
            <a:t>Måla må henge saman med måla i den nasjonale arbeidsplanen</a:t>
          </a:r>
        </a:p>
      </dsp:txBody>
      <dsp:txXfrm>
        <a:off x="1623" y="461158"/>
        <a:ext cx="4375257" cy="3273178"/>
      </dsp:txXfrm>
    </dsp:sp>
    <dsp:sp modelId="{E38C36EB-EF75-3A43-8427-DA4C615DA55C}">
      <dsp:nvSpPr>
        <dsp:cNvPr id="0" name=""/>
        <dsp:cNvSpPr/>
      </dsp:nvSpPr>
      <dsp:spPr>
        <a:xfrm>
          <a:off x="3967733" y="461158"/>
          <a:ext cx="5628966" cy="3273178"/>
        </a:xfrm>
        <a:prstGeom prst="chevron">
          <a:avLst>
            <a:gd name="adj" fmla="val 25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338" tIns="60960" rIns="144338" bIns="60960" numCol="1" spcCol="1270" anchor="t" anchorCtr="0">
          <a:noAutofit/>
        </a:bodyPr>
        <a:lstStyle/>
        <a:p>
          <a:pPr marL="0" lvl="0" indent="0" algn="l" defTabSz="1066800">
            <a:lnSpc>
              <a:spcPct val="90000"/>
            </a:lnSpc>
            <a:spcBef>
              <a:spcPct val="0"/>
            </a:spcBef>
            <a:spcAft>
              <a:spcPct val="35000"/>
            </a:spcAft>
            <a:buNone/>
          </a:pPr>
          <a:r>
            <a:rPr lang="nn-NO" sz="2400" b="1" kern="1200"/>
            <a:t>Operativ del – 1 år:</a:t>
          </a:r>
        </a:p>
        <a:p>
          <a:pPr marL="0" lvl="0" indent="0" algn="l" defTabSz="1066800">
            <a:lnSpc>
              <a:spcPct val="90000"/>
            </a:lnSpc>
            <a:spcBef>
              <a:spcPct val="0"/>
            </a:spcBef>
            <a:spcAft>
              <a:spcPct val="35000"/>
            </a:spcAft>
            <a:buNone/>
          </a:pPr>
          <a:r>
            <a:rPr lang="nn-NO" sz="2400" kern="1200"/>
            <a:t>* Mål for det neste året.</a:t>
          </a:r>
        </a:p>
        <a:p>
          <a:pPr marL="0" lvl="0" indent="0" algn="l" defTabSz="1066800">
            <a:lnSpc>
              <a:spcPct val="90000"/>
            </a:lnSpc>
            <a:spcBef>
              <a:spcPct val="0"/>
            </a:spcBef>
            <a:spcAft>
              <a:spcPct val="35000"/>
            </a:spcAft>
            <a:buNone/>
          </a:pPr>
          <a:r>
            <a:rPr lang="nn-NO" sz="2400" kern="1200"/>
            <a:t>* Aktivitetar og tiltak for å nå måla</a:t>
          </a:r>
          <a:endParaRPr lang="nb-NO" sz="2400" b="1" kern="1200"/>
        </a:p>
        <a:p>
          <a:pPr marL="0" lvl="1" indent="0" algn="l" defTabSz="1066800">
            <a:lnSpc>
              <a:spcPct val="90000"/>
            </a:lnSpc>
            <a:spcBef>
              <a:spcPct val="0"/>
            </a:spcBef>
            <a:spcAft>
              <a:spcPct val="15000"/>
            </a:spcAft>
            <a:buNone/>
            <a:tabLst/>
          </a:pPr>
          <a:r>
            <a:rPr lang="en-US" sz="2400" b="1" kern="1200" dirty="0" err="1"/>
            <a:t>Tiltaka</a:t>
          </a:r>
          <a:r>
            <a:rPr lang="en-US" sz="2400" b="1" kern="1200" dirty="0"/>
            <a:t> </a:t>
          </a:r>
          <a:r>
            <a:rPr lang="en-US" sz="2400" b="1" kern="1200" dirty="0" err="1"/>
            <a:t>må</a:t>
          </a:r>
          <a:r>
            <a:rPr lang="en-US" sz="2400" b="1" kern="1200" dirty="0"/>
            <a:t> </a:t>
          </a:r>
          <a:r>
            <a:rPr lang="en-US" sz="2400" b="1" kern="1200" dirty="0" err="1"/>
            <a:t>spegle</a:t>
          </a:r>
          <a:r>
            <a:rPr lang="en-US" sz="2400" b="1" kern="1200" dirty="0"/>
            <a:t> den </a:t>
          </a:r>
          <a:r>
            <a:rPr lang="en-US" sz="2400" b="1" kern="1200" dirty="0" err="1"/>
            <a:t>nasjonale</a:t>
          </a:r>
          <a:r>
            <a:rPr lang="en-US" sz="2400" b="1" kern="1200" dirty="0"/>
            <a:t> </a:t>
          </a:r>
          <a:r>
            <a:rPr lang="en-US" sz="2400" b="1" kern="1200" dirty="0" err="1"/>
            <a:t>arbeidsplanen</a:t>
          </a:r>
          <a:r>
            <a:rPr lang="en-US" sz="2400" b="1" kern="1200" dirty="0"/>
            <a:t> </a:t>
          </a:r>
        </a:p>
      </dsp:txBody>
      <dsp:txXfrm>
        <a:off x="4786028" y="461158"/>
        <a:ext cx="3992377" cy="3273178"/>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16073DD-6818-D64A-8FF8-78824D7518BF}" type="datetimeFigureOut">
              <a:rPr lang="en-US" smtClean="0"/>
              <a:t>3/30/22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243C9A-43AD-7E47-899A-469EBDC47FA3}" type="slidenum">
              <a:rPr lang="en-US" smtClean="0"/>
              <a:t>‹#›</a:t>
            </a:fld>
            <a:endParaRPr lang="en-US"/>
          </a:p>
        </p:txBody>
      </p:sp>
    </p:spTree>
    <p:extLst>
      <p:ext uri="{BB962C8B-B14F-4D97-AF65-F5344CB8AC3E}">
        <p14:creationId xmlns:p14="http://schemas.microsoft.com/office/powerpoint/2010/main" val="1468987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CA069-B4E1-354B-8302-E4F5B1843CA2}" type="datetimeFigureOut">
              <a:rPr lang="nb-NO" smtClean="0"/>
              <a:t>30.03.2022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FA6777-0770-B24C-A92B-F9F5A0486F6D}" type="slidenum">
              <a:rPr lang="nb-NO" smtClean="0"/>
              <a:t>‹#›</a:t>
            </a:fld>
            <a:endParaRPr lang="nb-NO"/>
          </a:p>
        </p:txBody>
      </p:sp>
    </p:spTree>
    <p:extLst>
      <p:ext uri="{BB962C8B-B14F-4D97-AF65-F5344CB8AC3E}">
        <p14:creationId xmlns:p14="http://schemas.microsoft.com/office/powerpoint/2010/main" val="2381655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dirty="0"/>
              <a:t>Rettleiing til kurset:</a:t>
            </a:r>
          </a:p>
          <a:p>
            <a:r>
              <a:rPr lang="nn-NO" dirty="0"/>
              <a:t>Dette kurset er lagt opp slik at det kan gjennomførast på eit styremøte i fylkeslaget. </a:t>
            </a:r>
          </a:p>
          <a:p>
            <a:r>
              <a:rPr lang="nn-NO" dirty="0"/>
              <a:t>Ein gjennomgang av lysarka vil ta 45-60 minutt, men de bør legge opp til å bruke 15-30 minutt på kvar av dei fire refleksjonsoppgåvene som er lagt inn på mørkeraude ark i løpet av presentasjonen. </a:t>
            </a:r>
          </a:p>
          <a:p>
            <a:r>
              <a:rPr lang="nn-NO" dirty="0"/>
              <a:t>Dette betyr at ideell tidsbruk på dette kurset er 2-3 timar.</a:t>
            </a:r>
          </a:p>
          <a:p>
            <a:endParaRPr lang="nn-NO" dirty="0"/>
          </a:p>
          <a:p>
            <a:r>
              <a:rPr lang="nn-NO" dirty="0"/>
              <a:t>Pedagogisk er det lagt opp til at ein av styremedlemmene leiar kurset, ved at vi bruker nemninga «vi» i staden for «dykk» gjennom kurset.</a:t>
            </a:r>
          </a:p>
          <a:p>
            <a:endParaRPr lang="nn-NO" dirty="0"/>
          </a:p>
          <a:p>
            <a:r>
              <a:rPr lang="nn-NO" dirty="0"/>
              <a:t>Lukke til med gjennomføringa!</a:t>
            </a:r>
          </a:p>
        </p:txBody>
      </p:sp>
      <p:sp>
        <p:nvSpPr>
          <p:cNvPr id="4" name="Plassholder for lysbildenummer 3"/>
          <p:cNvSpPr>
            <a:spLocks noGrp="1"/>
          </p:cNvSpPr>
          <p:nvPr>
            <p:ph type="sldNum" sz="quarter" idx="5"/>
          </p:nvPr>
        </p:nvSpPr>
        <p:spPr/>
        <p:txBody>
          <a:bodyPr/>
          <a:lstStyle/>
          <a:p>
            <a:fld id="{ABFA6777-0770-B24C-A92B-F9F5A0486F6D}" type="slidenum">
              <a:rPr lang="nb-NO" smtClean="0"/>
              <a:t>1</a:t>
            </a:fld>
            <a:endParaRPr lang="nb-NO"/>
          </a:p>
        </p:txBody>
      </p:sp>
    </p:spTree>
    <p:extLst>
      <p:ext uri="{BB962C8B-B14F-4D97-AF65-F5344CB8AC3E}">
        <p14:creationId xmlns:p14="http://schemas.microsoft.com/office/powerpoint/2010/main" val="160331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dirty="0"/>
              <a:t>Forelesingsnotat</a:t>
            </a:r>
            <a:endParaRPr lang="nn-NO" b="0" dirty="0"/>
          </a:p>
          <a:p>
            <a:r>
              <a:rPr lang="nn-NO" b="0" dirty="0"/>
              <a:t>Styrets formelle plikter kan grovt sett delast inn inn i tre:</a:t>
            </a:r>
          </a:p>
          <a:p>
            <a:endParaRPr lang="nn-NO" dirty="0"/>
          </a:p>
          <a:p>
            <a:r>
              <a:rPr lang="nn-NO" dirty="0"/>
              <a:t>Som styre for fylkeslaget har vi eit ansvar for å </a:t>
            </a:r>
            <a:r>
              <a:rPr lang="nn-NO" b="1" dirty="0"/>
              <a:t>forvalte</a:t>
            </a:r>
            <a:r>
              <a:rPr lang="nn-NO" dirty="0"/>
              <a:t> fylkeslaga. Dette handlar t.d. om å sikre at vi har ei forsvarleg organisering av verksemda, at vi har planar og budsjett, og at vi har retningsliner for nødvendige område, som t.d. Styreinstruks, økonomforvaltning etc.</a:t>
            </a:r>
          </a:p>
          <a:p>
            <a:endParaRPr lang="nn-NO" dirty="0"/>
          </a:p>
          <a:p>
            <a:r>
              <a:rPr lang="nn-NO" dirty="0"/>
              <a:t>Vi har også ei </a:t>
            </a:r>
            <a:r>
              <a:rPr lang="nn-NO" b="1" dirty="0"/>
              <a:t>handlingsplikt</a:t>
            </a:r>
            <a:r>
              <a:rPr lang="nn-NO" dirty="0"/>
              <a:t>. Dette handlar først og fremst om eit ansvar for å førebygge at skader og uønskte hendingar kan skje. T.d. å sikre at varslingsrutinar er godt kjent. Men det handlar også om eit ansvar for å handle og ta ansvar om noko skjer. Dette ansvaret har vi både individuelt som styremedlemmer og kollektivt som styre.</a:t>
            </a:r>
          </a:p>
          <a:p>
            <a:endParaRPr lang="nn-NO" dirty="0"/>
          </a:p>
          <a:p>
            <a:r>
              <a:rPr lang="nn-NO" dirty="0"/>
              <a:t>Sist men ikkje minst har vi ei </a:t>
            </a:r>
            <a:r>
              <a:rPr lang="nn-NO" b="1" dirty="0"/>
              <a:t>plikt til å halde oss orientert</a:t>
            </a:r>
            <a:r>
              <a:rPr lang="nn-NO" dirty="0"/>
              <a:t>. Vi skal lase saksutgreiingar og protokollar, også ved fråfall frå møte slik at vi kan halde oss orientert. Vi bør også lese informasjon som blir sendt ut i nyheitsbrev og lagt ut på sosiale medium, slik at vi er orientert om verksemda. Denne plikta til å halde oss orientert gjer også at vi har eit ansvar for å etterspørje informasjon. Vi kan ikkje berre skulde på at vi ikkje var orientert om noko skulle skje.</a:t>
            </a:r>
          </a:p>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10</a:t>
            </a:fld>
            <a:endParaRPr lang="nb-NO"/>
          </a:p>
        </p:txBody>
      </p:sp>
    </p:spTree>
    <p:extLst>
      <p:ext uri="{BB962C8B-B14F-4D97-AF65-F5344CB8AC3E}">
        <p14:creationId xmlns:p14="http://schemas.microsoft.com/office/powerpoint/2010/main" val="11371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dirty="0"/>
              <a:t>Forelesingsnotat</a:t>
            </a:r>
          </a:p>
          <a:p>
            <a:pPr marL="0" marR="0" lvl="0" indent="0" algn="l" defTabSz="914400" rtl="0" eaLnBrk="1" fontAlgn="auto" latinLnBrk="0" hangingPunct="1">
              <a:lnSpc>
                <a:spcPct val="100000"/>
              </a:lnSpc>
              <a:spcBef>
                <a:spcPts val="0"/>
              </a:spcBef>
              <a:spcAft>
                <a:spcPts val="0"/>
              </a:spcAft>
              <a:buClrTx/>
              <a:buSzTx/>
              <a:buFontTx/>
              <a:buNone/>
              <a:tabLst/>
              <a:defRPr/>
            </a:pPr>
            <a:r>
              <a:rPr lang="nn-NO" dirty="0"/>
              <a:t>Kva er eigentleg partikultur, og korleis sørger vi for at denne er god?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dirty="0"/>
          </a:p>
          <a:p>
            <a:pPr marL="0" marR="0" lvl="0" indent="0" algn="l" defTabSz="914400" rtl="0" eaLnBrk="1" fontAlgn="auto" latinLnBrk="0" hangingPunct="1">
              <a:lnSpc>
                <a:spcPct val="100000"/>
              </a:lnSpc>
              <a:spcBef>
                <a:spcPts val="0"/>
              </a:spcBef>
              <a:spcAft>
                <a:spcPts val="0"/>
              </a:spcAft>
              <a:buClrTx/>
              <a:buSzTx/>
              <a:buFontTx/>
              <a:buNone/>
              <a:tabLst/>
              <a:defRPr/>
            </a:pPr>
            <a:r>
              <a:rPr lang="nn-NO" dirty="0"/>
              <a:t>(Her vil vi at fylkesstyret skal reflektere litt over spørsmålet. Stopp opp på kvart punkt, og still deltakarane spørsmål knytt til kvart punkt.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dirty="0"/>
              <a:t>T.d.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dirty="0"/>
              <a:t>«Kva er SV sine </a:t>
            </a:r>
            <a:r>
              <a:rPr lang="nn-NO" i="1" dirty="0"/>
              <a:t>verdiar</a:t>
            </a:r>
            <a:r>
              <a:rPr lang="nn-NO" dirty="0"/>
              <a:t> i denne samanheng?</a:t>
            </a:r>
          </a:p>
          <a:p>
            <a:pPr marL="0" marR="0" lvl="0" indent="0" algn="l" defTabSz="914400" rtl="0" eaLnBrk="1" fontAlgn="auto" latinLnBrk="0" hangingPunct="1">
              <a:lnSpc>
                <a:spcPct val="100000"/>
              </a:lnSpc>
              <a:spcBef>
                <a:spcPts val="0"/>
              </a:spcBef>
              <a:spcAft>
                <a:spcPts val="0"/>
              </a:spcAft>
              <a:buClrTx/>
              <a:buSzTx/>
              <a:buFontTx/>
              <a:buNone/>
              <a:tabLst/>
              <a:defRPr/>
            </a:pPr>
            <a:r>
              <a:rPr lang="nn-NO" dirty="0"/>
              <a:t>Kva er våre </a:t>
            </a:r>
            <a:r>
              <a:rPr lang="nn-NO" i="1" dirty="0"/>
              <a:t>normer</a:t>
            </a:r>
            <a:r>
              <a:rPr lang="nn-NO"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n-NO" dirty="0"/>
              <a:t>Korleis trur de </a:t>
            </a:r>
            <a:r>
              <a:rPr lang="nn-NO" i="1" dirty="0"/>
              <a:t>medlemmene</a:t>
            </a:r>
            <a:r>
              <a:rPr lang="nn-NO" dirty="0"/>
              <a:t> oppfattar laget?»)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dirty="0"/>
          </a:p>
          <a:p>
            <a:pPr marL="0" marR="0" lvl="0" indent="0" algn="l" defTabSz="914400" rtl="0" eaLnBrk="1" fontAlgn="auto" latinLnBrk="0" hangingPunct="1">
              <a:lnSpc>
                <a:spcPct val="100000"/>
              </a:lnSpc>
              <a:spcBef>
                <a:spcPts val="0"/>
              </a:spcBef>
              <a:spcAft>
                <a:spcPts val="0"/>
              </a:spcAft>
              <a:buClrTx/>
              <a:buSzTx/>
              <a:buFontTx/>
              <a:buNone/>
              <a:tabLst/>
              <a:defRPr/>
            </a:pPr>
            <a:r>
              <a:rPr lang="nn-NO" dirty="0"/>
              <a:t>Spørsmålet er dermed: Kven lagar partikulturen vår?</a:t>
            </a:r>
          </a:p>
          <a:p>
            <a:pPr marL="0" marR="0" lvl="0" indent="0" algn="l" defTabSz="914400" rtl="0" eaLnBrk="1" fontAlgn="auto" latinLnBrk="0" hangingPunct="1">
              <a:lnSpc>
                <a:spcPct val="100000"/>
              </a:lnSpc>
              <a:spcBef>
                <a:spcPts val="0"/>
              </a:spcBef>
              <a:spcAft>
                <a:spcPts val="0"/>
              </a:spcAft>
              <a:buClrTx/>
              <a:buSzTx/>
              <a:buFontTx/>
              <a:buNone/>
              <a:tabLst/>
              <a:defRPr/>
            </a:pPr>
            <a:r>
              <a:rPr lang="nn-NO" dirty="0"/>
              <a:t>Svaret gir seg sjølv. Vi er alle med og skaper denne kulturen, og som styre bør vi vere særleg bevisst på kva kultur vi </a:t>
            </a:r>
            <a:r>
              <a:rPr lang="nn-NO" i="1" dirty="0"/>
              <a:t>har</a:t>
            </a:r>
            <a:r>
              <a:rPr lang="nn-NO" dirty="0"/>
              <a:t> og ikkje minst </a:t>
            </a:r>
            <a:r>
              <a:rPr lang="nn-NO" i="1" dirty="0"/>
              <a:t>ønskjer</a:t>
            </a:r>
            <a:r>
              <a:rPr lang="nn-NO" dirty="0"/>
              <a:t> å ha i fylkeslaget vårt.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dirty="0"/>
          </a:p>
          <a:p>
            <a:endParaRPr lang="nn-NO" dirty="0"/>
          </a:p>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12</a:t>
            </a:fld>
            <a:endParaRPr lang="nb-NO"/>
          </a:p>
        </p:txBody>
      </p:sp>
    </p:spTree>
    <p:extLst>
      <p:ext uri="{BB962C8B-B14F-4D97-AF65-F5344CB8AC3E}">
        <p14:creationId xmlns:p14="http://schemas.microsoft.com/office/powerpoint/2010/main" val="2356642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kern="1200" noProof="0" dirty="0">
                <a:solidFill>
                  <a:schemeClr val="tx1"/>
                </a:solidFill>
                <a:effectLst/>
                <a:latin typeface="+mn-lt"/>
                <a:ea typeface="+mn-ea"/>
                <a:cs typeface="+mn-cs"/>
              </a:rPr>
              <a:t>Forelesingsnotatet: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Fylkesstyret og fylkesleiaren </a:t>
            </a:r>
            <a:r>
              <a:rPr lang="nn-NO" sz="1200" kern="1200" noProof="0" dirty="0" err="1">
                <a:solidFill>
                  <a:schemeClr val="tx1"/>
                </a:solidFill>
                <a:effectLst/>
                <a:latin typeface="+mn-lt"/>
                <a:ea typeface="+mn-ea"/>
                <a:cs typeface="+mn-cs"/>
              </a:rPr>
              <a:t>ma</a:t>
            </a:r>
            <a:r>
              <a:rPr lang="nn-NO" sz="1200" kern="1200" noProof="0" dirty="0">
                <a:solidFill>
                  <a:schemeClr val="tx1"/>
                </a:solidFill>
                <a:effectLst/>
                <a:latin typeface="+mn-lt"/>
                <a:ea typeface="+mn-ea"/>
                <a:cs typeface="+mn-cs"/>
              </a:rPr>
              <a:t>̊ sjølv ha respekt for vedtak og opptre samlande.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Det er ein svært viktig jobb for oss som leiing å ta tak i og </a:t>
            </a:r>
            <a:r>
              <a:rPr lang="nn-NO" sz="1200" kern="1200" noProof="0" dirty="0" err="1">
                <a:solidFill>
                  <a:schemeClr val="tx1"/>
                </a:solidFill>
                <a:effectLst/>
                <a:latin typeface="+mn-lt"/>
                <a:ea typeface="+mn-ea"/>
                <a:cs typeface="+mn-cs"/>
              </a:rPr>
              <a:t>påverke</a:t>
            </a:r>
            <a:r>
              <a:rPr lang="nn-NO" sz="1200" kern="1200" noProof="0" dirty="0">
                <a:solidFill>
                  <a:schemeClr val="tx1"/>
                </a:solidFill>
                <a:effectLst/>
                <a:latin typeface="+mn-lt"/>
                <a:ea typeface="+mn-ea"/>
                <a:cs typeface="+mn-cs"/>
              </a:rPr>
              <a:t> stemninga i både fylkespartiet og styret.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Vi skal vere inkluderande og </a:t>
            </a:r>
            <a:r>
              <a:rPr lang="nn-NO" sz="1200" kern="1200" noProof="0" dirty="0" err="1">
                <a:solidFill>
                  <a:schemeClr val="tx1"/>
                </a:solidFill>
                <a:effectLst/>
                <a:latin typeface="+mn-lt"/>
                <a:ea typeface="+mn-ea"/>
                <a:cs typeface="+mn-cs"/>
              </a:rPr>
              <a:t>lyttende</a:t>
            </a:r>
            <a:r>
              <a:rPr lang="nn-NO" sz="1200" kern="1200" noProof="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Vi bør t.d. heile tida spørje oss sjølv om vi gjennomfører møter på ein inkluderande og </a:t>
            </a:r>
            <a:r>
              <a:rPr lang="nn-NO" sz="1200" kern="1200" noProof="0" dirty="0" err="1">
                <a:solidFill>
                  <a:schemeClr val="tx1"/>
                </a:solidFill>
                <a:effectLst/>
                <a:latin typeface="+mn-lt"/>
                <a:ea typeface="+mn-ea"/>
                <a:cs typeface="+mn-cs"/>
              </a:rPr>
              <a:t>forståeleg</a:t>
            </a:r>
            <a:r>
              <a:rPr lang="nn-NO" sz="1200" kern="1200" noProof="0" dirty="0">
                <a:solidFill>
                  <a:schemeClr val="tx1"/>
                </a:solidFill>
                <a:effectLst/>
                <a:latin typeface="+mn-lt"/>
                <a:ea typeface="+mn-ea"/>
                <a:cs typeface="+mn-cs"/>
              </a:rPr>
              <a:t> </a:t>
            </a:r>
            <a:r>
              <a:rPr lang="nn-NO" sz="1200" kern="1200" noProof="0" dirty="0" err="1">
                <a:solidFill>
                  <a:schemeClr val="tx1"/>
                </a:solidFill>
                <a:effectLst/>
                <a:latin typeface="+mn-lt"/>
                <a:ea typeface="+mn-ea"/>
                <a:cs typeface="+mn-cs"/>
              </a:rPr>
              <a:t>måte</a:t>
            </a:r>
            <a:r>
              <a:rPr lang="nn-NO" sz="1200" kern="1200" noProof="0" dirty="0">
                <a:solidFill>
                  <a:schemeClr val="tx1"/>
                </a:solidFill>
                <a:effectLst/>
                <a:latin typeface="+mn-lt"/>
                <a:ea typeface="+mn-ea"/>
                <a:cs typeface="+mn-cs"/>
              </a:rPr>
              <a:t>, om vi legg til rette for brei deltaking og forsikre oss om at alle opplever at dei blir høyrt og er teke med i </a:t>
            </a:r>
            <a:r>
              <a:rPr lang="nn-NO" sz="1200" kern="1200" noProof="0" dirty="0" err="1">
                <a:solidFill>
                  <a:schemeClr val="tx1"/>
                </a:solidFill>
                <a:effectLst/>
                <a:latin typeface="+mn-lt"/>
                <a:ea typeface="+mn-ea"/>
                <a:cs typeface="+mn-cs"/>
              </a:rPr>
              <a:t>avgjerde</a:t>
            </a:r>
            <a:r>
              <a:rPr lang="nn-NO" sz="1200" kern="1200" noProof="0" dirty="0">
                <a:solidFill>
                  <a:schemeClr val="tx1"/>
                </a:solidFill>
                <a:effectLst/>
                <a:latin typeface="+mn-lt"/>
                <a:ea typeface="+mn-ea"/>
                <a:cs typeface="+mn-cs"/>
              </a:rPr>
              <a:t> som blir tekne, og som </a:t>
            </a:r>
            <a:r>
              <a:rPr lang="nn-NO" sz="1200" kern="1200" noProof="0" dirty="0" err="1">
                <a:solidFill>
                  <a:schemeClr val="tx1"/>
                </a:solidFill>
                <a:effectLst/>
                <a:latin typeface="+mn-lt"/>
                <a:ea typeface="+mn-ea"/>
                <a:cs typeface="+mn-cs"/>
              </a:rPr>
              <a:t>påverker</a:t>
            </a:r>
            <a:r>
              <a:rPr lang="nn-NO" sz="1200" kern="1200" noProof="0" dirty="0">
                <a:solidFill>
                  <a:schemeClr val="tx1"/>
                </a:solidFill>
                <a:effectLst/>
                <a:latin typeface="+mn-lt"/>
                <a:ea typeface="+mn-ea"/>
                <a:cs typeface="+mn-cs"/>
              </a:rPr>
              <a:t> dei.. </a:t>
            </a:r>
            <a:endParaRPr lang="nn-NO" noProof="0" dirty="0"/>
          </a:p>
          <a:p>
            <a:endParaRPr lang="nn-NO" noProof="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13</a:t>
            </a:fld>
            <a:endParaRPr lang="nb-NO"/>
          </a:p>
        </p:txBody>
      </p:sp>
    </p:spTree>
    <p:extLst>
      <p:ext uri="{BB962C8B-B14F-4D97-AF65-F5344CB8AC3E}">
        <p14:creationId xmlns:p14="http://schemas.microsoft.com/office/powerpoint/2010/main" val="3890931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b="1" kern="1200" noProof="0" dirty="0">
                <a:solidFill>
                  <a:schemeClr val="tx1"/>
                </a:solidFill>
                <a:effectLst/>
                <a:latin typeface="+mn-lt"/>
                <a:ea typeface="+mn-ea"/>
                <a:cs typeface="+mn-cs"/>
              </a:rPr>
              <a:t>Forelesingsnotat</a:t>
            </a:r>
          </a:p>
          <a:p>
            <a:r>
              <a:rPr lang="nn-NO" sz="1200" b="0" kern="1200" noProof="0" dirty="0">
                <a:solidFill>
                  <a:schemeClr val="tx1"/>
                </a:solidFill>
                <a:effectLst/>
                <a:latin typeface="+mn-lt"/>
                <a:ea typeface="+mn-ea"/>
                <a:cs typeface="+mn-cs"/>
              </a:rPr>
              <a:t>Her er nokre overskrifter som </a:t>
            </a:r>
            <a:r>
              <a:rPr lang="nn-NO" sz="1200" b="0" kern="1200" noProof="0" dirty="0" err="1">
                <a:solidFill>
                  <a:schemeClr val="tx1"/>
                </a:solidFill>
                <a:effectLst/>
                <a:latin typeface="+mn-lt"/>
                <a:ea typeface="+mn-ea"/>
                <a:cs typeface="+mn-cs"/>
              </a:rPr>
              <a:t>kjenneteikner</a:t>
            </a:r>
            <a:r>
              <a:rPr lang="nn-NO" sz="1200" b="0" kern="1200" noProof="0" dirty="0">
                <a:solidFill>
                  <a:schemeClr val="tx1"/>
                </a:solidFill>
                <a:effectLst/>
                <a:latin typeface="+mn-lt"/>
                <a:ea typeface="+mn-ea"/>
                <a:cs typeface="+mn-cs"/>
              </a:rPr>
              <a:t> ein god partikultur. Vi skal gå nærare inn på kvar av desse</a:t>
            </a:r>
            <a:endParaRPr lang="nn-NO" noProof="0" dirty="0"/>
          </a:p>
          <a:p>
            <a:endParaRPr lang="nn-NO" noProof="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14</a:t>
            </a:fld>
            <a:endParaRPr lang="nb-NO"/>
          </a:p>
        </p:txBody>
      </p:sp>
    </p:spTree>
    <p:extLst>
      <p:ext uri="{BB962C8B-B14F-4D97-AF65-F5344CB8AC3E}">
        <p14:creationId xmlns:p14="http://schemas.microsoft.com/office/powerpoint/2010/main" val="827398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n-NO" b="1" noProof="0" dirty="0"/>
              <a:t>Forelesingsnotat:</a:t>
            </a:r>
          </a:p>
          <a:p>
            <a:r>
              <a:rPr lang="nn-NO" noProof="0" dirty="0"/>
              <a:t>Kva er eigentleg ein open sosial kultur?</a:t>
            </a:r>
          </a:p>
          <a:p>
            <a:r>
              <a:rPr lang="nn-NO" noProof="0" dirty="0"/>
              <a:t>(Gå gjennom punkta på lista)</a:t>
            </a:r>
          </a:p>
          <a:p>
            <a:endParaRPr lang="nn-NO" noProof="0" dirty="0"/>
          </a:p>
          <a:p>
            <a:r>
              <a:rPr lang="nn-NO" noProof="0" dirty="0"/>
              <a:t>Dette er ikkje ei uttømmande liste, men gode døme på ting som fremjar ein positiv sosial kultur.</a:t>
            </a:r>
          </a:p>
        </p:txBody>
      </p:sp>
      <p:sp>
        <p:nvSpPr>
          <p:cNvPr id="4" name="Slide Number Placeholder 3"/>
          <p:cNvSpPr>
            <a:spLocks noGrp="1"/>
          </p:cNvSpPr>
          <p:nvPr>
            <p:ph type="sldNum" sz="quarter" idx="5"/>
          </p:nvPr>
        </p:nvSpPr>
        <p:spPr/>
        <p:txBody>
          <a:bodyPr/>
          <a:lstStyle/>
          <a:p>
            <a:fld id="{72C0CA41-0334-5C4A-8B27-B9CF5BD1F2FF}" type="slidenum">
              <a:rPr lang="nb-NO" smtClean="0"/>
              <a:t>15</a:t>
            </a:fld>
            <a:endParaRPr lang="nb-NO"/>
          </a:p>
        </p:txBody>
      </p:sp>
    </p:spTree>
    <p:extLst>
      <p:ext uri="{BB962C8B-B14F-4D97-AF65-F5344CB8AC3E}">
        <p14:creationId xmlns:p14="http://schemas.microsoft.com/office/powerpoint/2010/main" val="206527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kern="1200" noProof="0" dirty="0">
                <a:solidFill>
                  <a:schemeClr val="tx1"/>
                </a:solidFill>
                <a:effectLst/>
                <a:latin typeface="+mn-lt"/>
                <a:ea typeface="+mn-ea"/>
                <a:cs typeface="+mn-cs"/>
              </a:rPr>
              <a:t>Forelesingsnotat</a:t>
            </a:r>
          </a:p>
          <a:p>
            <a:r>
              <a:rPr lang="nn-NO" b="0" noProof="0" dirty="0"/>
              <a:t>Her er 10 gode råd for å skape ein god debattkultur.</a:t>
            </a:r>
          </a:p>
          <a:p>
            <a:r>
              <a:rPr lang="nn-NO" b="0" noProof="0" dirty="0"/>
              <a:t>(Gå gjennom punkta)</a:t>
            </a:r>
          </a:p>
          <a:p>
            <a:endParaRPr lang="nn-NO" b="0" noProof="0" dirty="0"/>
          </a:p>
          <a:p>
            <a:r>
              <a:rPr lang="nn-NO" b="0" noProof="0" dirty="0"/>
              <a:t>Om vi skal </a:t>
            </a:r>
            <a:r>
              <a:rPr lang="nn-NO" b="0" noProof="0" dirty="0" err="1"/>
              <a:t>oppsummere</a:t>
            </a:r>
            <a:r>
              <a:rPr lang="nn-NO" b="0" noProof="0" dirty="0"/>
              <a:t> dette kort, kan eg sitere fritt etter Arne Næss:</a:t>
            </a:r>
          </a:p>
          <a:p>
            <a:endParaRPr lang="nn-NO" b="0" noProof="0" dirty="0"/>
          </a:p>
          <a:p>
            <a:r>
              <a:rPr lang="nn-NO" sz="1200" b="0" i="0" u="none" strike="noStrike" kern="1200" noProof="0" dirty="0">
                <a:solidFill>
                  <a:schemeClr val="tx1"/>
                </a:solidFill>
                <a:effectLst/>
                <a:latin typeface="+mn-lt"/>
                <a:ea typeface="+mn-ea"/>
                <a:cs typeface="+mn-cs"/>
              </a:rPr>
              <a:t>Vi skal forstå kvarandre i beste meining, gi </a:t>
            </a:r>
            <a:r>
              <a:rPr lang="nn-NO" sz="1200" b="0" i="0" u="none" strike="noStrike" kern="1200" noProof="0" dirty="0" err="1">
                <a:solidFill>
                  <a:schemeClr val="tx1"/>
                </a:solidFill>
                <a:effectLst/>
                <a:latin typeface="+mn-lt"/>
                <a:ea typeface="+mn-ea"/>
                <a:cs typeface="+mn-cs"/>
              </a:rPr>
              <a:t>tilbakemeldinger</a:t>
            </a:r>
            <a:r>
              <a:rPr lang="nn-NO" sz="1200" b="0" i="0" u="none" strike="noStrike" kern="1200" noProof="0" dirty="0">
                <a:solidFill>
                  <a:schemeClr val="tx1"/>
                </a:solidFill>
                <a:effectLst/>
                <a:latin typeface="+mn-lt"/>
                <a:ea typeface="+mn-ea"/>
                <a:cs typeface="+mn-cs"/>
              </a:rPr>
              <a:t> og snakke med kvarandre og ikkje om kvarandre. </a:t>
            </a:r>
          </a:p>
          <a:p>
            <a:endParaRPr lang="nn-NO" sz="1200" b="0" i="0" u="none" strike="noStrike" kern="1200" noProof="0" dirty="0">
              <a:solidFill>
                <a:schemeClr val="tx1"/>
              </a:solidFill>
              <a:effectLst/>
              <a:latin typeface="+mn-lt"/>
              <a:ea typeface="+mn-ea"/>
              <a:cs typeface="+mn-cs"/>
            </a:endParaRPr>
          </a:p>
          <a:p>
            <a:r>
              <a:rPr lang="nn-NO" sz="1200" b="0" i="0" u="none" strike="noStrike" kern="1200" noProof="0" dirty="0">
                <a:solidFill>
                  <a:schemeClr val="tx1"/>
                </a:solidFill>
                <a:effectLst/>
                <a:latin typeface="+mn-lt"/>
                <a:ea typeface="+mn-ea"/>
                <a:cs typeface="+mn-cs"/>
              </a:rPr>
              <a:t>Om nokon opplever overtramp skal vi ha strukturar for å </a:t>
            </a:r>
            <a:r>
              <a:rPr lang="nn-NO" sz="1200" b="0" i="0" u="none" strike="noStrike" kern="1200" noProof="0" dirty="0" err="1">
                <a:solidFill>
                  <a:schemeClr val="tx1"/>
                </a:solidFill>
                <a:effectLst/>
                <a:latin typeface="+mn-lt"/>
                <a:ea typeface="+mn-ea"/>
                <a:cs typeface="+mn-cs"/>
              </a:rPr>
              <a:t>håndtere</a:t>
            </a:r>
            <a:r>
              <a:rPr lang="nn-NO" sz="1200" b="0" i="0" u="none" strike="noStrike" kern="1200" noProof="0" dirty="0">
                <a:solidFill>
                  <a:schemeClr val="tx1"/>
                </a:solidFill>
                <a:effectLst/>
                <a:latin typeface="+mn-lt"/>
                <a:ea typeface="+mn-ea"/>
                <a:cs typeface="+mn-cs"/>
              </a:rPr>
              <a:t> det.</a:t>
            </a:r>
          </a:p>
          <a:p>
            <a:endParaRPr lang="nn-NO" noProof="0" dirty="0"/>
          </a:p>
        </p:txBody>
      </p:sp>
      <p:sp>
        <p:nvSpPr>
          <p:cNvPr id="4" name="Slide Number Placeholder 3"/>
          <p:cNvSpPr>
            <a:spLocks noGrp="1"/>
          </p:cNvSpPr>
          <p:nvPr>
            <p:ph type="sldNum" sz="quarter" idx="5"/>
          </p:nvPr>
        </p:nvSpPr>
        <p:spPr/>
        <p:txBody>
          <a:bodyPr/>
          <a:lstStyle/>
          <a:p>
            <a:fld id="{72C0CA41-0334-5C4A-8B27-B9CF5BD1F2FF}" type="slidenum">
              <a:rPr lang="nb-NO" smtClean="0"/>
              <a:t>16</a:t>
            </a:fld>
            <a:endParaRPr lang="nb-NO"/>
          </a:p>
        </p:txBody>
      </p:sp>
    </p:spTree>
    <p:extLst>
      <p:ext uri="{BB962C8B-B14F-4D97-AF65-F5344CB8AC3E}">
        <p14:creationId xmlns:p14="http://schemas.microsoft.com/office/powerpoint/2010/main" val="869562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kern="1200" noProof="0" dirty="0">
                <a:solidFill>
                  <a:schemeClr val="tx1"/>
                </a:solidFill>
                <a:effectLst/>
                <a:latin typeface="+mn-lt"/>
                <a:ea typeface="+mn-ea"/>
                <a:cs typeface="+mn-cs"/>
              </a:rPr>
              <a:t>Forelesingsnotat:</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Å vere raus er kanskje lettare sagt og tenkt enn gjort. Men det er kjempeviktig, spesielt i eit politisk parti der meiningar brytast heile tida.</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(Gå gjennom lista)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Vi skal ikkje viske ut ueinigheiter eller ulikheit, men jobbe målretta for å utvikle tillit mellom alle i partiet.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Vi skal sjå  moglegheitene som ligg i mangfaldet og dyrke fram dei beste ideane for partiet.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Slikt skaper vi eit godt samarbeid, breitt forankra avgjerder og ein open debatt på̊ tvers av ueinigheter og ulikheiter.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Partiet blir sterkare av ein open og ærleg debatt, også̊ i̊ dei sakene vi er ueinige.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Det er viktig å finne ein god balansegang mellom desse </a:t>
            </a:r>
            <a:r>
              <a:rPr lang="nn-NO" sz="1200" kern="1200" noProof="0" dirty="0" err="1">
                <a:solidFill>
                  <a:schemeClr val="tx1"/>
                </a:solidFill>
                <a:effectLst/>
                <a:latin typeface="+mn-lt"/>
                <a:ea typeface="+mn-ea"/>
                <a:cs typeface="+mn-cs"/>
              </a:rPr>
              <a:t>hensyna</a:t>
            </a:r>
            <a:r>
              <a:rPr lang="nn-NO" sz="1200" kern="1200" noProof="0" dirty="0">
                <a:solidFill>
                  <a:schemeClr val="tx1"/>
                </a:solidFill>
                <a:effectLst/>
                <a:latin typeface="+mn-lt"/>
                <a:ea typeface="+mn-ea"/>
                <a:cs typeface="+mn-cs"/>
              </a:rPr>
              <a:t>, og det finst ingen fasit på̊ korleis det skal gjerast.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Ofte kjem ein langt med ein god debattkultur der ein diskuterer kvarandre sine argument, og unngår hersketeknikkar og personkarakteristikkar. </a:t>
            </a:r>
            <a:endParaRPr lang="nn-NO"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n-NO" noProof="0" dirty="0">
              <a:effectLst/>
            </a:endParaRPr>
          </a:p>
          <a:p>
            <a:endParaRPr lang="nn-NO" noProof="0" dirty="0"/>
          </a:p>
          <a:p>
            <a:endParaRPr lang="nn-NO" noProof="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17</a:t>
            </a:fld>
            <a:endParaRPr lang="nb-NO"/>
          </a:p>
        </p:txBody>
      </p:sp>
    </p:spTree>
    <p:extLst>
      <p:ext uri="{BB962C8B-B14F-4D97-AF65-F5344CB8AC3E}">
        <p14:creationId xmlns:p14="http://schemas.microsoft.com/office/powerpoint/2010/main" val="495945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kern="1200" noProof="0" dirty="0">
                <a:solidFill>
                  <a:schemeClr val="tx1"/>
                </a:solidFill>
                <a:effectLst/>
                <a:latin typeface="+mn-lt"/>
                <a:ea typeface="+mn-ea"/>
                <a:cs typeface="+mn-cs"/>
              </a:rPr>
              <a:t>Forelesingsnotat</a:t>
            </a:r>
            <a:r>
              <a:rPr lang="nn-NO" sz="1200" b="1" kern="1200" dirty="0">
                <a:solidFill>
                  <a:schemeClr val="tx1"/>
                </a:solidFill>
                <a:effectLst/>
                <a:latin typeface="+mn-lt"/>
                <a:ea typeface="+mn-ea"/>
                <a:cs typeface="+mn-cs"/>
              </a:rPr>
              <a:t>:</a:t>
            </a:r>
          </a:p>
          <a:p>
            <a:r>
              <a:rPr lang="nn-NO" sz="1200" kern="1200" dirty="0">
                <a:solidFill>
                  <a:schemeClr val="tx1"/>
                </a:solidFill>
                <a:effectLst/>
                <a:latin typeface="+mn-lt"/>
                <a:ea typeface="+mn-ea"/>
                <a:cs typeface="+mn-cs"/>
              </a:rPr>
              <a:t>Frå tid til anna kan det dukke opp konfliktar internt i styret, mellom styret og fylkestingsgruppa, lokallag eller medlemmer. </a:t>
            </a:r>
          </a:p>
          <a:p>
            <a:r>
              <a:rPr lang="nn-NO" sz="1200" kern="1200" dirty="0">
                <a:solidFill>
                  <a:schemeClr val="tx1"/>
                </a:solidFill>
                <a:effectLst/>
                <a:latin typeface="+mn-lt"/>
                <a:ea typeface="+mn-ea"/>
                <a:cs typeface="+mn-cs"/>
              </a:rPr>
              <a:t>Destruktive konfliktar kan stå i vegen for å bygge eit sterkt fylkesparti. Vi må difor vere gode til å </a:t>
            </a:r>
            <a:r>
              <a:rPr lang="nn-NO" sz="1200" kern="1200" dirty="0" err="1">
                <a:solidFill>
                  <a:schemeClr val="tx1"/>
                </a:solidFill>
                <a:effectLst/>
                <a:latin typeface="+mn-lt"/>
                <a:ea typeface="+mn-ea"/>
                <a:cs typeface="+mn-cs"/>
              </a:rPr>
              <a:t>forebygge</a:t>
            </a:r>
            <a:r>
              <a:rPr lang="nn-NO" sz="1200" kern="1200" dirty="0">
                <a:solidFill>
                  <a:schemeClr val="tx1"/>
                </a:solidFill>
                <a:effectLst/>
                <a:latin typeface="+mn-lt"/>
                <a:ea typeface="+mn-ea"/>
                <a:cs typeface="+mn-cs"/>
              </a:rPr>
              <a:t> konfliktar og gode på å løyse dei når dei dukkar opp.</a:t>
            </a:r>
          </a:p>
          <a:p>
            <a:endParaRPr lang="nn-NO" dirty="0"/>
          </a:p>
          <a:p>
            <a:r>
              <a:rPr lang="nn-NO" sz="1200" kern="1200" dirty="0">
                <a:solidFill>
                  <a:schemeClr val="tx1"/>
                </a:solidFill>
                <a:effectLst/>
                <a:latin typeface="+mn-lt"/>
                <a:ea typeface="+mn-ea"/>
                <a:cs typeface="+mn-cs"/>
              </a:rPr>
              <a:t>SV er eit parti som er kritisk til mange av dei etablerte maktstrukturane i samfunnet. </a:t>
            </a:r>
          </a:p>
          <a:p>
            <a:r>
              <a:rPr lang="nn-NO" sz="1200" kern="1200" dirty="0">
                <a:solidFill>
                  <a:schemeClr val="tx1"/>
                </a:solidFill>
                <a:effectLst/>
                <a:latin typeface="+mn-lt"/>
                <a:ea typeface="+mn-ea"/>
                <a:cs typeface="+mn-cs"/>
              </a:rPr>
              <a:t>Vi arbeider for meir demokrati og for å spreie makt ut til fleire. </a:t>
            </a:r>
          </a:p>
          <a:p>
            <a:r>
              <a:rPr lang="nn-NO" sz="1200" kern="1200" dirty="0">
                <a:solidFill>
                  <a:schemeClr val="tx1"/>
                </a:solidFill>
                <a:effectLst/>
                <a:latin typeface="+mn-lt"/>
                <a:ea typeface="+mn-ea"/>
                <a:cs typeface="+mn-cs"/>
              </a:rPr>
              <a:t>Difor er det viktig at vi er ein organisasjon som opprettheld og forvaltar demokratiske strukturar og praksis. </a:t>
            </a:r>
          </a:p>
          <a:p>
            <a:endParaRPr lang="nn-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Lista her peiker på viktige årsaker til </a:t>
            </a:r>
            <a:r>
              <a:rPr lang="nn-NO" sz="1200" kern="1200" dirty="0" err="1">
                <a:solidFill>
                  <a:schemeClr val="tx1"/>
                </a:solidFill>
                <a:effectLst/>
                <a:latin typeface="+mn-lt"/>
                <a:ea typeface="+mn-ea"/>
                <a:cs typeface="+mn-cs"/>
              </a:rPr>
              <a:t>konflikter</a:t>
            </a:r>
            <a:r>
              <a:rPr lang="nn-NO" sz="1200" kern="1200" dirty="0">
                <a:solidFill>
                  <a:schemeClr val="tx1"/>
                </a:solidFill>
                <a:effectLst/>
                <a:latin typeface="+mn-lt"/>
                <a:ea typeface="+mn-ea"/>
                <a:cs typeface="+mn-cs"/>
              </a:rPr>
              <a:t>, men også viktigheita av å kome til botnen av </a:t>
            </a:r>
            <a:r>
              <a:rPr lang="nn-NO" sz="1200" kern="1200" dirty="0" err="1">
                <a:solidFill>
                  <a:schemeClr val="tx1"/>
                </a:solidFill>
                <a:effectLst/>
                <a:latin typeface="+mn-lt"/>
                <a:ea typeface="+mn-ea"/>
                <a:cs typeface="+mn-cs"/>
              </a:rPr>
              <a:t>konflikter</a:t>
            </a:r>
            <a:r>
              <a:rPr lang="nn-NO" sz="1200" kern="1200" dirty="0">
                <a:solidFill>
                  <a:schemeClr val="tx1"/>
                </a:solidFill>
                <a:effectLst/>
                <a:latin typeface="+mn-lt"/>
                <a:ea typeface="+mn-ea"/>
                <a:cs typeface="+mn-cs"/>
              </a:rPr>
              <a:t> som oppstår, og korleis desse kan løysast.</a:t>
            </a:r>
            <a:endParaRPr lang="nn-NO" dirty="0"/>
          </a:p>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18</a:t>
            </a:fld>
            <a:endParaRPr lang="nb-NO"/>
          </a:p>
        </p:txBody>
      </p:sp>
    </p:spTree>
    <p:extLst>
      <p:ext uri="{BB962C8B-B14F-4D97-AF65-F5344CB8AC3E}">
        <p14:creationId xmlns:p14="http://schemas.microsoft.com/office/powerpoint/2010/main" val="4211183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dirty="0"/>
              <a:t>Forelesingsnotat</a:t>
            </a:r>
          </a:p>
          <a:p>
            <a:r>
              <a:rPr lang="nn-NO" dirty="0"/>
              <a:t>Sjølv om konfliktar ofte oppstår, kan og bør vi gjere vårt for å førebygge at nokre av desse konfliktane dukkar opp. </a:t>
            </a:r>
          </a:p>
          <a:p>
            <a:r>
              <a:rPr lang="nn-NO" dirty="0"/>
              <a:t>Svært mange konfliktar handlar om mangel på informasjon, eller at informasjonen er ujamt delt mellom ulike aktørar.</a:t>
            </a:r>
          </a:p>
          <a:p>
            <a:endParaRPr lang="nn-NO" dirty="0"/>
          </a:p>
          <a:p>
            <a:r>
              <a:rPr lang="nn-NO" dirty="0"/>
              <a:t>(Gå gjennom lista)</a:t>
            </a:r>
          </a:p>
          <a:p>
            <a:endParaRPr lang="nn-NO" dirty="0"/>
          </a:p>
          <a:p>
            <a:r>
              <a:rPr lang="nn-NO" dirty="0"/>
              <a:t>Vi må som fylkesstyre må strekks oss etter å ha opne prosessar, der det er klart for medlemmene kva som skjer, og kva som skjer når.</a:t>
            </a:r>
          </a:p>
          <a:p>
            <a:r>
              <a:rPr lang="nn-NO" dirty="0"/>
              <a:t>Vi må gjere det vi kan for å vere ei samlande leiing, som ikkje nører opp under konfliktar, men som gjer det vi kan for å samle lokallaga.</a:t>
            </a:r>
          </a:p>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19</a:t>
            </a:fld>
            <a:endParaRPr lang="nb-NO"/>
          </a:p>
        </p:txBody>
      </p:sp>
    </p:spTree>
    <p:extLst>
      <p:ext uri="{BB962C8B-B14F-4D97-AF65-F5344CB8AC3E}">
        <p14:creationId xmlns:p14="http://schemas.microsoft.com/office/powerpoint/2010/main" val="4166700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kern="1200" noProof="0" dirty="0">
                <a:solidFill>
                  <a:schemeClr val="tx1"/>
                </a:solidFill>
                <a:effectLst/>
                <a:latin typeface="+mn-lt"/>
                <a:ea typeface="+mn-ea"/>
                <a:cs typeface="+mn-cs"/>
              </a:rPr>
              <a:t>Forelesingsnotat:</a:t>
            </a:r>
          </a:p>
          <a:p>
            <a:r>
              <a:rPr lang="nn-NO" sz="1200" b="0" i="0" u="none" strike="noStrike" kern="1200" noProof="0" dirty="0">
                <a:solidFill>
                  <a:schemeClr val="tx1"/>
                </a:solidFill>
                <a:effectLst/>
                <a:latin typeface="+mn-lt"/>
                <a:ea typeface="+mn-ea"/>
                <a:cs typeface="+mn-cs"/>
              </a:rPr>
              <a:t>Vi treng alle. Ein kjip partikultur gjer at medlemmer ikkje engasjerer seg.</a:t>
            </a:r>
          </a:p>
          <a:p>
            <a:r>
              <a:rPr lang="nn-NO" sz="1200" b="0" i="0" u="none" strike="noStrike" kern="1200" noProof="0" dirty="0">
                <a:solidFill>
                  <a:schemeClr val="tx1"/>
                </a:solidFill>
                <a:effectLst/>
                <a:latin typeface="+mn-lt"/>
                <a:ea typeface="+mn-ea"/>
                <a:cs typeface="+mn-cs"/>
              </a:rPr>
              <a:t>Hersketeknikkar gjer at det ikkje er det beste argumentet som vinn, men at det avheng av kven som seier noko. Det gir oss dårlegare avgjerder.</a:t>
            </a:r>
          </a:p>
          <a:p>
            <a:endParaRPr lang="nn-NO" sz="1200" b="0" i="0" u="none" strike="noStrike" kern="1200" noProof="0" dirty="0">
              <a:solidFill>
                <a:schemeClr val="tx1"/>
              </a:solidFill>
              <a:effectLst/>
              <a:latin typeface="+mn-lt"/>
              <a:ea typeface="+mn-ea"/>
              <a:cs typeface="+mn-cs"/>
            </a:endParaRPr>
          </a:p>
          <a:p>
            <a:r>
              <a:rPr lang="nn-NO" sz="1200" b="0" i="0" u="none" strike="noStrike" kern="1200" noProof="0" dirty="0">
                <a:solidFill>
                  <a:schemeClr val="tx1"/>
                </a:solidFill>
                <a:effectLst/>
                <a:latin typeface="+mn-lt"/>
                <a:ea typeface="+mn-ea"/>
                <a:cs typeface="+mn-cs"/>
              </a:rPr>
              <a:t>Derfor er en god </a:t>
            </a:r>
            <a:r>
              <a:rPr lang="nn-NO" sz="1200" b="0" i="0" u="none" strike="noStrike" kern="1200" noProof="0" dirty="0" err="1">
                <a:solidFill>
                  <a:schemeClr val="tx1"/>
                </a:solidFill>
                <a:effectLst/>
                <a:latin typeface="+mn-lt"/>
                <a:ea typeface="+mn-ea"/>
                <a:cs typeface="+mn-cs"/>
              </a:rPr>
              <a:t>interfeministisk</a:t>
            </a:r>
            <a:r>
              <a:rPr lang="nn-NO" sz="1200" b="0" i="0" u="none" strike="noStrike" kern="1200" noProof="0" dirty="0">
                <a:solidFill>
                  <a:schemeClr val="tx1"/>
                </a:solidFill>
                <a:effectLst/>
                <a:latin typeface="+mn-lt"/>
                <a:ea typeface="+mn-ea"/>
                <a:cs typeface="+mn-cs"/>
              </a:rPr>
              <a:t> praksis sentralt for å ha ein god partikultur. </a:t>
            </a:r>
          </a:p>
          <a:p>
            <a:endParaRPr lang="nn-NO" sz="1200" kern="1200" noProof="0" dirty="0">
              <a:solidFill>
                <a:schemeClr val="tx1"/>
              </a:solidFill>
              <a:effectLst/>
              <a:latin typeface="+mn-lt"/>
              <a:ea typeface="+mn-ea"/>
              <a:cs typeface="+mn-cs"/>
            </a:endParaRPr>
          </a:p>
          <a:p>
            <a:r>
              <a:rPr lang="nn-NO" sz="1200" kern="1200" noProof="0" dirty="0">
                <a:solidFill>
                  <a:schemeClr val="tx1"/>
                </a:solidFill>
                <a:effectLst/>
                <a:latin typeface="+mn-lt"/>
                <a:ea typeface="+mn-ea"/>
                <a:cs typeface="+mn-cs"/>
              </a:rPr>
              <a:t>Som feministisk parti har vi eit stort ansvar for å synleggjere og motverke skeive kjønnsstrukturar, også̊ internt i partiet. </a:t>
            </a:r>
          </a:p>
          <a:p>
            <a:r>
              <a:rPr lang="nn-NO" sz="1200" kern="1200" noProof="0" dirty="0">
                <a:solidFill>
                  <a:schemeClr val="tx1"/>
                </a:solidFill>
                <a:effectLst/>
                <a:latin typeface="+mn-lt"/>
                <a:ea typeface="+mn-ea"/>
                <a:cs typeface="+mn-cs"/>
              </a:rPr>
              <a:t>SV er ikkje ei isolert øy som ikkje blir påverka  av strukturane i resten av samfunnet. </a:t>
            </a:r>
          </a:p>
          <a:p>
            <a:r>
              <a:rPr lang="nn-NO" sz="1200" kern="1200" noProof="0" dirty="0">
                <a:solidFill>
                  <a:schemeClr val="tx1"/>
                </a:solidFill>
                <a:effectLst/>
                <a:latin typeface="+mn-lt"/>
                <a:ea typeface="+mn-ea"/>
                <a:cs typeface="+mn-cs"/>
              </a:rPr>
              <a:t>Vi har et ansvar for å skape eit parti der ein uavhengig av kjønn har muligheit til makt og innflytelse over både politikkutviklinga og organisasjonen. </a:t>
            </a:r>
          </a:p>
          <a:p>
            <a:endParaRPr lang="nn-NO" noProof="0" dirty="0"/>
          </a:p>
          <a:p>
            <a:r>
              <a:rPr lang="nn-NO" sz="1200" kern="1200" noProof="0" dirty="0">
                <a:solidFill>
                  <a:schemeClr val="tx1"/>
                </a:solidFill>
                <a:effectLst/>
                <a:latin typeface="+mn-lt"/>
                <a:ea typeface="+mn-ea"/>
                <a:cs typeface="+mn-cs"/>
              </a:rPr>
              <a:t>Skal vi bli et meir likestilt parti der kvinner og menn deltar på̊ like vilkår, må vi arbeide kontinuerlig og systematisk med desse problemstillingane, og setje feministisk politikk og utfordringar på̊ dagsorden i alle ledd i organisasjonen. </a:t>
            </a:r>
            <a:endParaRPr lang="nn-NO" noProof="0" dirty="0"/>
          </a:p>
          <a:p>
            <a:endParaRPr lang="nn-NO"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b="0" i="0" u="none" strike="noStrike" kern="1200" noProof="0" dirty="0">
                <a:solidFill>
                  <a:schemeClr val="tx1"/>
                </a:solidFill>
                <a:effectLst/>
                <a:latin typeface="+mn-lt"/>
                <a:ea typeface="+mn-ea"/>
                <a:cs typeface="+mn-cs"/>
              </a:rPr>
              <a:t>SV sentralt har laga døme på mål som kan inngå i ein internfeministisk strategi, i fylkeslagshandboka. Desse bør sjå på når vi skal vedta/revidere vår strategi.</a:t>
            </a:r>
            <a:endParaRPr lang="nn-NO"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noProof="0" dirty="0"/>
              <a:t>I ein internfeministisk strategi bør vi kartlegge utfordringar i fylkeslaget, sette oss konkrete mål og diskutere korleis vi kan nå desse.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noProof="0" dirty="0"/>
              <a:t>Å utarbeide ein strategi handlar om å oppdage manglar og moglegheiter, og finne måtar å møte desse på.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noProof="0" dirty="0"/>
              <a:t>Mykje av arbeidet med internfeminisme handlar om </a:t>
            </a:r>
            <a:r>
              <a:rPr lang="nn-NO" noProof="0" dirty="0" err="1"/>
              <a:t>løpande</a:t>
            </a:r>
            <a:r>
              <a:rPr lang="nn-NO" noProof="0" dirty="0"/>
              <a:t> diskusjonar og bevisstgjering av medlemmer og tillitsvalde. Det held ikkje å vedta eit strategidokument for så å legge det i skuffa. </a:t>
            </a:r>
          </a:p>
          <a:p>
            <a:endParaRPr lang="nn-NO" noProof="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20</a:t>
            </a:fld>
            <a:endParaRPr lang="nb-NO"/>
          </a:p>
        </p:txBody>
      </p:sp>
    </p:spTree>
    <p:extLst>
      <p:ext uri="{BB962C8B-B14F-4D97-AF65-F5344CB8AC3E}">
        <p14:creationId xmlns:p14="http://schemas.microsoft.com/office/powerpoint/2010/main" val="3402192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dirty="0"/>
              <a:t>Forelesingsnotat:</a:t>
            </a:r>
          </a:p>
          <a:p>
            <a:r>
              <a:rPr lang="nn-NO" dirty="0"/>
              <a:t>Dette kurset ein del av SV si tillitsvaldskolering, og er skreddarsydd fylkesstyra. </a:t>
            </a:r>
          </a:p>
          <a:p>
            <a:r>
              <a:rPr lang="nn-NO" dirty="0"/>
              <a:t>I dette kurset  skal vi ha fokus på rolla vi har som fylkesleiing, og her ser de dei fem ulike </a:t>
            </a:r>
            <a:r>
              <a:rPr lang="nn-NO" dirty="0" err="1"/>
              <a:t>deltemaene</a:t>
            </a:r>
            <a:r>
              <a:rPr lang="nn-NO" dirty="0"/>
              <a:t> vi skal innom.</a:t>
            </a:r>
          </a:p>
        </p:txBody>
      </p:sp>
      <p:sp>
        <p:nvSpPr>
          <p:cNvPr id="4" name="Plassholder for lysbildenummer 3"/>
          <p:cNvSpPr>
            <a:spLocks noGrp="1"/>
          </p:cNvSpPr>
          <p:nvPr>
            <p:ph type="sldNum" sz="quarter" idx="5"/>
          </p:nvPr>
        </p:nvSpPr>
        <p:spPr/>
        <p:txBody>
          <a:bodyPr/>
          <a:lstStyle/>
          <a:p>
            <a:fld id="{ABFA6777-0770-B24C-A92B-F9F5A0486F6D}" type="slidenum">
              <a:rPr lang="nb-NO" smtClean="0"/>
              <a:t>2</a:t>
            </a:fld>
            <a:endParaRPr lang="nb-NO"/>
          </a:p>
        </p:txBody>
      </p:sp>
    </p:spTree>
    <p:extLst>
      <p:ext uri="{BB962C8B-B14F-4D97-AF65-F5344CB8AC3E}">
        <p14:creationId xmlns:p14="http://schemas.microsoft.com/office/powerpoint/2010/main" val="1540388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kern="1200" noProof="0" dirty="0">
                <a:solidFill>
                  <a:schemeClr val="tx1"/>
                </a:solidFill>
                <a:effectLst/>
                <a:latin typeface="+mn-lt"/>
                <a:ea typeface="+mn-ea"/>
                <a:cs typeface="+mn-cs"/>
              </a:rPr>
              <a:t>Forelesingsnotat: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dirty="0">
                <a:solidFill>
                  <a:schemeClr val="tx1"/>
                </a:solidFill>
                <a:effectLst/>
                <a:latin typeface="+mn-lt"/>
                <a:ea typeface="+mn-ea"/>
                <a:cs typeface="+mn-cs"/>
              </a:rPr>
              <a:t>For å skape trygge arenaer, </a:t>
            </a:r>
            <a:r>
              <a:rPr lang="nn-NO" sz="1200" kern="1200" dirty="0" err="1">
                <a:solidFill>
                  <a:schemeClr val="tx1"/>
                </a:solidFill>
                <a:effectLst/>
                <a:latin typeface="+mn-lt"/>
                <a:ea typeface="+mn-ea"/>
                <a:cs typeface="+mn-cs"/>
              </a:rPr>
              <a:t>forebygge</a:t>
            </a:r>
            <a:r>
              <a:rPr lang="nn-NO" sz="1200" kern="1200" dirty="0">
                <a:solidFill>
                  <a:schemeClr val="tx1"/>
                </a:solidFill>
                <a:effectLst/>
                <a:latin typeface="+mn-lt"/>
                <a:ea typeface="+mn-ea"/>
                <a:cs typeface="+mn-cs"/>
              </a:rPr>
              <a:t> seksuell trakassering og misbruk av makt og autoritet treng vi aktive tiltak.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dirty="0">
                <a:solidFill>
                  <a:schemeClr val="tx1"/>
                </a:solidFill>
                <a:effectLst/>
                <a:latin typeface="+mn-lt"/>
                <a:ea typeface="+mn-ea"/>
                <a:cs typeface="+mn-cs"/>
              </a:rPr>
              <a:t>Som medlemmer i fylkesstyret er vi alle ein del av leiinga i fylkeslaget, og vi har eit ekstra ansvar for at medlemmer opplever SV som ein trygg arena å engasjere seg </a:t>
            </a:r>
            <a:r>
              <a:rPr lang="nn-NO" sz="1200" kern="1200" dirty="0" err="1">
                <a:solidFill>
                  <a:schemeClr val="tx1"/>
                </a:solidFill>
                <a:effectLst/>
                <a:latin typeface="+mn-lt"/>
                <a:ea typeface="+mn-ea"/>
                <a:cs typeface="+mn-cs"/>
              </a:rPr>
              <a:t>pa</a:t>
            </a:r>
            <a:r>
              <a:rPr lang="nn-NO" sz="1200" kern="1200" dirty="0">
                <a:solidFill>
                  <a:schemeClr val="tx1"/>
                </a:solidFill>
                <a:effectLst/>
                <a:latin typeface="+mn-lt"/>
                <a:ea typeface="+mn-ea"/>
                <a:cs typeface="+mn-cs"/>
              </a:rPr>
              <a:t>̊, der ein ikkje kjem i ubehagelege situasjonar.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dirty="0">
                <a:solidFill>
                  <a:schemeClr val="tx1"/>
                </a:solidFill>
                <a:effectLst/>
                <a:latin typeface="+mn-lt"/>
                <a:ea typeface="+mn-ea"/>
                <a:cs typeface="+mn-cs"/>
              </a:rPr>
              <a:t>Fylkesleiaren har eit særleg ansvar for å sikre dette. SV-kvinner skal kjenne til at ein kan ta kontakt med fylkesleiinga dersom ein opplever ubehagelege situasjonar i SV-</a:t>
            </a:r>
            <a:r>
              <a:rPr lang="nn-NO" sz="1200" kern="1200" dirty="0" err="1">
                <a:solidFill>
                  <a:schemeClr val="tx1"/>
                </a:solidFill>
                <a:effectLst/>
                <a:latin typeface="+mn-lt"/>
                <a:ea typeface="+mn-ea"/>
                <a:cs typeface="+mn-cs"/>
              </a:rPr>
              <a:t>sammenheng</a:t>
            </a:r>
            <a:r>
              <a:rPr lang="nn-NO" sz="1200" kern="1200" dirty="0">
                <a:solidFill>
                  <a:schemeClr val="tx1"/>
                </a:solidFill>
                <a:effectLst/>
                <a:latin typeface="+mn-lt"/>
                <a:ea typeface="+mn-ea"/>
                <a:cs typeface="+mn-cs"/>
              </a:rPr>
              <a:t>, og at vi har ansvar for å følgje opp. </a:t>
            </a:r>
            <a:endParaRPr lang="nn-NO" dirty="0"/>
          </a:p>
          <a:p>
            <a:endParaRPr lang="nn-NO" dirty="0"/>
          </a:p>
          <a:p>
            <a:r>
              <a:rPr lang="nn-NO" dirty="0"/>
              <a:t>På lista ser de tre konkrete tiltak vi bør sikre på arrangement i fylkeslaget:</a:t>
            </a:r>
          </a:p>
          <a:p>
            <a:pPr marL="0" indent="0">
              <a:lnSpc>
                <a:spcPct val="110000"/>
              </a:lnSpc>
              <a:buNone/>
            </a:pPr>
            <a:r>
              <a:rPr lang="nn-NO" sz="1200" b="1" dirty="0"/>
              <a:t>1. Leiing synleg og til stade</a:t>
            </a:r>
          </a:p>
          <a:p>
            <a:pPr>
              <a:lnSpc>
                <a:spcPct val="110000"/>
              </a:lnSpc>
            </a:pPr>
            <a:r>
              <a:rPr lang="nn-NO" sz="1200" dirty="0"/>
              <a:t>Leiinga vil då ha eit særleg ansvar for å følge opp unge SV-medlemmer, for å sikre at personar under 18 år ikkje blir tilbydd alkohol, og at medlemmene unngår ubehagelege situasjonar </a:t>
            </a:r>
          </a:p>
          <a:p>
            <a:pPr marL="0" indent="0">
              <a:lnSpc>
                <a:spcPct val="110000"/>
              </a:lnSpc>
              <a:buNone/>
            </a:pPr>
            <a:r>
              <a:rPr lang="nn-NO" sz="1200" b="1" dirty="0"/>
              <a:t>2. Rusfrie alternativ</a:t>
            </a:r>
          </a:p>
          <a:p>
            <a:pPr>
              <a:lnSpc>
                <a:spcPct val="110000"/>
              </a:lnSpc>
            </a:pPr>
            <a:r>
              <a:rPr lang="nn-NO" sz="1200" dirty="0"/>
              <a:t>Som leiing må vi ha eit medvite forhold til alkoholbruk på SV-arrangement, og vurdere om vi bør invitere til eigne arrangement der alkohol ikkje er ein naturleg del av opplegget. </a:t>
            </a:r>
          </a:p>
          <a:p>
            <a:pPr marL="0" indent="0">
              <a:lnSpc>
                <a:spcPct val="110000"/>
              </a:lnSpc>
              <a:buNone/>
            </a:pPr>
            <a:r>
              <a:rPr lang="nn-NO" sz="1200" b="1" dirty="0"/>
              <a:t>3. Kjønnsdelte </a:t>
            </a:r>
            <a:r>
              <a:rPr lang="nn-NO" sz="1200" b="1" dirty="0" err="1"/>
              <a:t>formøte</a:t>
            </a:r>
            <a:endParaRPr lang="nn-NO" sz="1200" b="1" dirty="0"/>
          </a:p>
          <a:p>
            <a:pPr>
              <a:lnSpc>
                <a:spcPct val="110000"/>
              </a:lnSpc>
            </a:pPr>
            <a:r>
              <a:rPr lang="nn-NO" sz="1200" dirty="0"/>
              <a:t>I samband med større arrangement som årsmøte eller konferansar bør vi vurdere å ha kursopplegg om kjønn, makt og korleis vi kan førebygge og handtere seksuell trakassering eller seksualiserte overgrep. </a:t>
            </a:r>
          </a:p>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21</a:t>
            </a:fld>
            <a:endParaRPr lang="nb-NO"/>
          </a:p>
        </p:txBody>
      </p:sp>
    </p:spTree>
    <p:extLst>
      <p:ext uri="{BB962C8B-B14F-4D97-AF65-F5344CB8AC3E}">
        <p14:creationId xmlns:p14="http://schemas.microsoft.com/office/powerpoint/2010/main" val="384126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22</a:t>
            </a:fld>
            <a:endParaRPr lang="nb-NO"/>
          </a:p>
        </p:txBody>
      </p:sp>
    </p:spTree>
    <p:extLst>
      <p:ext uri="{BB962C8B-B14F-4D97-AF65-F5344CB8AC3E}">
        <p14:creationId xmlns:p14="http://schemas.microsoft.com/office/powerpoint/2010/main" val="3128547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23</a:t>
            </a:fld>
            <a:endParaRPr lang="nb-NO"/>
          </a:p>
        </p:txBody>
      </p:sp>
    </p:spTree>
    <p:extLst>
      <p:ext uri="{BB962C8B-B14F-4D97-AF65-F5344CB8AC3E}">
        <p14:creationId xmlns:p14="http://schemas.microsoft.com/office/powerpoint/2010/main" val="4161651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dirty="0"/>
              <a:t>Forelesingsnotat</a:t>
            </a:r>
          </a:p>
          <a:p>
            <a:r>
              <a:rPr lang="nn-NO" dirty="0"/>
              <a:t>Arbeidsplan og budsjett er både demokratiske </a:t>
            </a:r>
            <a:r>
              <a:rPr lang="nn-NO" dirty="0" err="1"/>
              <a:t>styringsverkøy</a:t>
            </a:r>
            <a:r>
              <a:rPr lang="nn-NO" dirty="0"/>
              <a:t> for lokallaga, og viktige leiingsverktøy for fylkesstyret.</a:t>
            </a:r>
          </a:p>
          <a:p>
            <a:endParaRPr lang="nn-NO" dirty="0"/>
          </a:p>
          <a:p>
            <a:r>
              <a:rPr lang="nn-NO" dirty="0"/>
              <a:t>På årsmøtet gir lokallaga oss eit mandat, og året etterpå rapporterer vi på i kva grad vi faktisk har gjort det årsmøtet har bede oss om.</a:t>
            </a:r>
          </a:p>
          <a:p>
            <a:endParaRPr lang="nn-NO" dirty="0"/>
          </a:p>
          <a:p>
            <a:r>
              <a:rPr lang="nn-NO" dirty="0"/>
              <a:t>Vi må sikre at arbeidsplanen gir oss det mandatet vi treng, at vi har mål å strekke oss etter, og at arbeidsplanen og budsjettet gir oss dei rammene vi treng.</a:t>
            </a:r>
          </a:p>
        </p:txBody>
      </p:sp>
      <p:sp>
        <p:nvSpPr>
          <p:cNvPr id="4" name="Plassholder for lysbildenummer 3"/>
          <p:cNvSpPr>
            <a:spLocks noGrp="1"/>
          </p:cNvSpPr>
          <p:nvPr>
            <p:ph type="sldNum" sz="quarter" idx="5"/>
          </p:nvPr>
        </p:nvSpPr>
        <p:spPr/>
        <p:txBody>
          <a:bodyPr/>
          <a:lstStyle/>
          <a:p>
            <a:fld id="{ABFA6777-0770-B24C-A92B-F9F5A0486F6D}" type="slidenum">
              <a:rPr lang="nb-NO" smtClean="0"/>
              <a:t>24</a:t>
            </a:fld>
            <a:endParaRPr lang="nb-NO"/>
          </a:p>
        </p:txBody>
      </p:sp>
    </p:spTree>
    <p:extLst>
      <p:ext uri="{BB962C8B-B14F-4D97-AF65-F5344CB8AC3E}">
        <p14:creationId xmlns:p14="http://schemas.microsoft.com/office/powerpoint/2010/main" val="2391971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noProof="0" dirty="0"/>
              <a:t>Forelesingsnotat</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Fylkesstyret har ansvaret for det organisatoriske arbeidet og utvikling fylkeslaget.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For at SV skal få gjennomslag for våre saker treng vi ein stor og velorganisert partiorganisasjon i ryggen.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Fylkesstyret må̊ støtte opp om arbeidet i lokallaga, jobbe med rekruttering og skolering av tillitsvalde, oppretthalde dei demokratiske strukturane gjennom </a:t>
            </a:r>
            <a:r>
              <a:rPr lang="nn-NO" sz="1200" kern="1200" noProof="0" dirty="0" err="1">
                <a:solidFill>
                  <a:schemeClr val="tx1"/>
                </a:solidFill>
                <a:effectLst/>
                <a:latin typeface="+mn-lt"/>
                <a:ea typeface="+mn-ea"/>
                <a:cs typeface="+mn-cs"/>
              </a:rPr>
              <a:t>årsmøte</a:t>
            </a:r>
            <a:r>
              <a:rPr lang="nn-NO" sz="1200" kern="1200" noProof="0" dirty="0">
                <a:solidFill>
                  <a:schemeClr val="tx1"/>
                </a:solidFill>
                <a:effectLst/>
                <a:latin typeface="+mn-lt"/>
                <a:ea typeface="+mn-ea"/>
                <a:cs typeface="+mn-cs"/>
              </a:rPr>
              <a:t>, nominasjonsmøte og representantskapsmøte, og planlegge aktivitetar og kampanjar.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Landsstyret i SV har vedteke ein fireårig arbeidsplan for stortingsvalperioden 2022-2025, som også̊ legg føringar for fylka sitt arbeid. Planen er forpliktande for alle ledd i partiet, også lokallaga.</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Vi må difor legge den nasjonale arbeidsplanen til grunn når vi utarbeidar vår eigen arbeidsplan.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Fylkeslaga er også anbefalt å vedta en fireårig  plan, og revidere denne årleg. Vi bør difor i løpet av 2023 starte arbeidet med å lage ein fireårsplan som samsvarar med neste kommunevalsperiode.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n-NO" noProof="0" dirty="0"/>
          </a:p>
          <a:p>
            <a:endParaRPr lang="nn-NO" noProof="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25</a:t>
            </a:fld>
            <a:endParaRPr lang="nb-NO"/>
          </a:p>
        </p:txBody>
      </p:sp>
    </p:spTree>
    <p:extLst>
      <p:ext uri="{BB962C8B-B14F-4D97-AF65-F5344CB8AC3E}">
        <p14:creationId xmlns:p14="http://schemas.microsoft.com/office/powerpoint/2010/main" val="3329807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kern="1200" noProof="0" dirty="0">
                <a:solidFill>
                  <a:schemeClr val="tx1"/>
                </a:solidFill>
                <a:effectLst/>
                <a:latin typeface="+mn-lt"/>
                <a:ea typeface="+mn-ea"/>
                <a:cs typeface="+mn-cs"/>
              </a:rPr>
              <a:t>Forelesingsnotat: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n-NO" noProof="0" dirty="0"/>
              <a:t>Arbeidsplanen bør vere det viktigaste dokumentet for oss i fylkesstyret, og vi bør sørge for at dette dokumentet samlar alle planar og viktige tiltak.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I tillegg til den tradisjonelle 1-årige handlingsplanen, bør vi ha eit dokument som slår fast kva overordna langsiktige politiske og organisatoriske mål vi arbeider etter, gjerne i form av ein fireårig strategiplan.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Dei politiske måla i den strategiske fireårsplanen kan med fordel samsvare med dei politiske satsingane i fylkesvalprogrammet vårt.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kern="1200" noProof="0" dirty="0">
              <a:solidFill>
                <a:schemeClr val="tx1"/>
              </a:solidFill>
              <a:effectLst/>
              <a:latin typeface="+mn-lt"/>
              <a:ea typeface="+mn-ea"/>
              <a:cs typeface="+mn-cs"/>
            </a:endParaRPr>
          </a:p>
          <a:p>
            <a:r>
              <a:rPr lang="nn-NO" noProof="0" dirty="0"/>
              <a:t>Arbeidsplanen bør altså være en strategisk plan, som har både langsiktige mål og meir operative tiltak for å nå måla.</a:t>
            </a:r>
          </a:p>
          <a:p>
            <a:pPr marL="171450" indent="-171450">
              <a:buFontTx/>
              <a:buChar char="-"/>
            </a:pPr>
            <a:r>
              <a:rPr lang="nn-NO" noProof="0" dirty="0"/>
              <a:t>Planen kan med fordel vare for en fylkestingsvalperiode om gangen, med rullering av tiltak kvart år</a:t>
            </a:r>
          </a:p>
          <a:p>
            <a:pPr marL="171450" indent="-171450">
              <a:buFontTx/>
              <a:buChar char="-"/>
            </a:pPr>
            <a:r>
              <a:rPr lang="nn-NO" noProof="0" dirty="0"/>
              <a:t>Da får vi samla både satsingar og aktivitetar på ein stad</a:t>
            </a:r>
          </a:p>
          <a:p>
            <a:pPr marL="171450" indent="-171450">
              <a:buFontTx/>
              <a:buChar char="-"/>
            </a:pPr>
            <a:r>
              <a:rPr lang="nn-NO" noProof="0" dirty="0"/>
              <a:t>Med ein slik plan kan vi prioriterer og fordele ressursar mellom ulike år, for å sikre at vi får gjort alt vi ønsker. Slik kan vi t.d. spare på ressursar i mellomvalsår, for å kunne bruke meir  i valår..</a:t>
            </a:r>
          </a:p>
          <a:p>
            <a:pPr marL="171450" indent="-171450">
              <a:buFontTx/>
              <a:buChar char="-"/>
            </a:pPr>
            <a:endParaRPr lang="nn-NO" noProof="0" dirty="0"/>
          </a:p>
          <a:p>
            <a:pPr marL="0" indent="0">
              <a:buFontTx/>
              <a:buNone/>
            </a:pPr>
            <a:r>
              <a:rPr lang="nn-NO" noProof="0" dirty="0"/>
              <a:t>Det er alltid kjekkare å drive laget når vi har ei retning for arbeidet!</a:t>
            </a:r>
          </a:p>
          <a:p>
            <a:pPr marL="171450" indent="-171450">
              <a:buFontTx/>
              <a:buChar char="-"/>
            </a:pPr>
            <a:endParaRPr lang="nn-NO" noProof="0" dirty="0"/>
          </a:p>
          <a:p>
            <a:pPr marL="171450" indent="-171450">
              <a:buFontTx/>
              <a:buChar char="-"/>
            </a:pPr>
            <a:endParaRPr lang="nn-NO" noProof="0" dirty="0"/>
          </a:p>
          <a:p>
            <a:pPr marL="171450" indent="-171450">
              <a:buFontTx/>
              <a:buChar char="-"/>
            </a:pPr>
            <a:endParaRPr lang="nn-NO" noProof="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26</a:t>
            </a:fld>
            <a:endParaRPr lang="nb-NO"/>
          </a:p>
        </p:txBody>
      </p:sp>
    </p:spTree>
    <p:extLst>
      <p:ext uri="{BB962C8B-B14F-4D97-AF65-F5344CB8AC3E}">
        <p14:creationId xmlns:p14="http://schemas.microsoft.com/office/powerpoint/2010/main" val="1881331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kern="1200" noProof="0" dirty="0">
                <a:solidFill>
                  <a:schemeClr val="tx1"/>
                </a:solidFill>
                <a:effectLst/>
                <a:latin typeface="+mn-lt"/>
                <a:ea typeface="+mn-ea"/>
                <a:cs typeface="+mn-cs"/>
              </a:rPr>
              <a:t>Forelesingsnotat:</a:t>
            </a:r>
          </a:p>
          <a:p>
            <a:endParaRPr lang="nn-NO" dirty="0"/>
          </a:p>
          <a:p>
            <a:r>
              <a:rPr lang="nn-NO" dirty="0"/>
              <a:t>Ein ser ofte i arbeidsplanar at mål og tiltak går over i kvarandre, og at måla blir rundt formulerte, nesten som eit tiltak i seg sjølv, og ofte formulert slik at det vil vere umulig å måle om ein faktisk har nådd det. </a:t>
            </a:r>
          </a:p>
          <a:p>
            <a:endParaRPr lang="nn-NO" dirty="0"/>
          </a:p>
          <a:p>
            <a:r>
              <a:rPr lang="nn-NO" dirty="0"/>
              <a:t>Eit mål som «SV skal bli ein synleg politisk aktør i fylket» er neste umulig å måle. Om ein heller har mål som «SV skal få større representasjon i fylkestinget etter fylkestingvalet» vil vere konkret og målbart.</a:t>
            </a:r>
          </a:p>
          <a:p>
            <a:endParaRPr lang="nn-NO" dirty="0"/>
          </a:p>
          <a:p>
            <a:r>
              <a:rPr lang="nn-NO" dirty="0"/>
              <a:t>Enkelt fortalt kan vi seie:</a:t>
            </a:r>
          </a:p>
          <a:p>
            <a:r>
              <a:rPr lang="nn-NO" dirty="0"/>
              <a:t>Mål = Kva vi ønskjer vi å få til.</a:t>
            </a:r>
          </a:p>
          <a:p>
            <a:r>
              <a:rPr lang="nn-NO" dirty="0"/>
              <a:t>Tiltak = Kva skal vi gjere for å nå målet, på kort og lengre sikt. </a:t>
            </a:r>
          </a:p>
          <a:p>
            <a:endParaRPr lang="nn-NO" dirty="0"/>
          </a:p>
          <a:p>
            <a:pPr marL="0" marR="0" lvl="0" indent="0" algn="l" defTabSz="914400" rtl="0" eaLnBrk="1" fontAlgn="auto" latinLnBrk="0" hangingPunct="1">
              <a:lnSpc>
                <a:spcPct val="100000"/>
              </a:lnSpc>
              <a:spcBef>
                <a:spcPts val="0"/>
              </a:spcBef>
              <a:spcAft>
                <a:spcPts val="0"/>
              </a:spcAft>
              <a:buClrTx/>
              <a:buSzTx/>
              <a:buFontTx/>
              <a:buNone/>
              <a:tabLst/>
              <a:defRPr/>
            </a:pPr>
            <a:r>
              <a:rPr lang="nn-NO" dirty="0"/>
              <a:t>Eitt tiltak kan vere berre eitt steg på vegen. Av og til må det fleire tiltak til før ein når målet. Ved å ha eit langsiktig mål, kan ein bryte opp arbeidet med å nå dette, med tiltak fordelt over fleire år.</a:t>
            </a:r>
          </a:p>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27</a:t>
            </a:fld>
            <a:endParaRPr lang="nb-NO"/>
          </a:p>
        </p:txBody>
      </p:sp>
    </p:spTree>
    <p:extLst>
      <p:ext uri="{BB962C8B-B14F-4D97-AF65-F5344CB8AC3E}">
        <p14:creationId xmlns:p14="http://schemas.microsoft.com/office/powerpoint/2010/main" val="2596102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dirty="0"/>
              <a:t>Forelesingsnotat:</a:t>
            </a:r>
          </a:p>
          <a:p>
            <a:r>
              <a:rPr lang="nn-NO" dirty="0"/>
              <a:t>Årsmøtet vedtok ein arbeidsplan, som gir oss eit mandat for korleis vi skal arbeide i året som kjem. I tillegg har landsstyret vedteke ein fireårsplan som er forpliktande for heile partiorganisasjonen. </a:t>
            </a:r>
            <a:r>
              <a:rPr lang="nn-NO" dirty="0" err="1"/>
              <a:t>Dvs</a:t>
            </a:r>
            <a:r>
              <a:rPr lang="nn-NO" dirty="0"/>
              <a:t> at det ligg tiltak i den nasjonale arbeidsplanen som vi er forplikta til å følgje opp.</a:t>
            </a:r>
          </a:p>
          <a:p>
            <a:endParaRPr lang="nn-NO" dirty="0"/>
          </a:p>
          <a:p>
            <a:r>
              <a:rPr lang="nn-NO" dirty="0"/>
              <a:t>For at arbeidsplanen vår skal vere ein levande plan, og ikkje eitt dokument som ligg i ei skuff, er det viktig at vi konkretiserer planen med ansvarsdeling, tidsfristar etc., og at vi sørger for at tiltaka landsstyret har vedtatt også er med i denne.</a:t>
            </a:r>
          </a:p>
          <a:p>
            <a:endParaRPr lang="nn-NO" dirty="0"/>
          </a:p>
          <a:p>
            <a:r>
              <a:rPr lang="nn-NO" dirty="0"/>
              <a:t>Dette kan med fordel bli gjort i eit årshjul, som er lett å </a:t>
            </a:r>
            <a:r>
              <a:rPr lang="nn-NO" dirty="0" err="1"/>
              <a:t>forhalde</a:t>
            </a:r>
            <a:r>
              <a:rPr lang="nn-NO" dirty="0"/>
              <a:t> seg til både for fylkesstyre og fylkessekretær. Det vil også gi oss ei god framdrift i styrearbeidet.</a:t>
            </a:r>
          </a:p>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28</a:t>
            </a:fld>
            <a:endParaRPr lang="nb-NO"/>
          </a:p>
        </p:txBody>
      </p:sp>
    </p:spTree>
    <p:extLst>
      <p:ext uri="{BB962C8B-B14F-4D97-AF65-F5344CB8AC3E}">
        <p14:creationId xmlns:p14="http://schemas.microsoft.com/office/powerpoint/2010/main" val="3658162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kern="1200" noProof="0" dirty="0">
                <a:solidFill>
                  <a:schemeClr val="tx1"/>
                </a:solidFill>
                <a:effectLst/>
                <a:latin typeface="+mn-lt"/>
                <a:ea typeface="+mn-ea"/>
                <a:cs typeface="+mn-cs"/>
              </a:rPr>
              <a:t>Forelesingsnotat: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I arbeidet med å utarbeide arbeidsplanen til </a:t>
            </a:r>
            <a:r>
              <a:rPr lang="nn-NO" sz="1200" kern="1200" noProof="0" dirty="0" err="1">
                <a:solidFill>
                  <a:schemeClr val="tx1"/>
                </a:solidFill>
                <a:effectLst/>
                <a:latin typeface="+mn-lt"/>
                <a:ea typeface="+mn-ea"/>
                <a:cs typeface="+mn-cs"/>
              </a:rPr>
              <a:t>årsmøtet</a:t>
            </a:r>
            <a:r>
              <a:rPr lang="nn-NO" sz="1200" kern="1200" noProof="0" dirty="0">
                <a:solidFill>
                  <a:schemeClr val="tx1"/>
                </a:solidFill>
                <a:effectLst/>
                <a:latin typeface="+mn-lt"/>
                <a:ea typeface="+mn-ea"/>
                <a:cs typeface="+mn-cs"/>
              </a:rPr>
              <a:t> er det viktig at vi set oss konkrete </a:t>
            </a:r>
            <a:r>
              <a:rPr lang="nn-NO" sz="1200" kern="1200" noProof="0" dirty="0" err="1">
                <a:solidFill>
                  <a:schemeClr val="tx1"/>
                </a:solidFill>
                <a:effectLst/>
                <a:latin typeface="+mn-lt"/>
                <a:ea typeface="+mn-ea"/>
                <a:cs typeface="+mn-cs"/>
              </a:rPr>
              <a:t>mål</a:t>
            </a:r>
            <a:r>
              <a:rPr lang="nn-NO" sz="1200" kern="1200" noProof="0" dirty="0">
                <a:solidFill>
                  <a:schemeClr val="tx1"/>
                </a:solidFill>
                <a:effectLst/>
                <a:latin typeface="+mn-lt"/>
                <a:ea typeface="+mn-ea"/>
                <a:cs typeface="+mn-cs"/>
              </a:rPr>
              <a:t> for fylkeslaget sitt arbeid.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Kva utfordringar </a:t>
            </a:r>
            <a:r>
              <a:rPr lang="nn-NO" sz="1200" kern="1200" noProof="0" dirty="0" err="1">
                <a:solidFill>
                  <a:schemeClr val="tx1"/>
                </a:solidFill>
                <a:effectLst/>
                <a:latin typeface="+mn-lt"/>
                <a:ea typeface="+mn-ea"/>
                <a:cs typeface="+mn-cs"/>
              </a:rPr>
              <a:t>står</a:t>
            </a:r>
            <a:r>
              <a:rPr lang="nn-NO" sz="1200" kern="1200" noProof="0" dirty="0">
                <a:solidFill>
                  <a:schemeClr val="tx1"/>
                </a:solidFill>
                <a:effectLst/>
                <a:latin typeface="+mn-lt"/>
                <a:ea typeface="+mn-ea"/>
                <a:cs typeface="+mn-cs"/>
              </a:rPr>
              <a:t> vi overfor? Kva vil vi </a:t>
            </a:r>
            <a:r>
              <a:rPr lang="nn-NO" sz="1200" kern="1200" noProof="0" dirty="0" err="1">
                <a:solidFill>
                  <a:schemeClr val="tx1"/>
                </a:solidFill>
                <a:effectLst/>
                <a:latin typeface="+mn-lt"/>
                <a:ea typeface="+mn-ea"/>
                <a:cs typeface="+mn-cs"/>
              </a:rPr>
              <a:t>oppna</a:t>
            </a:r>
            <a:r>
              <a:rPr lang="nn-NO" sz="1200" kern="1200" noProof="0" dirty="0">
                <a:solidFill>
                  <a:schemeClr val="tx1"/>
                </a:solidFill>
                <a:effectLst/>
                <a:latin typeface="+mn-lt"/>
                <a:ea typeface="+mn-ea"/>
                <a:cs typeface="+mn-cs"/>
              </a:rPr>
              <a:t>̊? Kva grep </a:t>
            </a:r>
            <a:r>
              <a:rPr lang="nn-NO" sz="1200" kern="1200" noProof="0" dirty="0" err="1">
                <a:solidFill>
                  <a:schemeClr val="tx1"/>
                </a:solidFill>
                <a:effectLst/>
                <a:latin typeface="+mn-lt"/>
                <a:ea typeface="+mn-ea"/>
                <a:cs typeface="+mn-cs"/>
              </a:rPr>
              <a:t>ma</a:t>
            </a:r>
            <a:r>
              <a:rPr lang="nn-NO" sz="1200" kern="1200" noProof="0" dirty="0">
                <a:solidFill>
                  <a:schemeClr val="tx1"/>
                </a:solidFill>
                <a:effectLst/>
                <a:latin typeface="+mn-lt"/>
                <a:ea typeface="+mn-ea"/>
                <a:cs typeface="+mn-cs"/>
              </a:rPr>
              <a:t>̊ vi ta for å </a:t>
            </a:r>
            <a:r>
              <a:rPr lang="nn-NO" sz="1200" kern="1200" noProof="0" dirty="0" err="1">
                <a:solidFill>
                  <a:schemeClr val="tx1"/>
                </a:solidFill>
                <a:effectLst/>
                <a:latin typeface="+mn-lt"/>
                <a:ea typeface="+mn-ea"/>
                <a:cs typeface="+mn-cs"/>
              </a:rPr>
              <a:t>oppna</a:t>
            </a:r>
            <a:r>
              <a:rPr lang="nn-NO" sz="1200" kern="1200" noProof="0" dirty="0">
                <a:solidFill>
                  <a:schemeClr val="tx1"/>
                </a:solidFill>
                <a:effectLst/>
                <a:latin typeface="+mn-lt"/>
                <a:ea typeface="+mn-ea"/>
                <a:cs typeface="+mn-cs"/>
              </a:rPr>
              <a:t>̊ dette? Kva er dei viktigaste politiske sakene for fylkeslaget framover?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Kvar vil vi satse organisatorisk? Fylkeslaget </a:t>
            </a:r>
            <a:r>
              <a:rPr lang="nn-NO" sz="1200" kern="1200" noProof="0" dirty="0" err="1">
                <a:solidFill>
                  <a:schemeClr val="tx1"/>
                </a:solidFill>
                <a:effectLst/>
                <a:latin typeface="+mn-lt"/>
                <a:ea typeface="+mn-ea"/>
                <a:cs typeface="+mn-cs"/>
              </a:rPr>
              <a:t>ma</a:t>
            </a:r>
            <a:r>
              <a:rPr lang="nn-NO" sz="1200" kern="1200" noProof="0" dirty="0">
                <a:solidFill>
                  <a:schemeClr val="tx1"/>
                </a:solidFill>
                <a:effectLst/>
                <a:latin typeface="+mn-lt"/>
                <a:ea typeface="+mn-ea"/>
                <a:cs typeface="+mn-cs"/>
              </a:rPr>
              <a:t>̊ lage en strategi for korleis vi skal arbeide, og konkretisere tiltaka vi skal sette i verk.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Her er det lista opp ein del sentrale tema i ein arbeidsplan:</a:t>
            </a:r>
          </a:p>
          <a:p>
            <a:r>
              <a:rPr lang="nn-NO" sz="1200" b="1" kern="1200" noProof="0" dirty="0">
                <a:solidFill>
                  <a:schemeClr val="tx1"/>
                </a:solidFill>
                <a:effectLst/>
                <a:latin typeface="+mn-lt"/>
                <a:ea typeface="+mn-ea"/>
                <a:cs typeface="+mn-cs"/>
              </a:rPr>
              <a:t>Lokallagsoppfølging: </a:t>
            </a:r>
            <a:r>
              <a:rPr lang="nn-NO" sz="1200" kern="1200" noProof="0" dirty="0">
                <a:solidFill>
                  <a:schemeClr val="tx1"/>
                </a:solidFill>
                <a:effectLst/>
                <a:latin typeface="+mn-lt"/>
                <a:ea typeface="+mn-ea"/>
                <a:cs typeface="+mn-cs"/>
              </a:rPr>
              <a:t>Fylkesstyret skal støtte lokallaga slik at dei skaper aktivitet, </a:t>
            </a:r>
            <a:r>
              <a:rPr lang="nn-NO" sz="1200" kern="1200" noProof="0" dirty="0" err="1">
                <a:solidFill>
                  <a:schemeClr val="tx1"/>
                </a:solidFill>
                <a:effectLst/>
                <a:latin typeface="+mn-lt"/>
                <a:ea typeface="+mn-ea"/>
                <a:cs typeface="+mn-cs"/>
              </a:rPr>
              <a:t>følgejr</a:t>
            </a:r>
            <a:r>
              <a:rPr lang="nn-NO" sz="1200" kern="1200" noProof="0" dirty="0">
                <a:solidFill>
                  <a:schemeClr val="tx1"/>
                </a:solidFill>
                <a:effectLst/>
                <a:latin typeface="+mn-lt"/>
                <a:ea typeface="+mn-ea"/>
                <a:cs typeface="+mn-cs"/>
              </a:rPr>
              <a:t> opp medlemmene og er politiske aktørar i sitt lokalmiljø. </a:t>
            </a:r>
            <a:br>
              <a:rPr lang="nn-NO" sz="1200" kern="1200" noProof="0" dirty="0">
                <a:solidFill>
                  <a:schemeClr val="tx1"/>
                </a:solidFill>
                <a:effectLst/>
                <a:latin typeface="+mn-lt"/>
                <a:ea typeface="+mn-ea"/>
                <a:cs typeface="+mn-cs"/>
              </a:rPr>
            </a:br>
            <a:r>
              <a:rPr lang="nn-NO" sz="1200" b="1" kern="1200" noProof="0" dirty="0">
                <a:solidFill>
                  <a:schemeClr val="tx1"/>
                </a:solidFill>
                <a:effectLst/>
                <a:latin typeface="+mn-lt"/>
                <a:ea typeface="+mn-ea"/>
                <a:cs typeface="+mn-cs"/>
              </a:rPr>
              <a:t>Oppfølging av folkevalde: </a:t>
            </a:r>
            <a:r>
              <a:rPr lang="nn-NO" sz="1200" kern="1200" noProof="0" dirty="0">
                <a:solidFill>
                  <a:schemeClr val="tx1"/>
                </a:solidFill>
                <a:effectLst/>
                <a:latin typeface="+mn-lt"/>
                <a:ea typeface="+mn-ea"/>
                <a:cs typeface="+mn-cs"/>
              </a:rPr>
              <a:t>Fylkesstyret </a:t>
            </a:r>
            <a:r>
              <a:rPr lang="nn-NO" sz="1200" kern="1200" noProof="0" dirty="0" err="1">
                <a:solidFill>
                  <a:schemeClr val="tx1"/>
                </a:solidFill>
                <a:effectLst/>
                <a:latin typeface="+mn-lt"/>
                <a:ea typeface="+mn-ea"/>
                <a:cs typeface="+mn-cs"/>
              </a:rPr>
              <a:t>ma</a:t>
            </a:r>
            <a:r>
              <a:rPr lang="nn-NO" sz="1200" kern="1200" noProof="0" dirty="0">
                <a:solidFill>
                  <a:schemeClr val="tx1"/>
                </a:solidFill>
                <a:effectLst/>
                <a:latin typeface="+mn-lt"/>
                <a:ea typeface="+mn-ea"/>
                <a:cs typeface="+mn-cs"/>
              </a:rPr>
              <a:t>̊ sikre eit godt samarbeid med folkevalde </a:t>
            </a:r>
            <a:r>
              <a:rPr lang="nn-NO" sz="1200" kern="1200" noProof="0" dirty="0" err="1">
                <a:solidFill>
                  <a:schemeClr val="tx1"/>
                </a:solidFill>
                <a:effectLst/>
                <a:latin typeface="+mn-lt"/>
                <a:ea typeface="+mn-ea"/>
                <a:cs typeface="+mn-cs"/>
              </a:rPr>
              <a:t>både</a:t>
            </a:r>
            <a:r>
              <a:rPr lang="nn-NO" sz="1200" kern="1200" noProof="0" dirty="0">
                <a:solidFill>
                  <a:schemeClr val="tx1"/>
                </a:solidFill>
                <a:effectLst/>
                <a:latin typeface="+mn-lt"/>
                <a:ea typeface="+mn-ea"/>
                <a:cs typeface="+mn-cs"/>
              </a:rPr>
              <a:t> i kommunestyra, fylkestinget og </a:t>
            </a:r>
            <a:r>
              <a:rPr lang="nn-NO" sz="1200" kern="1200" noProof="0" dirty="0" err="1">
                <a:solidFill>
                  <a:schemeClr val="tx1"/>
                </a:solidFill>
                <a:effectLst/>
                <a:latin typeface="+mn-lt"/>
                <a:ea typeface="+mn-ea"/>
                <a:cs typeface="+mn-cs"/>
              </a:rPr>
              <a:t>pa</a:t>
            </a:r>
            <a:r>
              <a:rPr lang="nn-NO" sz="1200" kern="1200" noProof="0" dirty="0">
                <a:solidFill>
                  <a:schemeClr val="tx1"/>
                </a:solidFill>
                <a:effectLst/>
                <a:latin typeface="+mn-lt"/>
                <a:ea typeface="+mn-ea"/>
                <a:cs typeface="+mn-cs"/>
              </a:rPr>
              <a:t>̊ Stortinget. </a:t>
            </a:r>
            <a:endParaRPr lang="nn-NO" noProof="0" dirty="0"/>
          </a:p>
          <a:p>
            <a:r>
              <a:rPr lang="nn-NO" sz="1200" b="1" kern="1200" noProof="0" dirty="0">
                <a:solidFill>
                  <a:schemeClr val="tx1"/>
                </a:solidFill>
                <a:effectLst/>
                <a:latin typeface="+mn-lt"/>
                <a:ea typeface="+mn-ea"/>
                <a:cs typeface="+mn-cs"/>
              </a:rPr>
              <a:t>Valkamp og nominasjon: </a:t>
            </a:r>
            <a:r>
              <a:rPr lang="nn-NO" sz="1200" kern="1200" noProof="0" dirty="0">
                <a:solidFill>
                  <a:schemeClr val="tx1"/>
                </a:solidFill>
                <a:effectLst/>
                <a:latin typeface="+mn-lt"/>
                <a:ea typeface="+mn-ea"/>
                <a:cs typeface="+mn-cs"/>
              </a:rPr>
              <a:t>Fylkeslaget har eo viktig rolle i </a:t>
            </a:r>
            <a:r>
              <a:rPr lang="nn-NO" sz="1200" kern="1200" noProof="0" dirty="0" err="1">
                <a:solidFill>
                  <a:schemeClr val="tx1"/>
                </a:solidFill>
                <a:effectLst/>
                <a:latin typeface="+mn-lt"/>
                <a:ea typeface="+mn-ea"/>
                <a:cs typeface="+mn-cs"/>
              </a:rPr>
              <a:t>både</a:t>
            </a:r>
            <a:r>
              <a:rPr lang="nn-NO" sz="1200" kern="1200" noProof="0" dirty="0">
                <a:solidFill>
                  <a:schemeClr val="tx1"/>
                </a:solidFill>
                <a:effectLst/>
                <a:latin typeface="+mn-lt"/>
                <a:ea typeface="+mn-ea"/>
                <a:cs typeface="+mn-cs"/>
              </a:rPr>
              <a:t> stortingsval, fylkestingsval og kommuneval. Vi skal produsere eige program, stille vallister og sørgje for god aktivitet i fylkeslaget under </a:t>
            </a:r>
            <a:r>
              <a:rPr lang="nn-NO" sz="1200" kern="1200" noProof="0" dirty="0" err="1">
                <a:solidFill>
                  <a:schemeClr val="tx1"/>
                </a:solidFill>
                <a:effectLst/>
                <a:latin typeface="+mn-lt"/>
                <a:ea typeface="+mn-ea"/>
                <a:cs typeface="+mn-cs"/>
              </a:rPr>
              <a:t>vagkampen</a:t>
            </a:r>
            <a:r>
              <a:rPr lang="nn-NO" sz="1200" kern="1200" noProof="0" dirty="0">
                <a:solidFill>
                  <a:schemeClr val="tx1"/>
                </a:solidFill>
                <a:effectLst/>
                <a:latin typeface="+mn-lt"/>
                <a:ea typeface="+mn-ea"/>
                <a:cs typeface="+mn-cs"/>
              </a:rPr>
              <a:t>.</a:t>
            </a:r>
            <a:br>
              <a:rPr lang="nn-NO" sz="1200" kern="1200" noProof="0" dirty="0">
                <a:solidFill>
                  <a:schemeClr val="tx1"/>
                </a:solidFill>
                <a:effectLst/>
                <a:latin typeface="+mn-lt"/>
                <a:ea typeface="+mn-ea"/>
                <a:cs typeface="+mn-cs"/>
              </a:rPr>
            </a:br>
            <a:r>
              <a:rPr lang="nn-NO" sz="1200" b="1" kern="1200" noProof="0" dirty="0">
                <a:solidFill>
                  <a:schemeClr val="tx1"/>
                </a:solidFill>
                <a:effectLst/>
                <a:latin typeface="+mn-lt"/>
                <a:ea typeface="+mn-ea"/>
                <a:cs typeface="+mn-cs"/>
              </a:rPr>
              <a:t>Følge opp og delta i sentrale prosessar: </a:t>
            </a:r>
            <a:r>
              <a:rPr lang="nn-NO" sz="1200" kern="1200" noProof="0" dirty="0">
                <a:solidFill>
                  <a:schemeClr val="tx1"/>
                </a:solidFill>
                <a:effectLst/>
                <a:latin typeface="+mn-lt"/>
                <a:ea typeface="+mn-ea"/>
                <a:cs typeface="+mn-cs"/>
              </a:rPr>
              <a:t>Fylkesstyret skal vere ein bindelekk mellom SV sentralt og lokallaga, slik at vi arbeider betre og tettare saman om politiske og organisatoriske prosjekt. </a:t>
            </a:r>
          </a:p>
          <a:p>
            <a:r>
              <a:rPr lang="nn-NO" sz="1200" b="1" kern="1200" noProof="0" dirty="0">
                <a:solidFill>
                  <a:schemeClr val="tx1"/>
                </a:solidFill>
                <a:effectLst/>
                <a:latin typeface="+mn-lt"/>
                <a:ea typeface="+mn-ea"/>
                <a:cs typeface="+mn-cs"/>
              </a:rPr>
              <a:t>Rekruttering og skolering: </a:t>
            </a:r>
            <a:r>
              <a:rPr lang="nn-NO" sz="1200" kern="1200" noProof="0" dirty="0">
                <a:solidFill>
                  <a:schemeClr val="tx1"/>
                </a:solidFill>
                <a:effectLst/>
                <a:latin typeface="+mn-lt"/>
                <a:ea typeface="+mn-ea"/>
                <a:cs typeface="+mn-cs"/>
              </a:rPr>
              <a:t>Fylkesstyret </a:t>
            </a:r>
            <a:r>
              <a:rPr lang="nn-NO" sz="1200" kern="1200" noProof="0" dirty="0" err="1">
                <a:solidFill>
                  <a:schemeClr val="tx1"/>
                </a:solidFill>
                <a:effectLst/>
                <a:latin typeface="+mn-lt"/>
                <a:ea typeface="+mn-ea"/>
                <a:cs typeface="+mn-cs"/>
              </a:rPr>
              <a:t>ma</a:t>
            </a:r>
            <a:r>
              <a:rPr lang="nn-NO" sz="1200" kern="1200" noProof="0" dirty="0">
                <a:solidFill>
                  <a:schemeClr val="tx1"/>
                </a:solidFill>
                <a:effectLst/>
                <a:latin typeface="+mn-lt"/>
                <a:ea typeface="+mn-ea"/>
                <a:cs typeface="+mn-cs"/>
              </a:rPr>
              <a:t>̊ sørge for at det finst folk som ønskjer å ta over verv og posisjonar og som er rusta til det. Då må vi ta godt vare på folk, rekruttere nye og sørge for skolering for at  folk skal få den opplæringa dei treng for å ta fatt </a:t>
            </a:r>
            <a:r>
              <a:rPr lang="nn-NO" sz="1200" kern="1200" noProof="0" dirty="0" err="1">
                <a:solidFill>
                  <a:schemeClr val="tx1"/>
                </a:solidFill>
                <a:effectLst/>
                <a:latin typeface="+mn-lt"/>
                <a:ea typeface="+mn-ea"/>
                <a:cs typeface="+mn-cs"/>
              </a:rPr>
              <a:t>pa</a:t>
            </a:r>
            <a:r>
              <a:rPr lang="nn-NO" sz="1200" kern="1200" noProof="0" dirty="0">
                <a:solidFill>
                  <a:schemeClr val="tx1"/>
                </a:solidFill>
                <a:effectLst/>
                <a:latin typeface="+mn-lt"/>
                <a:ea typeface="+mn-ea"/>
                <a:cs typeface="+mn-cs"/>
              </a:rPr>
              <a:t>̊ nye oppgåver. </a:t>
            </a:r>
            <a:endParaRPr lang="nn-NO" noProof="0" dirty="0"/>
          </a:p>
          <a:p>
            <a:r>
              <a:rPr lang="nn-NO" sz="1200" kern="1200" noProof="0" dirty="0">
                <a:solidFill>
                  <a:schemeClr val="tx1"/>
                </a:solidFill>
                <a:effectLst/>
                <a:latin typeface="+mn-lt"/>
                <a:ea typeface="+mn-ea"/>
                <a:cs typeface="+mn-cs"/>
              </a:rPr>
              <a:t>I</a:t>
            </a:r>
            <a:r>
              <a:rPr lang="nn-NO" sz="1200" b="1" kern="1200" noProof="0" dirty="0">
                <a:solidFill>
                  <a:schemeClr val="tx1"/>
                </a:solidFill>
                <a:effectLst/>
                <a:latin typeface="+mn-lt"/>
                <a:ea typeface="+mn-ea"/>
                <a:cs typeface="+mn-cs"/>
              </a:rPr>
              <a:t>nternkommunikasjon: </a:t>
            </a:r>
            <a:r>
              <a:rPr lang="nn-NO" sz="1200" kern="1200" noProof="0" dirty="0">
                <a:solidFill>
                  <a:schemeClr val="tx1"/>
                </a:solidFill>
                <a:effectLst/>
                <a:latin typeface="+mn-lt"/>
                <a:ea typeface="+mn-ea"/>
                <a:cs typeface="+mn-cs"/>
              </a:rPr>
              <a:t>Fylkesstyret </a:t>
            </a:r>
            <a:r>
              <a:rPr lang="nn-NO" sz="1200" kern="1200" noProof="0" dirty="0" err="1">
                <a:solidFill>
                  <a:schemeClr val="tx1"/>
                </a:solidFill>
                <a:effectLst/>
                <a:latin typeface="+mn-lt"/>
                <a:ea typeface="+mn-ea"/>
                <a:cs typeface="+mn-cs"/>
              </a:rPr>
              <a:t>ma</a:t>
            </a:r>
            <a:r>
              <a:rPr lang="nn-NO" sz="1200" kern="1200" noProof="0" dirty="0">
                <a:solidFill>
                  <a:schemeClr val="tx1"/>
                </a:solidFill>
                <a:effectLst/>
                <a:latin typeface="+mn-lt"/>
                <a:ea typeface="+mn-ea"/>
                <a:cs typeface="+mn-cs"/>
              </a:rPr>
              <a:t>̊ kommunisere godt med medlemmer og lokallag slik at </a:t>
            </a:r>
            <a:r>
              <a:rPr lang="nn-NO" sz="1200" kern="1200" noProof="0" dirty="0" err="1">
                <a:solidFill>
                  <a:schemeClr val="tx1"/>
                </a:solidFill>
                <a:effectLst/>
                <a:latin typeface="+mn-lt"/>
                <a:ea typeface="+mn-ea"/>
                <a:cs typeface="+mn-cs"/>
              </a:rPr>
              <a:t>deihar</a:t>
            </a:r>
            <a:r>
              <a:rPr lang="nn-NO" sz="1200" kern="1200" noProof="0" dirty="0">
                <a:solidFill>
                  <a:schemeClr val="tx1"/>
                </a:solidFill>
                <a:effectLst/>
                <a:latin typeface="+mn-lt"/>
                <a:ea typeface="+mn-ea"/>
                <a:cs typeface="+mn-cs"/>
              </a:rPr>
              <a:t> god informasjon om politiske prosessar og aktivitetar i fylkeslaget og partiet sentralt, og </a:t>
            </a:r>
            <a:r>
              <a:rPr lang="nn-NO" sz="1200" kern="1200" noProof="0" dirty="0" err="1">
                <a:solidFill>
                  <a:schemeClr val="tx1"/>
                </a:solidFill>
                <a:effectLst/>
                <a:latin typeface="+mn-lt"/>
                <a:ea typeface="+mn-ea"/>
                <a:cs typeface="+mn-cs"/>
              </a:rPr>
              <a:t>får</a:t>
            </a:r>
            <a:r>
              <a:rPr lang="nn-NO" sz="1200" kern="1200" noProof="0" dirty="0">
                <a:solidFill>
                  <a:schemeClr val="tx1"/>
                </a:solidFill>
                <a:effectLst/>
                <a:latin typeface="+mn-lt"/>
                <a:ea typeface="+mn-ea"/>
                <a:cs typeface="+mn-cs"/>
              </a:rPr>
              <a:t> </a:t>
            </a:r>
            <a:r>
              <a:rPr lang="nn-NO" sz="1200" kern="1200" noProof="0" dirty="0" err="1">
                <a:solidFill>
                  <a:schemeClr val="tx1"/>
                </a:solidFill>
                <a:effectLst/>
                <a:latin typeface="+mn-lt"/>
                <a:ea typeface="+mn-ea"/>
                <a:cs typeface="+mn-cs"/>
              </a:rPr>
              <a:t>mulighet</a:t>
            </a:r>
            <a:r>
              <a:rPr lang="nn-NO" sz="1200" kern="1200" noProof="0" dirty="0">
                <a:solidFill>
                  <a:schemeClr val="tx1"/>
                </a:solidFill>
                <a:effectLst/>
                <a:latin typeface="+mn-lt"/>
                <a:ea typeface="+mn-ea"/>
                <a:cs typeface="+mn-cs"/>
              </a:rPr>
              <a:t> til å bidra og delta. </a:t>
            </a:r>
            <a:endParaRPr lang="nn-NO"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n-NO" noProof="0" dirty="0"/>
          </a:p>
          <a:p>
            <a:endParaRPr lang="nn-NO" noProof="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29</a:t>
            </a:fld>
            <a:endParaRPr lang="nb-NO"/>
          </a:p>
        </p:txBody>
      </p:sp>
    </p:spTree>
    <p:extLst>
      <p:ext uri="{BB962C8B-B14F-4D97-AF65-F5344CB8AC3E}">
        <p14:creationId xmlns:p14="http://schemas.microsoft.com/office/powerpoint/2010/main" val="24204869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30</a:t>
            </a:fld>
            <a:endParaRPr lang="nb-NO"/>
          </a:p>
        </p:txBody>
      </p:sp>
    </p:spTree>
    <p:extLst>
      <p:ext uri="{BB962C8B-B14F-4D97-AF65-F5344CB8AC3E}">
        <p14:creationId xmlns:p14="http://schemas.microsoft.com/office/powerpoint/2010/main" val="3418927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3</a:t>
            </a:fld>
            <a:endParaRPr lang="nb-NO"/>
          </a:p>
        </p:txBody>
      </p:sp>
    </p:spTree>
    <p:extLst>
      <p:ext uri="{BB962C8B-B14F-4D97-AF65-F5344CB8AC3E}">
        <p14:creationId xmlns:p14="http://schemas.microsoft.com/office/powerpoint/2010/main" val="29678175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31</a:t>
            </a:fld>
            <a:endParaRPr lang="nb-NO"/>
          </a:p>
        </p:txBody>
      </p:sp>
    </p:spTree>
    <p:extLst>
      <p:ext uri="{BB962C8B-B14F-4D97-AF65-F5344CB8AC3E}">
        <p14:creationId xmlns:p14="http://schemas.microsoft.com/office/powerpoint/2010/main" val="937656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dirty="0"/>
              <a:t>Forelesingsnotat</a:t>
            </a:r>
          </a:p>
          <a:p>
            <a:r>
              <a:rPr lang="nn-NO" dirty="0"/>
              <a:t>Vi har inngått ein avtale med SV sentralt om finansiering av fylkessekretærstillinga vår.</a:t>
            </a:r>
          </a:p>
          <a:p>
            <a:r>
              <a:rPr lang="nn-NO" dirty="0"/>
              <a:t>Denne avtalen kan bli </a:t>
            </a:r>
            <a:r>
              <a:rPr lang="nn-NO" dirty="0" err="1"/>
              <a:t>reforhandla</a:t>
            </a:r>
            <a:r>
              <a:rPr lang="nn-NO" dirty="0"/>
              <a:t> etter fylkestingsvalet, når inntektssituasjonen til fylkeslaga er endra, men er elles meint å vere ein langsiktig avtale om finansiering, slik at vi er sikra sekretærressurs.</a:t>
            </a:r>
          </a:p>
          <a:p>
            <a:endParaRPr lang="nn-NO" dirty="0"/>
          </a:p>
          <a:p>
            <a:r>
              <a:rPr lang="nn-NO" dirty="0"/>
              <a:t>Vi må vere bevisst på at vi har ein tilsett som både skal følgjast opp, og takast vare på. Det er vårt ansvar at ikkje fylkessekretæren blir nedsylta i arbeid.</a:t>
            </a:r>
          </a:p>
          <a:p>
            <a:endParaRPr lang="nn-NO" dirty="0"/>
          </a:p>
          <a:p>
            <a:r>
              <a:rPr lang="nn-NO" dirty="0"/>
              <a:t>Det er fylkeslaget sjølv som definerer kva fylkessekretæren skal bruke arbeidstida på, innafor rammene av ein sentralt definert stillingsomtale. Dette blir definert som at vi er </a:t>
            </a:r>
            <a:r>
              <a:rPr lang="nn-NO" u="sng" dirty="0"/>
              <a:t>arbeidsleiar </a:t>
            </a:r>
            <a:r>
              <a:rPr lang="nn-NO" u="none" dirty="0"/>
              <a:t>for fylkessekretæren.</a:t>
            </a:r>
          </a:p>
          <a:p>
            <a:endParaRPr lang="nn-NO" dirty="0"/>
          </a:p>
          <a:p>
            <a:r>
              <a:rPr lang="nn-NO" dirty="0"/>
              <a:t>I dei fylka SV sentralt har arbeidsgjevaransvar, har sentralt ansvaret for å ivareta dei personaladministrative rutinane (som eit «tradisjonelt» personalkontor) og sikre at vi har ein felles, profesjonell og </a:t>
            </a:r>
            <a:r>
              <a:rPr lang="nn-NO" dirty="0" err="1"/>
              <a:t>forutsigbar</a:t>
            </a:r>
            <a:r>
              <a:rPr lang="nn-NO" dirty="0"/>
              <a:t> arbeidsgjevarpolitikk i SV.</a:t>
            </a:r>
          </a:p>
          <a:p>
            <a:r>
              <a:rPr lang="nn-NO" dirty="0"/>
              <a:t>Dei fylkeslaga som har denne rolla sjølv, har då ansvaret for å følgje opp også </a:t>
            </a:r>
            <a:r>
              <a:rPr lang="nn-NO" dirty="0" err="1"/>
              <a:t>arbeidsgivaransvvaret</a:t>
            </a:r>
            <a:r>
              <a:rPr lang="nn-NO" dirty="0"/>
              <a:t>, i tillegg til arbeidsleiaransvaret.</a:t>
            </a:r>
          </a:p>
        </p:txBody>
      </p:sp>
      <p:sp>
        <p:nvSpPr>
          <p:cNvPr id="4" name="Plassholder for lysbildenummer 3"/>
          <p:cNvSpPr>
            <a:spLocks noGrp="1"/>
          </p:cNvSpPr>
          <p:nvPr>
            <p:ph type="sldNum" sz="quarter" idx="5"/>
          </p:nvPr>
        </p:nvSpPr>
        <p:spPr/>
        <p:txBody>
          <a:bodyPr/>
          <a:lstStyle/>
          <a:p>
            <a:fld id="{ABFA6777-0770-B24C-A92B-F9F5A0486F6D}" type="slidenum">
              <a:rPr lang="nb-NO" smtClean="0"/>
              <a:t>32</a:t>
            </a:fld>
            <a:endParaRPr lang="nb-NO"/>
          </a:p>
        </p:txBody>
      </p:sp>
    </p:spTree>
    <p:extLst>
      <p:ext uri="{BB962C8B-B14F-4D97-AF65-F5344CB8AC3E}">
        <p14:creationId xmlns:p14="http://schemas.microsoft.com/office/powerpoint/2010/main" val="37466901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dirty="0"/>
              <a:t>Forelesingsnotat:</a:t>
            </a:r>
          </a:p>
          <a:p>
            <a:r>
              <a:rPr lang="nn-NO" dirty="0"/>
              <a:t>Her er ei litt forenkla fordeling av ansvarsoppgåvene som ligg til arbeidsgjevar- og arbeidsleiarrolla. </a:t>
            </a:r>
          </a:p>
          <a:p>
            <a:endParaRPr lang="nn-NO" dirty="0"/>
          </a:p>
          <a:p>
            <a:r>
              <a:rPr lang="nn-NO" dirty="0"/>
              <a:t>Arbeidsgjevar handterer meir reine personalspørsmål, medan arbeidsleiar definerer og følgjer opp arbeidsoppgåver.</a:t>
            </a:r>
          </a:p>
          <a:p>
            <a:endParaRPr lang="nn-NO" dirty="0"/>
          </a:p>
          <a:p>
            <a:r>
              <a:rPr lang="nn-NO" dirty="0"/>
              <a:t>Begge partar gjennomfører medarbeidarsamtalar, etter malar og oppsett gitt frå sentralt, slik at desse samtalane utfyller kvarandre.</a:t>
            </a:r>
          </a:p>
        </p:txBody>
      </p:sp>
      <p:sp>
        <p:nvSpPr>
          <p:cNvPr id="4" name="Plassholder for lysbildenummer 3"/>
          <p:cNvSpPr>
            <a:spLocks noGrp="1"/>
          </p:cNvSpPr>
          <p:nvPr>
            <p:ph type="sldNum" sz="quarter" idx="5"/>
          </p:nvPr>
        </p:nvSpPr>
        <p:spPr/>
        <p:txBody>
          <a:bodyPr/>
          <a:lstStyle/>
          <a:p>
            <a:fld id="{7BB5A33D-BFAE-7740-ABA7-F784F3C4D183}" type="slidenum">
              <a:rPr lang="nn-NO" smtClean="0"/>
              <a:t>33</a:t>
            </a:fld>
            <a:endParaRPr lang="nn-NO"/>
          </a:p>
        </p:txBody>
      </p:sp>
    </p:spTree>
    <p:extLst>
      <p:ext uri="{BB962C8B-B14F-4D97-AF65-F5344CB8AC3E}">
        <p14:creationId xmlns:p14="http://schemas.microsoft.com/office/powerpoint/2010/main" val="34594623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1" indent="0" algn="l" defTabSz="914400" rtl="0" eaLnBrk="1" fontAlgn="auto" latinLnBrk="0" hangingPunct="1">
              <a:lnSpc>
                <a:spcPct val="110000"/>
              </a:lnSpc>
              <a:spcBef>
                <a:spcPts val="1000"/>
              </a:spcBef>
              <a:spcAft>
                <a:spcPts val="0"/>
              </a:spcAft>
              <a:buClr>
                <a:srgbClr val="EB4040"/>
              </a:buClr>
              <a:buSzTx/>
              <a:buFont typeface="Calibri" panose="020F0502020204030204" pitchFamily="34" charset="0"/>
              <a:buNone/>
              <a:tabLst/>
              <a:defRPr/>
            </a:pPr>
            <a:r>
              <a:rPr lang="nn-NO" sz="1600" b="1" dirty="0"/>
              <a:t>Forelesingsnotat:</a:t>
            </a:r>
          </a:p>
          <a:p>
            <a:pPr marL="0" lvl="1" indent="0">
              <a:lnSpc>
                <a:spcPct val="110000"/>
              </a:lnSpc>
              <a:spcBef>
                <a:spcPts val="1000"/>
              </a:spcBef>
              <a:buClr>
                <a:srgbClr val="EB4040"/>
              </a:buClr>
              <a:buFont typeface="Calibri" panose="020F0502020204030204" pitchFamily="34" charset="0"/>
              <a:buNone/>
            </a:pPr>
            <a:endParaRPr lang="nn-NO" sz="1600" b="1" dirty="0"/>
          </a:p>
          <a:p>
            <a:pPr marL="0" lvl="1" indent="0">
              <a:lnSpc>
                <a:spcPct val="110000"/>
              </a:lnSpc>
              <a:spcBef>
                <a:spcPts val="1000"/>
              </a:spcBef>
              <a:buClr>
                <a:srgbClr val="EB4040"/>
              </a:buClr>
              <a:buFont typeface="Calibri" panose="020F0502020204030204" pitchFamily="34" charset="0"/>
              <a:buNone/>
            </a:pPr>
            <a:r>
              <a:rPr lang="nn-NO" sz="1600" b="0" dirty="0"/>
              <a:t>Gjennomgang av lista:</a:t>
            </a:r>
          </a:p>
          <a:p>
            <a:pPr marL="0" lvl="1" indent="0">
              <a:lnSpc>
                <a:spcPct val="110000"/>
              </a:lnSpc>
              <a:spcBef>
                <a:spcPts val="1000"/>
              </a:spcBef>
              <a:buClr>
                <a:srgbClr val="EB4040"/>
              </a:buClr>
              <a:buFont typeface="Calibri" panose="020F0502020204030204" pitchFamily="34" charset="0"/>
              <a:buNone/>
            </a:pPr>
            <a:endParaRPr lang="nn-NO" sz="1600" b="1" dirty="0"/>
          </a:p>
          <a:p>
            <a:pPr marL="0" lvl="1" indent="0">
              <a:lnSpc>
                <a:spcPct val="110000"/>
              </a:lnSpc>
              <a:spcBef>
                <a:spcPts val="1000"/>
              </a:spcBef>
              <a:buClr>
                <a:srgbClr val="EB4040"/>
              </a:buClr>
              <a:buFont typeface="Calibri" panose="020F0502020204030204" pitchFamily="34" charset="0"/>
              <a:buNone/>
            </a:pPr>
            <a:r>
              <a:rPr lang="nn-NO" sz="1600" b="1" dirty="0"/>
              <a:t>Konkretisering av arbeidsoppgåver</a:t>
            </a:r>
          </a:p>
          <a:p>
            <a:pPr marL="0" lvl="1" indent="0">
              <a:lnSpc>
                <a:spcPct val="110000"/>
              </a:lnSpc>
              <a:spcBef>
                <a:spcPts val="1000"/>
              </a:spcBef>
              <a:buClr>
                <a:srgbClr val="EB4040"/>
              </a:buClr>
              <a:buFont typeface="Calibri" panose="020F0502020204030204" pitchFamily="34" charset="0"/>
              <a:buNone/>
            </a:pPr>
            <a:r>
              <a:rPr lang="nn-NO" sz="1600" dirty="0"/>
              <a:t>Vi prioriterer arbeidsoppgåver årleg, etter vedtak av arbeidsplan. Dette blir drøfta i fylkesstyret, men følgt opp i medarbeidarsamtale direkte mellom fylkesleiar og fylkessekrettær.</a:t>
            </a:r>
          </a:p>
          <a:p>
            <a:pPr marL="0" lvl="1" indent="0">
              <a:lnSpc>
                <a:spcPct val="110000"/>
              </a:lnSpc>
              <a:spcBef>
                <a:spcPts val="1000"/>
              </a:spcBef>
              <a:buClr>
                <a:srgbClr val="EB4040"/>
              </a:buClr>
              <a:buFont typeface="Calibri" panose="020F0502020204030204" pitchFamily="34" charset="0"/>
              <a:buNone/>
            </a:pPr>
            <a:endParaRPr lang="nn-NO" sz="1600" b="1" dirty="0"/>
          </a:p>
          <a:p>
            <a:pPr marL="0" lvl="1" indent="0">
              <a:lnSpc>
                <a:spcPct val="110000"/>
              </a:lnSpc>
              <a:spcBef>
                <a:spcPts val="1000"/>
              </a:spcBef>
              <a:buClr>
                <a:srgbClr val="EB4040"/>
              </a:buClr>
              <a:buFont typeface="Calibri" panose="020F0502020204030204" pitchFamily="34" charset="0"/>
              <a:buNone/>
            </a:pPr>
            <a:r>
              <a:rPr lang="nn-NO" sz="1600" b="1" dirty="0"/>
              <a:t>Prioritering av arbeidsoppgåver</a:t>
            </a:r>
          </a:p>
          <a:p>
            <a:pPr marL="0" lvl="1" indent="0">
              <a:lnSpc>
                <a:spcPct val="110000"/>
              </a:lnSpc>
              <a:spcBef>
                <a:spcPts val="1000"/>
              </a:spcBef>
              <a:buClr>
                <a:srgbClr val="EB4040"/>
              </a:buClr>
              <a:buFont typeface="Calibri" panose="020F0502020204030204" pitchFamily="34" charset="0"/>
              <a:buNone/>
            </a:pPr>
            <a:r>
              <a:rPr lang="nn-NO" sz="1600" dirty="0"/>
              <a:t>Vi bør vurdere kva arbeidsoppgåver som skal gjerast av fylkessekretæren, og kva som kan gjerast av fylkesstyret.</a:t>
            </a:r>
          </a:p>
          <a:p>
            <a:pPr marL="0" lvl="1" indent="0">
              <a:lnSpc>
                <a:spcPct val="110000"/>
              </a:lnSpc>
              <a:spcBef>
                <a:spcPts val="1000"/>
              </a:spcBef>
              <a:buClr>
                <a:srgbClr val="EB4040"/>
              </a:buClr>
              <a:buFont typeface="Calibri" panose="020F0502020204030204" pitchFamily="34" charset="0"/>
              <a:buNone/>
            </a:pPr>
            <a:r>
              <a:rPr lang="nn-NO" sz="1600" dirty="0"/>
              <a:t>Vi må vere bevisst på arbeidstoppar, t.d. rundt fylkesårsmøte, og gje støtte ved behov.</a:t>
            </a:r>
          </a:p>
          <a:p>
            <a:pPr marL="0" lvl="1" indent="0">
              <a:lnSpc>
                <a:spcPct val="110000"/>
              </a:lnSpc>
              <a:spcBef>
                <a:spcPts val="1000"/>
              </a:spcBef>
              <a:buClr>
                <a:srgbClr val="EB4040"/>
              </a:buClr>
              <a:buFont typeface="Calibri" panose="020F0502020204030204" pitchFamily="34" charset="0"/>
              <a:buNone/>
            </a:pPr>
            <a:endParaRPr lang="nn-NO" sz="1600" b="1" dirty="0"/>
          </a:p>
          <a:p>
            <a:pPr marL="0" lvl="1" indent="0">
              <a:lnSpc>
                <a:spcPct val="110000"/>
              </a:lnSpc>
              <a:spcBef>
                <a:spcPts val="1000"/>
              </a:spcBef>
              <a:buClr>
                <a:srgbClr val="EB4040"/>
              </a:buClr>
              <a:buFont typeface="Calibri" panose="020F0502020204030204" pitchFamily="34" charset="0"/>
              <a:buNone/>
            </a:pPr>
            <a:r>
              <a:rPr lang="nn-NO" sz="1600" b="1" dirty="0"/>
              <a:t>Sørge for balanse/variasjon i arbeidsoppgåver</a:t>
            </a:r>
          </a:p>
          <a:p>
            <a:pPr marL="0" lvl="1" indent="0">
              <a:lnSpc>
                <a:spcPct val="110000"/>
              </a:lnSpc>
              <a:spcBef>
                <a:spcPts val="1000"/>
              </a:spcBef>
              <a:buClr>
                <a:srgbClr val="EB4040"/>
              </a:buClr>
              <a:buFont typeface="Calibri" panose="020F0502020204030204" pitchFamily="34" charset="0"/>
              <a:buNone/>
            </a:pPr>
            <a:r>
              <a:rPr lang="nn-NO" sz="1600" dirty="0"/>
              <a:t>Vi bør ha eit medvite forhold til korleis arbeidsdagen til fylkessekretæren ser ut.</a:t>
            </a:r>
          </a:p>
          <a:p>
            <a:pPr marL="0" lvl="1" indent="0">
              <a:lnSpc>
                <a:spcPct val="110000"/>
              </a:lnSpc>
              <a:spcBef>
                <a:spcPts val="1000"/>
              </a:spcBef>
              <a:buClr>
                <a:srgbClr val="EB4040"/>
              </a:buClr>
              <a:buFont typeface="Calibri" panose="020F0502020204030204" pitchFamily="34" charset="0"/>
              <a:buNone/>
            </a:pPr>
            <a:r>
              <a:rPr lang="nn-NO" sz="1600" dirty="0"/>
              <a:t>Vi bør ha klare prioriteringar på kor mykje tid som skal brukast på organisasjonsbyggande arbeid </a:t>
            </a:r>
            <a:r>
              <a:rPr lang="nn-NO" sz="1600" dirty="0" err="1"/>
              <a:t>vs</a:t>
            </a:r>
            <a:r>
              <a:rPr lang="nn-NO" sz="1600" dirty="0"/>
              <a:t> politikkstøttande arbeid?</a:t>
            </a:r>
          </a:p>
          <a:p>
            <a:pPr marL="0" lvl="1" indent="0">
              <a:lnSpc>
                <a:spcPct val="110000"/>
              </a:lnSpc>
              <a:spcBef>
                <a:spcPts val="1000"/>
              </a:spcBef>
              <a:buClr>
                <a:srgbClr val="EB4040"/>
              </a:buClr>
              <a:buFont typeface="Calibri" panose="020F0502020204030204" pitchFamily="34" charset="0"/>
              <a:buNone/>
            </a:pPr>
            <a:endParaRPr lang="nn-NO" sz="1600" b="1" dirty="0"/>
          </a:p>
          <a:p>
            <a:pPr marL="0" lvl="1" indent="0">
              <a:lnSpc>
                <a:spcPct val="110000"/>
              </a:lnSpc>
              <a:spcBef>
                <a:spcPts val="1000"/>
              </a:spcBef>
              <a:buClr>
                <a:srgbClr val="EB4040"/>
              </a:buClr>
              <a:buFont typeface="Calibri" panose="020F0502020204030204" pitchFamily="34" charset="0"/>
              <a:buNone/>
            </a:pPr>
            <a:r>
              <a:rPr lang="nn-NO" sz="1600" b="1" dirty="0"/>
              <a:t>Oppfølging av den tilsette</a:t>
            </a:r>
          </a:p>
          <a:p>
            <a:pPr marL="0" lvl="1" indent="0">
              <a:lnSpc>
                <a:spcPct val="110000"/>
              </a:lnSpc>
              <a:spcBef>
                <a:spcPts val="1000"/>
              </a:spcBef>
              <a:buClr>
                <a:srgbClr val="EB4040"/>
              </a:buClr>
              <a:buFont typeface="Calibri" panose="020F0502020204030204" pitchFamily="34" charset="0"/>
              <a:buNone/>
            </a:pPr>
            <a:r>
              <a:rPr lang="nn-NO" sz="1600" dirty="0"/>
              <a:t>Vi må sikre at det er jamn og god dialog med fylkessekretæren, både med tanke på arbeidsoppgåver og arbeidstoppar. </a:t>
            </a:r>
          </a:p>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34</a:t>
            </a:fld>
            <a:endParaRPr lang="nb-NO"/>
          </a:p>
        </p:txBody>
      </p:sp>
    </p:spTree>
    <p:extLst>
      <p:ext uri="{BB962C8B-B14F-4D97-AF65-F5344CB8AC3E}">
        <p14:creationId xmlns:p14="http://schemas.microsoft.com/office/powerpoint/2010/main" val="11901425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dirty="0"/>
              <a:t>Forelesingsnotat:</a:t>
            </a:r>
          </a:p>
          <a:p>
            <a:endParaRPr lang="nn-NO" dirty="0"/>
          </a:p>
          <a:p>
            <a:r>
              <a:rPr lang="nn-NO" dirty="0"/>
              <a:t>Ofte er fylkessekretæren er ein del av styrekollegiet, kanskje er han/ho også aktiv i det lokale partiarbeidet. </a:t>
            </a:r>
          </a:p>
          <a:p>
            <a:r>
              <a:rPr lang="nn-NO" dirty="0"/>
              <a:t>Det er viktig at vi som fylkesstyre er obs på dei ulike rollene vi alle har, og følger både linjer og tenesteveg.</a:t>
            </a:r>
          </a:p>
          <a:p>
            <a:endParaRPr lang="nn-NO" dirty="0"/>
          </a:p>
          <a:p>
            <a:r>
              <a:rPr lang="nn-NO" dirty="0"/>
              <a:t>Fylkessekretæren har som regel ingen kollegaer, og det er vi som legg rammene for at han/ho skal ha det ok på arbeid. Dette ansvaret må vi vere bevisst.</a:t>
            </a:r>
          </a:p>
          <a:p>
            <a:endParaRPr lang="nn-NO" dirty="0"/>
          </a:p>
          <a:p>
            <a:r>
              <a:rPr lang="nn-NO" dirty="0"/>
              <a:t>Av og til kan det oppstå ueinigheiter, og det er viktig at vi handterer dette på ei bra måte, slik at det ikkje blir ei konflikt.</a:t>
            </a:r>
          </a:p>
          <a:p>
            <a:r>
              <a:rPr lang="nn-NO" dirty="0" err="1"/>
              <a:t>Evt</a:t>
            </a:r>
            <a:r>
              <a:rPr lang="nn-NO" dirty="0"/>
              <a:t> kritikk mot utført arbeid skal aldri takast i plenum, men diskuterast på tomannshand med fylkesleiar, som kan velje å ta dette direkte med den tilsette.</a:t>
            </a:r>
          </a:p>
          <a:p>
            <a:endParaRPr lang="nn-NO" dirty="0"/>
          </a:p>
          <a:p>
            <a:r>
              <a:rPr lang="nn-NO" dirty="0"/>
              <a:t>Hugs også å gje fylkessekretæren ein klapp på skuldra etter godt utført arbeid. Ros kan alltid bli gitt i plenum!</a:t>
            </a:r>
          </a:p>
        </p:txBody>
      </p:sp>
      <p:sp>
        <p:nvSpPr>
          <p:cNvPr id="4" name="Plassholder for lysbildenummer 3"/>
          <p:cNvSpPr>
            <a:spLocks noGrp="1"/>
          </p:cNvSpPr>
          <p:nvPr>
            <p:ph type="sldNum" sz="quarter" idx="5"/>
          </p:nvPr>
        </p:nvSpPr>
        <p:spPr/>
        <p:txBody>
          <a:bodyPr/>
          <a:lstStyle/>
          <a:p>
            <a:fld id="{ABFA6777-0770-B24C-A92B-F9F5A0486F6D}" type="slidenum">
              <a:rPr lang="nb-NO" smtClean="0"/>
              <a:t>35</a:t>
            </a:fld>
            <a:endParaRPr lang="nb-NO"/>
          </a:p>
        </p:txBody>
      </p:sp>
    </p:spTree>
    <p:extLst>
      <p:ext uri="{BB962C8B-B14F-4D97-AF65-F5344CB8AC3E}">
        <p14:creationId xmlns:p14="http://schemas.microsoft.com/office/powerpoint/2010/main" val="24302975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36</a:t>
            </a:fld>
            <a:endParaRPr lang="nb-NO"/>
          </a:p>
        </p:txBody>
      </p:sp>
    </p:spTree>
    <p:extLst>
      <p:ext uri="{BB962C8B-B14F-4D97-AF65-F5344CB8AC3E}">
        <p14:creationId xmlns:p14="http://schemas.microsoft.com/office/powerpoint/2010/main" val="17611930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dirty="0"/>
              <a:t>Forelesingsnotat</a:t>
            </a:r>
          </a:p>
          <a:p>
            <a:r>
              <a:rPr lang="nn-NO" b="0" dirty="0"/>
              <a:t>(Gå gjennom punkta)</a:t>
            </a:r>
          </a:p>
          <a:p>
            <a:endParaRPr lang="nn-NO" b="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38</a:t>
            </a:fld>
            <a:endParaRPr lang="nb-NO"/>
          </a:p>
        </p:txBody>
      </p:sp>
    </p:spTree>
    <p:extLst>
      <p:ext uri="{BB962C8B-B14F-4D97-AF65-F5344CB8AC3E}">
        <p14:creationId xmlns:p14="http://schemas.microsoft.com/office/powerpoint/2010/main" val="31946975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dirty="0"/>
              <a:t>Forelesingsnotat</a:t>
            </a:r>
          </a:p>
          <a:p>
            <a:pPr marL="0" marR="0" lvl="0" indent="0" algn="l" defTabSz="914400" rtl="0" eaLnBrk="1" fontAlgn="auto" latinLnBrk="0" hangingPunct="1">
              <a:lnSpc>
                <a:spcPct val="100000"/>
              </a:lnSpc>
              <a:spcBef>
                <a:spcPts val="0"/>
              </a:spcBef>
              <a:spcAft>
                <a:spcPts val="0"/>
              </a:spcAft>
              <a:buClrTx/>
              <a:buSzTx/>
              <a:buFontTx/>
              <a:buNone/>
              <a:tabLst/>
              <a:defRPr/>
            </a:pPr>
            <a:r>
              <a:rPr lang="nn-NO" b="0" dirty="0"/>
              <a:t>(Gå gjennom lista)</a:t>
            </a:r>
          </a:p>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39</a:t>
            </a:fld>
            <a:endParaRPr lang="nb-NO"/>
          </a:p>
        </p:txBody>
      </p:sp>
    </p:spTree>
    <p:extLst>
      <p:ext uri="{BB962C8B-B14F-4D97-AF65-F5344CB8AC3E}">
        <p14:creationId xmlns:p14="http://schemas.microsoft.com/office/powerpoint/2010/main" val="12239681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dirty="0"/>
              <a:t>Forelesingsnotat</a:t>
            </a:r>
          </a:p>
          <a:p>
            <a:pPr marL="0" marR="0" lvl="0" indent="0" algn="l" defTabSz="914400" rtl="0" eaLnBrk="1" fontAlgn="auto" latinLnBrk="0" hangingPunct="1">
              <a:lnSpc>
                <a:spcPct val="100000"/>
              </a:lnSpc>
              <a:spcBef>
                <a:spcPts val="0"/>
              </a:spcBef>
              <a:spcAft>
                <a:spcPts val="0"/>
              </a:spcAft>
              <a:buClrTx/>
              <a:buSzTx/>
              <a:buFontTx/>
              <a:buNone/>
              <a:tabLst/>
              <a:defRPr/>
            </a:pPr>
            <a:r>
              <a:rPr lang="nn-NO" b="0" dirty="0"/>
              <a:t>(Gå gjennom lista)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b="1" dirty="0"/>
          </a:p>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40</a:t>
            </a:fld>
            <a:endParaRPr lang="nb-NO"/>
          </a:p>
        </p:txBody>
      </p:sp>
    </p:spTree>
    <p:extLst>
      <p:ext uri="{BB962C8B-B14F-4D97-AF65-F5344CB8AC3E}">
        <p14:creationId xmlns:p14="http://schemas.microsoft.com/office/powerpoint/2010/main" val="20236369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41</a:t>
            </a:fld>
            <a:endParaRPr lang="nb-NO"/>
          </a:p>
        </p:txBody>
      </p:sp>
    </p:spTree>
    <p:extLst>
      <p:ext uri="{BB962C8B-B14F-4D97-AF65-F5344CB8AC3E}">
        <p14:creationId xmlns:p14="http://schemas.microsoft.com/office/powerpoint/2010/main" val="1317159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b="1" kern="1200" noProof="0" dirty="0">
                <a:solidFill>
                  <a:schemeClr val="tx1"/>
                </a:solidFill>
                <a:effectLst/>
                <a:latin typeface="+mn-lt"/>
                <a:ea typeface="+mn-ea"/>
                <a:cs typeface="+mn-cs"/>
              </a:rPr>
              <a:t>Førelesingsnotat</a:t>
            </a:r>
          </a:p>
          <a:p>
            <a:r>
              <a:rPr lang="nn-NO" sz="1200" kern="1200" noProof="0" dirty="0">
                <a:solidFill>
                  <a:schemeClr val="tx1"/>
                </a:solidFill>
                <a:effectLst/>
                <a:latin typeface="+mn-lt"/>
                <a:ea typeface="+mn-ea"/>
                <a:cs typeface="+mn-cs"/>
              </a:rPr>
              <a:t>I eit politisk parti er politikken det viktigaste. Men utan ein sterk organisasjon og god log tydeleg </a:t>
            </a:r>
            <a:r>
              <a:rPr lang="nn-NO" sz="1200" kern="1200" noProof="0" dirty="0" err="1">
                <a:solidFill>
                  <a:schemeClr val="tx1"/>
                </a:solidFill>
                <a:effectLst/>
                <a:latin typeface="+mn-lt"/>
                <a:ea typeface="+mn-ea"/>
                <a:cs typeface="+mn-cs"/>
              </a:rPr>
              <a:t>eiing</a:t>
            </a:r>
            <a:r>
              <a:rPr lang="nn-NO" sz="1200" kern="1200" noProof="0" dirty="0">
                <a:solidFill>
                  <a:schemeClr val="tx1"/>
                </a:solidFill>
                <a:effectLst/>
                <a:latin typeface="+mn-lt"/>
                <a:ea typeface="+mn-ea"/>
                <a:cs typeface="+mn-cs"/>
              </a:rPr>
              <a:t> </a:t>
            </a:r>
            <a:r>
              <a:rPr lang="nn-NO" sz="1200" kern="1200" noProof="0" dirty="0" err="1">
                <a:solidFill>
                  <a:schemeClr val="tx1"/>
                </a:solidFill>
                <a:effectLst/>
                <a:latin typeface="+mn-lt"/>
                <a:ea typeface="+mn-ea"/>
                <a:cs typeface="+mn-cs"/>
              </a:rPr>
              <a:t>får</a:t>
            </a:r>
            <a:r>
              <a:rPr lang="nn-NO" sz="1200" kern="1200" noProof="0" dirty="0">
                <a:solidFill>
                  <a:schemeClr val="tx1"/>
                </a:solidFill>
                <a:effectLst/>
                <a:latin typeface="+mn-lt"/>
                <a:ea typeface="+mn-ea"/>
                <a:cs typeface="+mn-cs"/>
              </a:rPr>
              <a:t> vi ikkje gjennomslag for politikken </a:t>
            </a:r>
            <a:r>
              <a:rPr lang="nn-NO" sz="1200" kern="1200" noProof="0" dirty="0" err="1">
                <a:solidFill>
                  <a:schemeClr val="tx1"/>
                </a:solidFill>
                <a:effectLst/>
                <a:latin typeface="+mn-lt"/>
                <a:ea typeface="+mn-ea"/>
                <a:cs typeface="+mn-cs"/>
              </a:rPr>
              <a:t>vår</a:t>
            </a:r>
            <a:r>
              <a:rPr lang="nn-NO" sz="1200" kern="1200" noProof="0" dirty="0">
                <a:solidFill>
                  <a:schemeClr val="tx1"/>
                </a:solidFill>
                <a:effectLst/>
                <a:latin typeface="+mn-lt"/>
                <a:ea typeface="+mn-ea"/>
                <a:cs typeface="+mn-cs"/>
              </a:rPr>
              <a:t>. </a:t>
            </a:r>
          </a:p>
          <a:p>
            <a:r>
              <a:rPr lang="nn-NO" sz="1200" kern="1200" noProof="0" dirty="0">
                <a:solidFill>
                  <a:schemeClr val="tx1"/>
                </a:solidFill>
                <a:effectLst/>
                <a:latin typeface="+mn-lt"/>
                <a:ea typeface="+mn-ea"/>
                <a:cs typeface="+mn-cs"/>
              </a:rPr>
              <a:t>Det er viktig å vere ein god politikar for å vere ein god fylkesleiar eller fylkesstyremedlem, men det er ikkje tilstrekkeleg. </a:t>
            </a:r>
          </a:p>
          <a:p>
            <a:endParaRPr lang="nn-NO" sz="1200" kern="1200" noProof="0" dirty="0">
              <a:solidFill>
                <a:schemeClr val="tx1"/>
              </a:solidFill>
              <a:effectLst/>
              <a:latin typeface="+mn-lt"/>
              <a:ea typeface="+mn-ea"/>
              <a:cs typeface="+mn-cs"/>
            </a:endParaRPr>
          </a:p>
          <a:p>
            <a:r>
              <a:rPr lang="nn-NO" sz="1200" kern="1200" noProof="0" dirty="0">
                <a:solidFill>
                  <a:schemeClr val="tx1"/>
                </a:solidFill>
                <a:effectLst/>
                <a:latin typeface="+mn-lt"/>
                <a:ea typeface="+mn-ea"/>
                <a:cs typeface="+mn-cs"/>
              </a:rPr>
              <a:t>I SV skal vi ta </a:t>
            </a:r>
            <a:r>
              <a:rPr lang="nn-NO" sz="1200" kern="1200" noProof="0" dirty="0" err="1">
                <a:solidFill>
                  <a:schemeClr val="tx1"/>
                </a:solidFill>
                <a:effectLst/>
                <a:latin typeface="+mn-lt"/>
                <a:ea typeface="+mn-ea"/>
                <a:cs typeface="+mn-cs"/>
              </a:rPr>
              <a:t>pa</a:t>
            </a:r>
            <a:r>
              <a:rPr lang="nn-NO" sz="1200" kern="1200" noProof="0" dirty="0">
                <a:solidFill>
                  <a:schemeClr val="tx1"/>
                </a:solidFill>
                <a:effectLst/>
                <a:latin typeface="+mn-lt"/>
                <a:ea typeface="+mn-ea"/>
                <a:cs typeface="+mn-cs"/>
              </a:rPr>
              <a:t>̊ alvor at god leiing er </a:t>
            </a:r>
            <a:r>
              <a:rPr lang="nn-NO" sz="1200" kern="1200" noProof="0" dirty="0" err="1">
                <a:solidFill>
                  <a:schemeClr val="tx1"/>
                </a:solidFill>
                <a:effectLst/>
                <a:latin typeface="+mn-lt"/>
                <a:ea typeface="+mn-ea"/>
                <a:cs typeface="+mn-cs"/>
              </a:rPr>
              <a:t>avjherande</a:t>
            </a:r>
            <a:r>
              <a:rPr lang="nn-NO" sz="1200" kern="1200" noProof="0" dirty="0">
                <a:solidFill>
                  <a:schemeClr val="tx1"/>
                </a:solidFill>
                <a:effectLst/>
                <a:latin typeface="+mn-lt"/>
                <a:ea typeface="+mn-ea"/>
                <a:cs typeface="+mn-cs"/>
              </a:rPr>
              <a:t>  for at vi skal lukkast, </a:t>
            </a:r>
            <a:r>
              <a:rPr lang="nn-NO" sz="1200" kern="1200" noProof="0" dirty="0" err="1">
                <a:solidFill>
                  <a:schemeClr val="tx1"/>
                </a:solidFill>
                <a:effectLst/>
                <a:latin typeface="+mn-lt"/>
                <a:ea typeface="+mn-ea"/>
                <a:cs typeface="+mn-cs"/>
              </a:rPr>
              <a:t>både</a:t>
            </a:r>
            <a:r>
              <a:rPr lang="nn-NO" sz="1200" kern="1200" noProof="0" dirty="0">
                <a:solidFill>
                  <a:schemeClr val="tx1"/>
                </a:solidFill>
                <a:effectLst/>
                <a:latin typeface="+mn-lt"/>
                <a:ea typeface="+mn-ea"/>
                <a:cs typeface="+mn-cs"/>
              </a:rPr>
              <a:t> politisk og organisatorisk. </a:t>
            </a:r>
          </a:p>
          <a:p>
            <a:endParaRPr lang="nn-NO"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I SV leier vi ved å vere eit godt eksempel.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Vi skal bruke leiarrolla til å motivere medlemmer og tillitsvalde, og skape eit engasjement i partiet for oppgåvene vi </a:t>
            </a:r>
            <a:r>
              <a:rPr lang="nn-NO" sz="1200" kern="1200" noProof="0" dirty="0" err="1">
                <a:solidFill>
                  <a:schemeClr val="tx1"/>
                </a:solidFill>
                <a:effectLst/>
                <a:latin typeface="+mn-lt"/>
                <a:ea typeface="+mn-ea"/>
                <a:cs typeface="+mn-cs"/>
              </a:rPr>
              <a:t>står</a:t>
            </a:r>
            <a:r>
              <a:rPr lang="nn-NO" sz="1200" kern="1200" noProof="0" dirty="0">
                <a:solidFill>
                  <a:schemeClr val="tx1"/>
                </a:solidFill>
                <a:effectLst/>
                <a:latin typeface="+mn-lt"/>
                <a:ea typeface="+mn-ea"/>
                <a:cs typeface="+mn-cs"/>
              </a:rPr>
              <a:t> overfor. </a:t>
            </a:r>
          </a:p>
          <a:p>
            <a:endParaRPr lang="nn-NO" noProof="0" dirty="0"/>
          </a:p>
          <a:p>
            <a:endParaRPr lang="nn-NO" noProof="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4</a:t>
            </a:fld>
            <a:endParaRPr lang="nb-NO"/>
          </a:p>
        </p:txBody>
      </p:sp>
    </p:spTree>
    <p:extLst>
      <p:ext uri="{BB962C8B-B14F-4D97-AF65-F5344CB8AC3E}">
        <p14:creationId xmlns:p14="http://schemas.microsoft.com/office/powerpoint/2010/main" val="35719044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b="1" dirty="0"/>
              <a:t>Forelesingsnotat</a:t>
            </a:r>
          </a:p>
          <a:p>
            <a:endParaRPr lang="nn-NO" dirty="0"/>
          </a:p>
          <a:p>
            <a:r>
              <a:rPr lang="nn-NO" dirty="0"/>
              <a:t>På SV sine nettsider finn du undersida Ressursbanken. </a:t>
            </a:r>
          </a:p>
          <a:p>
            <a:r>
              <a:rPr lang="nn-NO" dirty="0"/>
              <a:t>Dette er ei dynamisk side, som alltid skal vere oppdatert med det du treng. Lista her viser berre nokre av dei ressursane du finn i ressursbanken.</a:t>
            </a:r>
          </a:p>
          <a:p>
            <a:endParaRPr lang="nn-NO" dirty="0"/>
          </a:p>
          <a:p>
            <a:r>
              <a:rPr lang="nn-NO" dirty="0"/>
              <a:t>(Gå gjerne inn på </a:t>
            </a:r>
            <a:r>
              <a:rPr lang="nn-NO" dirty="0" err="1"/>
              <a:t>sv.no</a:t>
            </a:r>
            <a:r>
              <a:rPr lang="nn-NO" dirty="0"/>
              <a:t>/ressursbanken, for å vise fram det som ligg der)</a:t>
            </a:r>
          </a:p>
          <a:p>
            <a:r>
              <a:rPr lang="nn-NO" dirty="0"/>
              <a:t> </a:t>
            </a:r>
          </a:p>
        </p:txBody>
      </p:sp>
      <p:sp>
        <p:nvSpPr>
          <p:cNvPr id="4" name="Plassholder for lysbildenummer 3"/>
          <p:cNvSpPr>
            <a:spLocks noGrp="1"/>
          </p:cNvSpPr>
          <p:nvPr>
            <p:ph type="sldNum" sz="quarter" idx="5"/>
          </p:nvPr>
        </p:nvSpPr>
        <p:spPr/>
        <p:txBody>
          <a:bodyPr/>
          <a:lstStyle/>
          <a:p>
            <a:fld id="{ABFA6777-0770-B24C-A92B-F9F5A0486F6D}" type="slidenum">
              <a:rPr lang="nb-NO" smtClean="0"/>
              <a:t>43</a:t>
            </a:fld>
            <a:endParaRPr lang="nb-NO"/>
          </a:p>
        </p:txBody>
      </p:sp>
    </p:spTree>
    <p:extLst>
      <p:ext uri="{BB962C8B-B14F-4D97-AF65-F5344CB8AC3E}">
        <p14:creationId xmlns:p14="http://schemas.microsoft.com/office/powerpoint/2010/main" val="3094631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dirty="0" err="1">
                <a:solidFill>
                  <a:schemeClr val="tx1"/>
                </a:solidFill>
                <a:effectLst/>
                <a:latin typeface="+mn-lt"/>
                <a:ea typeface="+mn-ea"/>
                <a:cs typeface="+mn-cs"/>
              </a:rPr>
              <a:t>Forelesingsnotat</a:t>
            </a:r>
            <a:r>
              <a:rPr lang="nb-NO" sz="1200" b="1"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Det er mange </a:t>
            </a:r>
            <a:r>
              <a:rPr lang="nb-NO" sz="1200" kern="1200" dirty="0" err="1">
                <a:solidFill>
                  <a:schemeClr val="tx1"/>
                </a:solidFill>
                <a:effectLst/>
                <a:latin typeface="+mn-lt"/>
                <a:ea typeface="+mn-ea"/>
                <a:cs typeface="+mn-cs"/>
              </a:rPr>
              <a:t>oppgåver</a:t>
            </a:r>
            <a:r>
              <a:rPr lang="nb-NO" sz="1200" kern="1200" dirty="0">
                <a:solidFill>
                  <a:schemeClr val="tx1"/>
                </a:solidFill>
                <a:effectLst/>
                <a:latin typeface="+mn-lt"/>
                <a:ea typeface="+mn-ea"/>
                <a:cs typeface="+mn-cs"/>
              </a:rPr>
              <a:t> og </a:t>
            </a:r>
            <a:r>
              <a:rPr lang="nb-NO" sz="1200" kern="1200" dirty="0" err="1">
                <a:solidFill>
                  <a:schemeClr val="tx1"/>
                </a:solidFill>
                <a:effectLst/>
                <a:latin typeface="+mn-lt"/>
                <a:ea typeface="+mn-ea"/>
                <a:cs typeface="+mn-cs"/>
              </a:rPr>
              <a:t>utfordringar</a:t>
            </a:r>
            <a:r>
              <a:rPr lang="nb-NO" sz="1200" kern="1200" dirty="0">
                <a:solidFill>
                  <a:schemeClr val="tx1"/>
                </a:solidFill>
                <a:effectLst/>
                <a:latin typeface="+mn-lt"/>
                <a:ea typeface="+mn-ea"/>
                <a:cs typeface="+mn-cs"/>
              </a:rPr>
              <a:t> som ligg til ei </a:t>
            </a:r>
            <a:r>
              <a:rPr lang="nb-NO" sz="1200" kern="1200" dirty="0" err="1">
                <a:solidFill>
                  <a:schemeClr val="tx1"/>
                </a:solidFill>
                <a:effectLst/>
                <a:latin typeface="+mn-lt"/>
                <a:ea typeface="+mn-ea"/>
                <a:cs typeface="+mn-cs"/>
              </a:rPr>
              <a:t>leiarrolle</a:t>
            </a:r>
            <a:r>
              <a:rPr lang="nb-NO"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Fylkesstyret kan </a:t>
            </a:r>
            <a:r>
              <a:rPr lang="nb-NO" sz="1200" kern="1200" dirty="0" err="1">
                <a:solidFill>
                  <a:schemeClr val="tx1"/>
                </a:solidFill>
                <a:effectLst/>
                <a:latin typeface="+mn-lt"/>
                <a:ea typeface="+mn-ea"/>
                <a:cs typeface="+mn-cs"/>
              </a:rPr>
              <a:t>vere</a:t>
            </a:r>
            <a:r>
              <a:rPr lang="nb-NO" sz="1200" kern="1200" dirty="0">
                <a:solidFill>
                  <a:schemeClr val="tx1"/>
                </a:solidFill>
                <a:effectLst/>
                <a:latin typeface="+mn-lt"/>
                <a:ea typeface="+mn-ea"/>
                <a:cs typeface="+mn-cs"/>
              </a:rPr>
              <a:t> stort, og det er lett for </a:t>
            </a:r>
            <a:r>
              <a:rPr lang="nb-NO" sz="1200" kern="1200" dirty="0" err="1">
                <a:solidFill>
                  <a:schemeClr val="tx1"/>
                </a:solidFill>
                <a:effectLst/>
                <a:latin typeface="+mn-lt"/>
                <a:ea typeface="+mn-ea"/>
                <a:cs typeface="+mn-cs"/>
              </a:rPr>
              <a:t>ein</a:t>
            </a:r>
            <a:r>
              <a:rPr lang="nb-NO" sz="1200" kern="1200" dirty="0">
                <a:solidFill>
                  <a:schemeClr val="tx1"/>
                </a:solidFill>
                <a:effectLst/>
                <a:latin typeface="+mn-lt"/>
                <a:ea typeface="+mn-ea"/>
                <a:cs typeface="+mn-cs"/>
              </a:rPr>
              <a:t> «mening styremedlem» å tenke at </a:t>
            </a:r>
            <a:r>
              <a:rPr lang="nb-NO" sz="1200" kern="1200" dirty="0" err="1">
                <a:solidFill>
                  <a:schemeClr val="tx1"/>
                </a:solidFill>
                <a:effectLst/>
                <a:latin typeface="+mn-lt"/>
                <a:ea typeface="+mn-ea"/>
                <a:cs typeface="+mn-cs"/>
              </a:rPr>
              <a:t>leiaransvaret</a:t>
            </a:r>
            <a:r>
              <a:rPr lang="nb-NO" sz="1200" kern="1200" dirty="0">
                <a:solidFill>
                  <a:schemeClr val="tx1"/>
                </a:solidFill>
                <a:effectLst/>
                <a:latin typeface="+mn-lt"/>
                <a:ea typeface="+mn-ea"/>
                <a:cs typeface="+mn-cs"/>
              </a:rPr>
              <a:t> ligg hos </a:t>
            </a:r>
            <a:r>
              <a:rPr lang="nb-NO" sz="1200" kern="1200" dirty="0" err="1">
                <a:solidFill>
                  <a:schemeClr val="tx1"/>
                </a:solidFill>
                <a:effectLst/>
                <a:latin typeface="+mn-lt"/>
                <a:ea typeface="+mn-ea"/>
                <a:cs typeface="+mn-cs"/>
              </a:rPr>
              <a:t>fylkesleiar</a:t>
            </a:r>
            <a:r>
              <a:rPr lang="nb-NO" sz="1200" kern="1200" dirty="0">
                <a:solidFill>
                  <a:schemeClr val="tx1"/>
                </a:solidFill>
                <a:effectLst/>
                <a:latin typeface="+mn-lt"/>
                <a:ea typeface="+mn-ea"/>
                <a:cs typeface="+mn-cs"/>
              </a:rPr>
              <a:t>, men som medlemmer i styret er vi alle </a:t>
            </a:r>
            <a:r>
              <a:rPr lang="nb-NO" sz="1200" kern="1200" dirty="0" err="1">
                <a:solidFill>
                  <a:schemeClr val="tx1"/>
                </a:solidFill>
                <a:effectLst/>
                <a:latin typeface="+mn-lt"/>
                <a:ea typeface="+mn-ea"/>
                <a:cs typeface="+mn-cs"/>
              </a:rPr>
              <a:t>ein</a:t>
            </a:r>
            <a:r>
              <a:rPr lang="nb-NO" sz="1200" kern="1200" dirty="0">
                <a:solidFill>
                  <a:schemeClr val="tx1"/>
                </a:solidFill>
                <a:effectLst/>
                <a:latin typeface="+mn-lt"/>
                <a:ea typeface="+mn-ea"/>
                <a:cs typeface="+mn-cs"/>
              </a:rPr>
              <a:t> del av fylkesleiinga.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Styret skal leie fylkeslaget både administrativt, politisk og organisatorisk.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Fylkessekretæren er som regel den som i praksis administrerer fylkeslaget gjennom året, men styret som fylkesleiing har uansett det </a:t>
            </a:r>
            <a:r>
              <a:rPr lang="nb-NO" sz="1200" kern="1200" dirty="0" err="1">
                <a:solidFill>
                  <a:schemeClr val="tx1"/>
                </a:solidFill>
                <a:effectLst/>
                <a:latin typeface="+mn-lt"/>
                <a:ea typeface="+mn-ea"/>
                <a:cs typeface="+mn-cs"/>
              </a:rPr>
              <a:t>øvste</a:t>
            </a:r>
            <a:r>
              <a:rPr lang="nb-NO" sz="1200" kern="1200" dirty="0">
                <a:solidFill>
                  <a:schemeClr val="tx1"/>
                </a:solidFill>
                <a:effectLst/>
                <a:latin typeface="+mn-lt"/>
                <a:ea typeface="+mn-ea"/>
                <a:cs typeface="+mn-cs"/>
              </a:rPr>
              <a:t> og formelle ansvaret.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I denne skoleringa vil vi først og fremst vektlegge fylkesstyrets ansvar for å styre fylkeslaget organisatorisk. </a:t>
            </a:r>
            <a:endParaRPr lang="nb-NO" dirty="0"/>
          </a:p>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5</a:t>
            </a:fld>
            <a:endParaRPr lang="nb-NO"/>
          </a:p>
        </p:txBody>
      </p:sp>
    </p:spTree>
    <p:extLst>
      <p:ext uri="{BB962C8B-B14F-4D97-AF65-F5344CB8AC3E}">
        <p14:creationId xmlns:p14="http://schemas.microsoft.com/office/powerpoint/2010/main" val="2264210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dirty="0" err="1">
                <a:solidFill>
                  <a:schemeClr val="tx1"/>
                </a:solidFill>
                <a:effectLst/>
                <a:latin typeface="+mn-lt"/>
                <a:ea typeface="+mn-ea"/>
                <a:cs typeface="+mn-cs"/>
              </a:rPr>
              <a:t>Forelesingsnotat</a:t>
            </a:r>
            <a:r>
              <a:rPr lang="nb-NO" sz="1200" b="1" kern="1200" dirty="0">
                <a:solidFill>
                  <a:schemeClr val="tx1"/>
                </a:solidFill>
                <a:effectLst/>
                <a:latin typeface="+mn-lt"/>
                <a:ea typeface="+mn-ea"/>
                <a:cs typeface="+mn-cs"/>
              </a:rPr>
              <a:t>:</a:t>
            </a:r>
          </a:p>
          <a:p>
            <a:r>
              <a:rPr lang="nn-NO" dirty="0"/>
              <a:t>Kvifor skal vi ha eit bevisst forhold til at vi faktisk leiar fylkeslaget?</a:t>
            </a:r>
          </a:p>
          <a:p>
            <a:endParaRPr lang="nn-NO" dirty="0"/>
          </a:p>
          <a:p>
            <a:r>
              <a:rPr lang="nn-NO" dirty="0"/>
              <a:t>Jo, skal vi skape utvikling og vekst, og nå dei politiske og organisatoriske måla vi har satt oss, så må vi ha ei tydeleg leiing.</a:t>
            </a:r>
          </a:p>
          <a:p>
            <a:r>
              <a:rPr lang="nn-NO" dirty="0"/>
              <a:t>Vi må vite kvar vi skal, og vise veg.</a:t>
            </a:r>
          </a:p>
          <a:p>
            <a:r>
              <a:rPr lang="nn-NO" dirty="0"/>
              <a:t>Vi må sørge for at fylkeslaget blir ein positiv arena for lokallaga, der medlemmene trivast og vil vere lenge.</a:t>
            </a:r>
          </a:p>
          <a:p>
            <a:r>
              <a:rPr lang="nn-NO" dirty="0"/>
              <a:t>Vi må legge til rette for gode debattar med der takhøgda er høg, og der ingen skal </a:t>
            </a:r>
            <a:r>
              <a:rPr lang="nn-NO" dirty="0" err="1"/>
              <a:t>kvie</a:t>
            </a:r>
            <a:r>
              <a:rPr lang="nn-NO" dirty="0"/>
              <a:t> seg på dele sine syn og meiningar.</a:t>
            </a:r>
          </a:p>
          <a:p>
            <a:r>
              <a:rPr lang="nn-NO" dirty="0"/>
              <a:t>Vi må sørge for at prosessane våre er gode, slik at alle føler seg høyrt, sjølv om utfalla av prosessane ikkje alltid vil vere slik ein sjølv skulle ønskje.</a:t>
            </a:r>
          </a:p>
        </p:txBody>
      </p:sp>
      <p:sp>
        <p:nvSpPr>
          <p:cNvPr id="4" name="Plassholder for lysbildenummer 3"/>
          <p:cNvSpPr>
            <a:spLocks noGrp="1"/>
          </p:cNvSpPr>
          <p:nvPr>
            <p:ph type="sldNum" sz="quarter" idx="5"/>
          </p:nvPr>
        </p:nvSpPr>
        <p:spPr/>
        <p:txBody>
          <a:bodyPr/>
          <a:lstStyle/>
          <a:p>
            <a:fld id="{ABFA6777-0770-B24C-A92B-F9F5A0486F6D}" type="slidenum">
              <a:rPr lang="nb-NO" smtClean="0"/>
              <a:t>6</a:t>
            </a:fld>
            <a:endParaRPr lang="nb-NO"/>
          </a:p>
        </p:txBody>
      </p:sp>
    </p:spTree>
    <p:extLst>
      <p:ext uri="{BB962C8B-B14F-4D97-AF65-F5344CB8AC3E}">
        <p14:creationId xmlns:p14="http://schemas.microsoft.com/office/powerpoint/2010/main" val="1126754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kern="1200" noProof="0" dirty="0">
                <a:solidFill>
                  <a:schemeClr val="tx1"/>
                </a:solidFill>
                <a:effectLst/>
                <a:latin typeface="+mn-lt"/>
                <a:ea typeface="+mn-ea"/>
                <a:cs typeface="+mn-cs"/>
              </a:rPr>
              <a:t>Forelesingsnotat:</a:t>
            </a:r>
          </a:p>
          <a:p>
            <a:r>
              <a:rPr lang="nn-NO" sz="1200" kern="1200" noProof="0" dirty="0">
                <a:solidFill>
                  <a:schemeClr val="tx1"/>
                </a:solidFill>
                <a:effectLst/>
                <a:latin typeface="+mn-lt"/>
                <a:ea typeface="+mn-ea"/>
                <a:cs typeface="+mn-cs"/>
              </a:rPr>
              <a:t>Det er forskjell på å vere ein </a:t>
            </a:r>
            <a:r>
              <a:rPr lang="nn-NO" sz="1200" kern="1200" noProof="0" dirty="0" err="1">
                <a:solidFill>
                  <a:schemeClr val="tx1"/>
                </a:solidFill>
                <a:effectLst/>
                <a:latin typeface="+mn-lt"/>
                <a:ea typeface="+mn-ea"/>
                <a:cs typeface="+mn-cs"/>
              </a:rPr>
              <a:t>menig</a:t>
            </a:r>
            <a:r>
              <a:rPr lang="nn-NO" sz="1200" kern="1200" noProof="0" dirty="0">
                <a:solidFill>
                  <a:schemeClr val="tx1"/>
                </a:solidFill>
                <a:effectLst/>
                <a:latin typeface="+mn-lt"/>
                <a:ea typeface="+mn-ea"/>
                <a:cs typeface="+mn-cs"/>
              </a:rPr>
              <a:t> medlem og å ha fått eit tillitsverv i fylkeslaget. No er vi gitt tillit til å forvalte ei rolle.</a:t>
            </a:r>
          </a:p>
          <a:p>
            <a:r>
              <a:rPr lang="nn-NO" sz="1200" kern="1200" noProof="0" dirty="0">
                <a:solidFill>
                  <a:schemeClr val="tx1"/>
                </a:solidFill>
                <a:effectLst/>
                <a:latin typeface="+mn-lt"/>
                <a:ea typeface="+mn-ea"/>
                <a:cs typeface="+mn-cs"/>
              </a:rPr>
              <a:t>Lokallaga har gitt oss tillit til at vi skal representere heile fylket, og til å vere partiets fremste tillitsvalde i fylket vårt.</a:t>
            </a:r>
          </a:p>
          <a:p>
            <a:endParaRPr lang="nn-NO" sz="1200" kern="1200" noProof="0" dirty="0">
              <a:solidFill>
                <a:schemeClr val="tx1"/>
              </a:solidFill>
              <a:effectLst/>
              <a:latin typeface="+mn-lt"/>
              <a:ea typeface="+mn-ea"/>
              <a:cs typeface="+mn-cs"/>
            </a:endParaRPr>
          </a:p>
          <a:p>
            <a:r>
              <a:rPr lang="nn-NO" sz="1200" kern="1200" noProof="0" dirty="0">
                <a:solidFill>
                  <a:schemeClr val="tx1"/>
                </a:solidFill>
                <a:effectLst/>
                <a:latin typeface="+mn-lt"/>
                <a:ea typeface="+mn-ea"/>
                <a:cs typeface="+mn-cs"/>
              </a:rPr>
              <a:t>Vi må vise oss tilliten verdig ved å arbeide for partiets og fylkeslagets beste. </a:t>
            </a:r>
          </a:p>
          <a:p>
            <a:r>
              <a:rPr lang="nn-NO" sz="1200" kern="1200" noProof="0" dirty="0">
                <a:solidFill>
                  <a:schemeClr val="tx1"/>
                </a:solidFill>
                <a:effectLst/>
                <a:latin typeface="+mn-lt"/>
                <a:ea typeface="+mn-ea"/>
                <a:cs typeface="+mn-cs"/>
              </a:rPr>
              <a:t>Vi representerer ikkje lenge berre oss sjølv eller lokallaget vårt, men eit større fellesskap.</a:t>
            </a:r>
          </a:p>
          <a:p>
            <a:endParaRPr lang="nn-NO" sz="1200" kern="1200" noProof="0" dirty="0">
              <a:solidFill>
                <a:schemeClr val="tx1"/>
              </a:solidFill>
              <a:effectLst/>
              <a:latin typeface="+mn-lt"/>
              <a:ea typeface="+mn-ea"/>
              <a:cs typeface="+mn-cs"/>
            </a:endParaRPr>
          </a:p>
          <a:p>
            <a:r>
              <a:rPr lang="nn-NO" sz="1200" kern="1200" noProof="0" dirty="0">
                <a:solidFill>
                  <a:schemeClr val="tx1"/>
                </a:solidFill>
                <a:effectLst/>
                <a:latin typeface="+mn-lt"/>
                <a:ea typeface="+mn-ea"/>
                <a:cs typeface="+mn-cs"/>
              </a:rPr>
              <a:t>Ofte arbeider vi for å få eit breitt </a:t>
            </a:r>
            <a:r>
              <a:rPr lang="nn-NO" sz="1200" kern="1200" noProof="0" dirty="0" err="1">
                <a:solidFill>
                  <a:schemeClr val="tx1"/>
                </a:solidFill>
                <a:effectLst/>
                <a:latin typeface="+mn-lt"/>
                <a:ea typeface="+mn-ea"/>
                <a:cs typeface="+mn-cs"/>
              </a:rPr>
              <a:t>sammensatt</a:t>
            </a:r>
            <a:r>
              <a:rPr lang="nn-NO" sz="1200" kern="1200" noProof="0" dirty="0">
                <a:solidFill>
                  <a:schemeClr val="tx1"/>
                </a:solidFill>
                <a:effectLst/>
                <a:latin typeface="+mn-lt"/>
                <a:ea typeface="+mn-ea"/>
                <a:cs typeface="+mn-cs"/>
              </a:rPr>
              <a:t> fylkesstyre med menneske med ulik bakgrunn og ulike </a:t>
            </a:r>
            <a:r>
              <a:rPr lang="nn-NO" sz="1200" kern="1200" noProof="0" dirty="0" err="1">
                <a:solidFill>
                  <a:schemeClr val="tx1"/>
                </a:solidFill>
                <a:effectLst/>
                <a:latin typeface="+mn-lt"/>
                <a:ea typeface="+mn-ea"/>
                <a:cs typeface="+mn-cs"/>
              </a:rPr>
              <a:t>meningar</a:t>
            </a:r>
            <a:r>
              <a:rPr lang="nn-NO" sz="1200" kern="1200" noProof="0" dirty="0">
                <a:solidFill>
                  <a:schemeClr val="tx1"/>
                </a:solidFill>
                <a:effectLst/>
                <a:latin typeface="+mn-lt"/>
                <a:ea typeface="+mn-ea"/>
                <a:cs typeface="+mn-cs"/>
              </a:rPr>
              <a:t>. </a:t>
            </a:r>
          </a:p>
          <a:p>
            <a:r>
              <a:rPr lang="nn-NO" sz="1200" kern="1200" noProof="0" dirty="0">
                <a:solidFill>
                  <a:schemeClr val="tx1"/>
                </a:solidFill>
                <a:effectLst/>
                <a:latin typeface="+mn-lt"/>
                <a:ea typeface="+mn-ea"/>
                <a:cs typeface="+mn-cs"/>
              </a:rPr>
              <a:t>Det kan by </a:t>
            </a:r>
            <a:r>
              <a:rPr lang="nn-NO" sz="1200" kern="1200" noProof="0" dirty="0" err="1">
                <a:solidFill>
                  <a:schemeClr val="tx1"/>
                </a:solidFill>
                <a:effectLst/>
                <a:latin typeface="+mn-lt"/>
                <a:ea typeface="+mn-ea"/>
                <a:cs typeface="+mn-cs"/>
              </a:rPr>
              <a:t>pa</a:t>
            </a:r>
            <a:r>
              <a:rPr lang="nn-NO" sz="1200" kern="1200" noProof="0" dirty="0">
                <a:solidFill>
                  <a:schemeClr val="tx1"/>
                </a:solidFill>
                <a:effectLst/>
                <a:latin typeface="+mn-lt"/>
                <a:ea typeface="+mn-ea"/>
                <a:cs typeface="+mn-cs"/>
              </a:rPr>
              <a:t>̊ </a:t>
            </a:r>
            <a:r>
              <a:rPr lang="nn-NO" sz="1200" kern="1200" noProof="0" dirty="0" err="1">
                <a:solidFill>
                  <a:schemeClr val="tx1"/>
                </a:solidFill>
                <a:effectLst/>
                <a:latin typeface="+mn-lt"/>
                <a:ea typeface="+mn-ea"/>
                <a:cs typeface="+mn-cs"/>
              </a:rPr>
              <a:t>både</a:t>
            </a:r>
            <a:r>
              <a:rPr lang="nn-NO" sz="1200" kern="1200" noProof="0" dirty="0">
                <a:solidFill>
                  <a:schemeClr val="tx1"/>
                </a:solidFill>
                <a:effectLst/>
                <a:latin typeface="+mn-lt"/>
                <a:ea typeface="+mn-ea"/>
                <a:cs typeface="+mn-cs"/>
              </a:rPr>
              <a:t> utfordringar og </a:t>
            </a:r>
            <a:r>
              <a:rPr lang="nn-NO" sz="1200" kern="1200" noProof="0" dirty="0" err="1">
                <a:solidFill>
                  <a:schemeClr val="tx1"/>
                </a:solidFill>
                <a:effectLst/>
                <a:latin typeface="+mn-lt"/>
                <a:ea typeface="+mn-ea"/>
                <a:cs typeface="+mn-cs"/>
              </a:rPr>
              <a:t>mgolegheiter</a:t>
            </a:r>
            <a:r>
              <a:rPr lang="nn-NO" sz="1200" kern="1200" noProof="0" dirty="0">
                <a:solidFill>
                  <a:schemeClr val="tx1"/>
                </a:solidFill>
                <a:effectLst/>
                <a:latin typeface="+mn-lt"/>
                <a:ea typeface="+mn-ea"/>
                <a:cs typeface="+mn-cs"/>
              </a:rPr>
              <a:t>, og det er fylkesleiaren sitt ansvar å sikre at det utviklar seg ein kultur internt i styret der samarbeidet fungerer godt. </a:t>
            </a:r>
          </a:p>
          <a:p>
            <a:endParaRPr lang="nn-NO" sz="1200" kern="1200" noProof="0" dirty="0">
              <a:solidFill>
                <a:schemeClr val="tx1"/>
              </a:solidFill>
              <a:effectLst/>
              <a:latin typeface="+mn-lt"/>
              <a:ea typeface="+mn-ea"/>
              <a:cs typeface="+mn-cs"/>
            </a:endParaRPr>
          </a:p>
          <a:p>
            <a:r>
              <a:rPr lang="nn-NO" sz="1200" kern="1200" noProof="0" dirty="0">
                <a:solidFill>
                  <a:schemeClr val="tx1"/>
                </a:solidFill>
                <a:effectLst/>
                <a:latin typeface="+mn-lt"/>
                <a:ea typeface="+mn-ea"/>
                <a:cs typeface="+mn-cs"/>
              </a:rPr>
              <a:t>Skal vi lukkast med å skape eit godt samarbeidsklima der det er rom for ueinighet, er det </a:t>
            </a:r>
            <a:r>
              <a:rPr lang="nn-NO" sz="1200" kern="1200" noProof="0" dirty="0" err="1">
                <a:solidFill>
                  <a:schemeClr val="tx1"/>
                </a:solidFill>
                <a:effectLst/>
                <a:latin typeface="+mn-lt"/>
                <a:ea typeface="+mn-ea"/>
                <a:cs typeface="+mn-cs"/>
              </a:rPr>
              <a:t>ogsa</a:t>
            </a:r>
            <a:r>
              <a:rPr lang="nn-NO" sz="1200" kern="1200" noProof="0" dirty="0">
                <a:solidFill>
                  <a:schemeClr val="tx1"/>
                </a:solidFill>
                <a:effectLst/>
                <a:latin typeface="+mn-lt"/>
                <a:ea typeface="+mn-ea"/>
                <a:cs typeface="+mn-cs"/>
              </a:rPr>
              <a:t>̊ ein føresetnad at styret </a:t>
            </a:r>
            <a:r>
              <a:rPr lang="nn-NO" sz="1200" kern="1200" noProof="0" dirty="0" err="1">
                <a:solidFill>
                  <a:schemeClr val="tx1"/>
                </a:solidFill>
                <a:effectLst/>
                <a:latin typeface="+mn-lt"/>
                <a:ea typeface="+mn-ea"/>
                <a:cs typeface="+mn-cs"/>
              </a:rPr>
              <a:t>står</a:t>
            </a:r>
            <a:r>
              <a:rPr lang="nn-NO" sz="1200" kern="1200" noProof="0" dirty="0">
                <a:solidFill>
                  <a:schemeClr val="tx1"/>
                </a:solidFill>
                <a:effectLst/>
                <a:latin typeface="+mn-lt"/>
                <a:ea typeface="+mn-ea"/>
                <a:cs typeface="+mn-cs"/>
              </a:rPr>
              <a:t> saman om vedtak som er fatta i fellesskap.</a:t>
            </a:r>
            <a:br>
              <a:rPr lang="nn-NO" sz="1200" kern="1200" noProof="0" dirty="0">
                <a:solidFill>
                  <a:schemeClr val="tx1"/>
                </a:solidFill>
                <a:effectLst/>
                <a:latin typeface="+mn-lt"/>
                <a:ea typeface="+mn-ea"/>
                <a:cs typeface="+mn-cs"/>
              </a:rPr>
            </a:br>
            <a:endParaRPr lang="nn-NO" sz="1200" kern="1200" noProof="0" dirty="0">
              <a:solidFill>
                <a:schemeClr val="tx1"/>
              </a:solidFill>
              <a:effectLst/>
              <a:latin typeface="+mn-lt"/>
              <a:ea typeface="+mn-ea"/>
              <a:cs typeface="+mn-cs"/>
            </a:endParaRPr>
          </a:p>
          <a:p>
            <a:r>
              <a:rPr lang="nn-NO" sz="1200" kern="1200" noProof="0" dirty="0">
                <a:solidFill>
                  <a:schemeClr val="tx1"/>
                </a:solidFill>
                <a:effectLst/>
                <a:latin typeface="+mn-lt"/>
                <a:ea typeface="+mn-ea"/>
                <a:cs typeface="+mn-cs"/>
              </a:rPr>
              <a:t>Det vi i fellesskap bestemmer, gjennomfører vi </a:t>
            </a:r>
            <a:r>
              <a:rPr lang="nn-NO" sz="1200" kern="1200" noProof="0" dirty="0" err="1">
                <a:solidFill>
                  <a:schemeClr val="tx1"/>
                </a:solidFill>
                <a:effectLst/>
                <a:latin typeface="+mn-lt"/>
                <a:ea typeface="+mn-ea"/>
                <a:cs typeface="+mn-cs"/>
              </a:rPr>
              <a:t>ogsa</a:t>
            </a:r>
            <a:r>
              <a:rPr lang="nn-NO" sz="1200" kern="1200" noProof="0" dirty="0">
                <a:solidFill>
                  <a:schemeClr val="tx1"/>
                </a:solidFill>
                <a:effectLst/>
                <a:latin typeface="+mn-lt"/>
                <a:ea typeface="+mn-ea"/>
                <a:cs typeface="+mn-cs"/>
              </a:rPr>
              <a:t>̊ i </a:t>
            </a:r>
            <a:r>
              <a:rPr lang="nn-NO" sz="1200" kern="1200" noProof="0" dirty="0" err="1">
                <a:solidFill>
                  <a:schemeClr val="tx1"/>
                </a:solidFill>
                <a:effectLst/>
                <a:latin typeface="+mn-lt"/>
                <a:ea typeface="+mn-ea"/>
                <a:cs typeface="+mn-cs"/>
              </a:rPr>
              <a:t>felllesskap</a:t>
            </a:r>
            <a:r>
              <a:rPr lang="nn-NO" sz="1200" kern="1200" noProof="0" dirty="0">
                <a:solidFill>
                  <a:schemeClr val="tx1"/>
                </a:solidFill>
                <a:effectLst/>
                <a:latin typeface="+mn-lt"/>
                <a:ea typeface="+mn-ea"/>
                <a:cs typeface="+mn-cs"/>
              </a:rPr>
              <a:t>. Sjølv dei gongane utfallet av saka ikkje blir etter ditt ønskje. </a:t>
            </a:r>
          </a:p>
          <a:p>
            <a:r>
              <a:rPr lang="nn-NO" sz="1200" kern="1200" noProof="0" dirty="0">
                <a:solidFill>
                  <a:schemeClr val="tx1"/>
                </a:solidFill>
                <a:effectLst/>
                <a:latin typeface="+mn-lt"/>
                <a:ea typeface="+mn-ea"/>
                <a:cs typeface="+mn-cs"/>
              </a:rPr>
              <a:t>Det er lov å vere misfornøgd, men om styret og fylkeslaget skal fungere er det viktig at vi legg ueinigheiter bak oss og klarer å jobbe vidare saman. </a:t>
            </a:r>
            <a:endParaRPr lang="nn-NO" noProof="0" dirty="0"/>
          </a:p>
          <a:p>
            <a:endParaRPr lang="nn-NO" noProof="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7</a:t>
            </a:fld>
            <a:endParaRPr lang="nb-NO"/>
          </a:p>
        </p:txBody>
      </p:sp>
    </p:spTree>
    <p:extLst>
      <p:ext uri="{BB962C8B-B14F-4D97-AF65-F5344CB8AC3E}">
        <p14:creationId xmlns:p14="http://schemas.microsoft.com/office/powerpoint/2010/main" val="1259701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kern="1200" noProof="0" dirty="0">
                <a:solidFill>
                  <a:schemeClr val="tx1"/>
                </a:solidFill>
                <a:effectLst/>
                <a:latin typeface="+mn-lt"/>
                <a:ea typeface="+mn-ea"/>
                <a:cs typeface="+mn-cs"/>
              </a:rPr>
              <a:t>Forelesingsnotat:</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b="0" kern="1200" noProof="0" dirty="0">
                <a:solidFill>
                  <a:schemeClr val="tx1"/>
                </a:solidFill>
                <a:effectLst/>
                <a:latin typeface="+mn-lt"/>
                <a:ea typeface="+mn-ea"/>
                <a:cs typeface="+mn-cs"/>
              </a:rPr>
              <a:t>SU har ein eigen representant i fylkesstyra i SV. Det kan opplevast som overveldande å møte som SU-representant i eit styre der dei andre ofte er eldre og meir erfarne. Difor er det viktig at SU-representantane får god skolering og rom til å bli trygg i rolla. </a:t>
            </a:r>
          </a:p>
          <a:p>
            <a:endParaRPr lang="nn-NO" noProof="0" dirty="0"/>
          </a:p>
          <a:p>
            <a:r>
              <a:rPr lang="nn-NO" noProof="0" dirty="0"/>
              <a:t>Ein god idé er at dykk som fylkesleiing har faste dialogmøte med SU. Møta kan til dømes skje i forbindelse med årsmøta og/eller valkamp. Møta kan være ein god arena for erfaringsutveksling og gi fylkeslaget eit inntrykk av kva behov SU har. </a:t>
            </a:r>
          </a:p>
          <a:p>
            <a:endParaRPr lang="nn-NO" noProof="0" dirty="0"/>
          </a:p>
          <a:p>
            <a:r>
              <a:rPr lang="nn-NO" noProof="0" dirty="0"/>
              <a:t>Nokre fylkeslag har ein eigen SU-kontakt i fylkesstyret som har eit særskild ansvar for å halde kontakten med SU i fylkeslaget. Oppgåver ein SU-kontakt kan ha er til dømes:</a:t>
            </a:r>
          </a:p>
          <a:p>
            <a:pPr marL="171450" indent="-171450">
              <a:buFontTx/>
              <a:buChar char="-"/>
            </a:pPr>
            <a:r>
              <a:rPr lang="nn-NO" sz="1200" b="0" i="0" kern="1200" dirty="0">
                <a:solidFill>
                  <a:schemeClr val="tx1"/>
                </a:solidFill>
                <a:effectLst/>
                <a:latin typeface="+mn-lt"/>
                <a:ea typeface="+mn-ea"/>
                <a:cs typeface="+mn-cs"/>
              </a:rPr>
              <a:t>Følger opp SU si deltaking på </a:t>
            </a:r>
            <a:r>
              <a:rPr lang="nn-NO" sz="1200" b="0" i="0" kern="1200" dirty="0" err="1">
                <a:solidFill>
                  <a:schemeClr val="tx1"/>
                </a:solidFill>
                <a:effectLst/>
                <a:latin typeface="+mn-lt"/>
                <a:ea typeface="+mn-ea"/>
                <a:cs typeface="+mn-cs"/>
              </a:rPr>
              <a:t>repskap</a:t>
            </a:r>
            <a:r>
              <a:rPr lang="nn-NO" sz="1200" b="0" i="0" kern="1200" dirty="0">
                <a:solidFill>
                  <a:schemeClr val="tx1"/>
                </a:solidFill>
                <a:effectLst/>
                <a:latin typeface="+mn-lt"/>
                <a:ea typeface="+mn-ea"/>
                <a:cs typeface="+mn-cs"/>
              </a:rPr>
              <a:t>-møte og fylkesårsmøte</a:t>
            </a:r>
          </a:p>
          <a:p>
            <a:pPr marL="171450" indent="-171450">
              <a:buFontTx/>
              <a:buChar char="-"/>
            </a:pPr>
            <a:r>
              <a:rPr lang="nn-NO" sz="1200" b="0" i="0" kern="1200" dirty="0">
                <a:solidFill>
                  <a:schemeClr val="tx1"/>
                </a:solidFill>
                <a:effectLst/>
                <a:latin typeface="+mn-lt"/>
                <a:ea typeface="+mn-ea"/>
                <a:cs typeface="+mn-cs"/>
              </a:rPr>
              <a:t>Ta kontakt med SU-representanten før fylkesstyremøta for å høyre om det noko representanten lurar på</a:t>
            </a:r>
          </a:p>
          <a:p>
            <a:pPr marL="171450" indent="-171450">
              <a:buFontTx/>
              <a:buChar char="-"/>
            </a:pPr>
            <a:r>
              <a:rPr lang="nn-NO" sz="1200" b="0" i="0" kern="1200" dirty="0">
                <a:solidFill>
                  <a:schemeClr val="tx1"/>
                </a:solidFill>
                <a:effectLst/>
                <a:latin typeface="+mn-lt"/>
                <a:ea typeface="+mn-ea"/>
                <a:cs typeface="+mn-cs"/>
              </a:rPr>
              <a:t>Halde seg oppdatert på SU sine prioriteringar og initiativ og hjelpe dei med korleis dei kan løftast inn fylkesstyret og fylkestinget om dei ønskjer det. </a:t>
            </a:r>
          </a:p>
          <a:p>
            <a:pPr marL="171450" indent="-171450">
              <a:buFontTx/>
              <a:buChar char="-"/>
            </a:pPr>
            <a:endParaRPr lang="nn-NO" sz="1200" b="0" i="0" kern="1200" dirty="0">
              <a:solidFill>
                <a:schemeClr val="tx1"/>
              </a:solidFill>
              <a:effectLst/>
              <a:latin typeface="+mn-lt"/>
              <a:ea typeface="+mn-ea"/>
              <a:cs typeface="+mn-cs"/>
            </a:endParaRPr>
          </a:p>
          <a:p>
            <a:pPr marL="171450" indent="-171450">
              <a:buFontTx/>
              <a:buChar char="-"/>
            </a:pPr>
            <a:endParaRPr lang="nn-NO" noProof="0" dirty="0"/>
          </a:p>
        </p:txBody>
      </p:sp>
      <p:sp>
        <p:nvSpPr>
          <p:cNvPr id="4" name="Slide Number Placeholder 3"/>
          <p:cNvSpPr>
            <a:spLocks noGrp="1"/>
          </p:cNvSpPr>
          <p:nvPr>
            <p:ph type="sldNum" sz="quarter" idx="5"/>
          </p:nvPr>
        </p:nvSpPr>
        <p:spPr/>
        <p:txBody>
          <a:bodyPr/>
          <a:lstStyle/>
          <a:p>
            <a:fld id="{ABFA6777-0770-B24C-A92B-F9F5A0486F6D}" type="slidenum">
              <a:rPr lang="nb-NO" smtClean="0"/>
              <a:t>8</a:t>
            </a:fld>
            <a:endParaRPr lang="nb-NO"/>
          </a:p>
        </p:txBody>
      </p:sp>
    </p:spTree>
    <p:extLst>
      <p:ext uri="{BB962C8B-B14F-4D97-AF65-F5344CB8AC3E}">
        <p14:creationId xmlns:p14="http://schemas.microsoft.com/office/powerpoint/2010/main" val="1264340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dirty="0"/>
              <a:t>Forelesingsnotat</a:t>
            </a:r>
          </a:p>
          <a:p>
            <a:r>
              <a:rPr lang="nn-NO" b="0" dirty="0"/>
              <a:t>Fylkeslaget er ei sjølvstendig juridisk eining, og fylkesstyret er dermed juridisk ansvarleg for drifta av fylkeslaget. Vi har ikkje ei eiga lov som regulerer foreiningsretten i Norge, men aksjelova er den som er mest relevant for drifta. Aksjelova gjeld analogisk for </a:t>
            </a:r>
            <a:r>
              <a:rPr lang="nn-NO" b="0" dirty="0" err="1"/>
              <a:t>idelle</a:t>
            </a:r>
            <a:r>
              <a:rPr lang="nn-NO" b="0" dirty="0"/>
              <a:t> organisasjonar, og er den lova vi bør sjå til.</a:t>
            </a:r>
          </a:p>
          <a:p>
            <a:endParaRPr lang="nn-NO" b="0" dirty="0"/>
          </a:p>
          <a:p>
            <a:r>
              <a:rPr lang="nn-NO" b="0" dirty="0"/>
              <a:t>Vi skal gå nærare inn på dei ulike pliktene vi har som styremedlemmer og </a:t>
            </a:r>
            <a:r>
              <a:rPr lang="nn-NO" b="0" dirty="0" err="1"/>
              <a:t>styrekollegie</a:t>
            </a:r>
            <a:r>
              <a:rPr lang="nn-NO" b="0" dirty="0"/>
              <a:t>, men den generelle regelen er at det er vi som har det overordna ansvaret for drifta av fylkeslaget, og vi har ein eksklusiv rett til å gripe inn i alle saker der vi ser det er </a:t>
            </a:r>
            <a:r>
              <a:rPr lang="nn-NO" b="0" dirty="0" err="1"/>
              <a:t>betimeleg</a:t>
            </a:r>
            <a:r>
              <a:rPr lang="nn-NO" b="0" dirty="0"/>
              <a:t> at styret handlar.</a:t>
            </a:r>
          </a:p>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9</a:t>
            </a:fld>
            <a:endParaRPr lang="nb-NO"/>
          </a:p>
        </p:txBody>
      </p:sp>
    </p:spTree>
    <p:extLst>
      <p:ext uri="{BB962C8B-B14F-4D97-AF65-F5344CB8AC3E}">
        <p14:creationId xmlns:p14="http://schemas.microsoft.com/office/powerpoint/2010/main" val="24051919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ramside lys raud">
    <p:bg>
      <p:bgPr>
        <a:solidFill>
          <a:srgbClr val="F2EBDD"/>
        </a:solidFill>
        <a:effectLst/>
      </p:bgPr>
    </p:bg>
    <p:spTree>
      <p:nvGrpSpPr>
        <p:cNvPr id="1" name=""/>
        <p:cNvGrpSpPr/>
        <p:nvPr/>
      </p:nvGrpSpPr>
      <p:grpSpPr>
        <a:xfrm>
          <a:off x="0" y="0"/>
          <a:ext cx="0" cy="0"/>
          <a:chOff x="0" y="0"/>
          <a:chExt cx="0" cy="0"/>
        </a:xfrm>
      </p:grpSpPr>
      <p:sp>
        <p:nvSpPr>
          <p:cNvPr id="6" name="Tittel 2">
            <a:extLst>
              <a:ext uri="{FF2B5EF4-FFF2-40B4-BE49-F238E27FC236}">
                <a16:creationId xmlns:a16="http://schemas.microsoft.com/office/drawing/2014/main" id="{2ECF6A20-2F23-C244-BAFE-F1BBE3A629C0}"/>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000" b="1">
                <a:solidFill>
                  <a:srgbClr val="440C1A"/>
                </a:solidFill>
                <a:latin typeface="Arial" panose="020B0604020202020204" pitchFamily="34" charset="0"/>
                <a:cs typeface="Arial" panose="020B0604020202020204" pitchFamily="34" charset="0"/>
              </a:defRPr>
            </a:lvl1pPr>
          </a:lstStyle>
          <a:p>
            <a:r>
              <a:rPr lang="nb-NO"/>
              <a:t>Legg til tittel (inntil tre linjer)</a:t>
            </a:r>
            <a:endParaRPr lang="nn-NO"/>
          </a:p>
        </p:txBody>
      </p:sp>
      <p:sp>
        <p:nvSpPr>
          <p:cNvPr id="11" name="Plassholder for bilde 1">
            <a:extLst>
              <a:ext uri="{FF2B5EF4-FFF2-40B4-BE49-F238E27FC236}">
                <a16:creationId xmlns:a16="http://schemas.microsoft.com/office/drawing/2014/main" id="{26D534F6-2EF6-B644-9AC0-57AF1243E73C}"/>
              </a:ext>
            </a:extLst>
          </p:cNvPr>
          <p:cNvSpPr>
            <a:spLocks noGrp="1"/>
          </p:cNvSpPr>
          <p:nvPr>
            <p:ph type="pic" sz="quarter" idx="13" hasCustomPrompt="1"/>
          </p:nvPr>
        </p:nvSpPr>
        <p:spPr>
          <a:xfrm>
            <a:off x="6645274" y="8397"/>
            <a:ext cx="5549900" cy="65268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latin typeface="Arial" panose="020B0604020202020204" pitchFamily="34" charset="0"/>
                <a:cs typeface="Arial" panose="020B0604020202020204" pitchFamily="34" charset="0"/>
              </a:defRPr>
            </a:lvl1pPr>
          </a:lstStyle>
          <a:p>
            <a:r>
              <a:rPr lang="nb-NO" noProof="0"/>
              <a:t>Klikk på ikonet for å endre </a:t>
            </a:r>
            <a:r>
              <a:rPr lang="nb-NO" noProof="0" err="1"/>
              <a:t>biletet</a:t>
            </a:r>
            <a:endParaRPr lang="nn-NO" noProof="0"/>
          </a:p>
        </p:txBody>
      </p:sp>
      <p:sp>
        <p:nvSpPr>
          <p:cNvPr id="9" name="Plassholder for innhold 2">
            <a:extLst>
              <a:ext uri="{FF2B5EF4-FFF2-40B4-BE49-F238E27FC236}">
                <a16:creationId xmlns:a16="http://schemas.microsoft.com/office/drawing/2014/main" id="{E9FFAE3C-8930-3D4B-9CF1-12E9085A057B}"/>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rgbClr val="440C1A"/>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a:t>Legg til namn på foredragshaldar (1 linje)</a:t>
            </a:r>
          </a:p>
        </p:txBody>
      </p:sp>
      <p:sp>
        <p:nvSpPr>
          <p:cNvPr id="12" name="Undertittel 2">
            <a:extLst>
              <a:ext uri="{FF2B5EF4-FFF2-40B4-BE49-F238E27FC236}">
                <a16:creationId xmlns:a16="http://schemas.microsoft.com/office/drawing/2014/main" id="{63F308F6-9ADE-5D47-98F9-CF2DA8BD7D27}"/>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rgbClr val="440C1A"/>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a:t>Legg til tid og stad for foredraget (inntil to linjer)</a:t>
            </a:r>
          </a:p>
        </p:txBody>
      </p:sp>
      <p:pic>
        <p:nvPicPr>
          <p:cNvPr id="8" name="Bilde 7" descr="Et bilde som inneholder gress, utendørs, person, felt&#10;&#10;Automatisk generert beskrivelse">
            <a:extLst>
              <a:ext uri="{FF2B5EF4-FFF2-40B4-BE49-F238E27FC236}">
                <a16:creationId xmlns:a16="http://schemas.microsoft.com/office/drawing/2014/main" id="{BD9D11AC-AD13-2848-9F8E-FB8B50F0A7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45275" y="1615"/>
            <a:ext cx="5549900" cy="6525490"/>
          </a:xfrm>
          <a:prstGeom prst="rect">
            <a:avLst/>
          </a:prstGeom>
        </p:spPr>
      </p:pic>
      <p:pic>
        <p:nvPicPr>
          <p:cNvPr id="13" name="Bilde 12">
            <a:extLst>
              <a:ext uri="{FF2B5EF4-FFF2-40B4-BE49-F238E27FC236}">
                <a16:creationId xmlns:a16="http://schemas.microsoft.com/office/drawing/2014/main" id="{2E3671C9-2706-8F4B-8023-4C6DBAB2114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Tree>
    <p:extLst>
      <p:ext uri="{BB962C8B-B14F-4D97-AF65-F5344CB8AC3E}">
        <p14:creationId xmlns:p14="http://schemas.microsoft.com/office/powerpoint/2010/main" val="1330376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eildekkande bilete">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1" y="0"/>
            <a:ext cx="12196893" cy="6859588"/>
          </a:xfrm>
          <a:prstGeom prst="rect">
            <a:avLst/>
          </a:prstGeom>
          <a:solidFill>
            <a:srgbClr val="F2EBDD"/>
          </a:solidFill>
        </p:spPr>
        <p:txBody>
          <a:bodyPr lIns="0" tIns="0" rIns="0" bIns="720000" anchor="ctr" anchorCtr="1"/>
          <a:lstStyle>
            <a:lvl1pPr marL="0" indent="0" algn="ctr">
              <a:buNone/>
              <a:defRPr sz="2000" i="1"/>
            </a:lvl1pPr>
          </a:lstStyle>
          <a:p>
            <a:r>
              <a:rPr lang="nn-NO" noProof="0"/>
              <a:t>Klikk på ikonet for å legge til eit bilete</a:t>
            </a:r>
          </a:p>
        </p:txBody>
      </p:sp>
    </p:spTree>
    <p:extLst>
      <p:ext uri="{BB962C8B-B14F-4D97-AF65-F5344CB8AC3E}">
        <p14:creationId xmlns:p14="http://schemas.microsoft.com/office/powerpoint/2010/main" val="1556167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diagram">
    <p:spTree>
      <p:nvGrpSpPr>
        <p:cNvPr id="1" name=""/>
        <p:cNvGrpSpPr/>
        <p:nvPr/>
      </p:nvGrpSpPr>
      <p:grpSpPr>
        <a:xfrm>
          <a:off x="0" y="0"/>
          <a:ext cx="0" cy="0"/>
          <a:chOff x="0" y="0"/>
          <a:chExt cx="0" cy="0"/>
        </a:xfrm>
      </p:grpSpPr>
      <p:sp>
        <p:nvSpPr>
          <p:cNvPr id="10" name="Plassholder for tekst 9"/>
          <p:cNvSpPr>
            <a:spLocks noGrp="1"/>
          </p:cNvSpPr>
          <p:nvPr>
            <p:ph type="body" sz="quarter" idx="14" hasCustomPrompt="1"/>
          </p:nvPr>
        </p:nvSpPr>
        <p:spPr>
          <a:xfrm>
            <a:off x="451413" y="1782501"/>
            <a:ext cx="5286518" cy="4742477"/>
          </a:xfrm>
          <a:prstGeom prst="rect">
            <a:avLst/>
          </a:prstGeom>
        </p:spPr>
        <p:txBody>
          <a:bodyPr lIns="0" tIns="0" rIns="0" bIns="0"/>
          <a:lstStyle>
            <a:lvl1pPr>
              <a:defRPr sz="2800"/>
            </a:lvl1pPr>
          </a:lstStyle>
          <a:p>
            <a:pPr lvl="0"/>
            <a:r>
              <a:rPr lang="nb-NO"/>
              <a:t>Klikk for å legge til tekst</a:t>
            </a:r>
          </a:p>
        </p:txBody>
      </p:sp>
      <p:sp>
        <p:nvSpPr>
          <p:cNvPr id="5" name="Plassholder for diagram 2">
            <a:extLst>
              <a:ext uri="{FF2B5EF4-FFF2-40B4-BE49-F238E27FC236}">
                <a16:creationId xmlns:a16="http://schemas.microsoft.com/office/drawing/2014/main" id="{17BB4B94-1915-B04A-9724-E452E08AE964}"/>
              </a:ext>
            </a:extLst>
          </p:cNvPr>
          <p:cNvSpPr>
            <a:spLocks noGrp="1"/>
          </p:cNvSpPr>
          <p:nvPr>
            <p:ph type="chart" sz="quarter" idx="10" hasCustomPrompt="1"/>
          </p:nvPr>
        </p:nvSpPr>
        <p:spPr>
          <a:xfrm>
            <a:off x="6466146" y="1782501"/>
            <a:ext cx="5284800" cy="4742477"/>
          </a:xfrm>
          <a:noFill/>
          <a:ln>
            <a:noFill/>
          </a:ln>
        </p:spPr>
        <p:txBody>
          <a:bodyPr bIns="720000" anchor="ctr" anchorCtr="1"/>
          <a:lstStyle>
            <a:lvl1pPr>
              <a:buNone/>
              <a:defRPr sz="2000" i="1">
                <a:ln>
                  <a:noFill/>
                </a:ln>
              </a:defRPr>
            </a:lvl1pPr>
          </a:lstStyle>
          <a:p>
            <a:r>
              <a:rPr lang="nn-NO" noProof="0"/>
              <a:t>Klikk på ikonet for å legge til eit diagram</a:t>
            </a:r>
          </a:p>
        </p:txBody>
      </p:sp>
      <p:sp>
        <p:nvSpPr>
          <p:cNvPr id="7" name="Plassholder for tittel 1">
            <a:extLst>
              <a:ext uri="{FF2B5EF4-FFF2-40B4-BE49-F238E27FC236}">
                <a16:creationId xmlns:a16="http://schemas.microsoft.com/office/drawing/2014/main" id="{CF79CBE9-ED30-4745-8775-F85B8E751C84}"/>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2725715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t diagram">
    <p:spTree>
      <p:nvGrpSpPr>
        <p:cNvPr id="1" name=""/>
        <p:cNvGrpSpPr/>
        <p:nvPr/>
      </p:nvGrpSpPr>
      <p:grpSpPr>
        <a:xfrm>
          <a:off x="0" y="0"/>
          <a:ext cx="0" cy="0"/>
          <a:chOff x="0" y="0"/>
          <a:chExt cx="0" cy="0"/>
        </a:xfrm>
      </p:grpSpPr>
      <p:sp>
        <p:nvSpPr>
          <p:cNvPr id="5" name="Plassholder for diagram 2">
            <a:extLst>
              <a:ext uri="{FF2B5EF4-FFF2-40B4-BE49-F238E27FC236}">
                <a16:creationId xmlns:a16="http://schemas.microsoft.com/office/drawing/2014/main" id="{17BB4B94-1915-B04A-9724-E452E08AE964}"/>
              </a:ext>
            </a:extLst>
          </p:cNvPr>
          <p:cNvSpPr>
            <a:spLocks noGrp="1"/>
          </p:cNvSpPr>
          <p:nvPr>
            <p:ph type="chart" sz="quarter" idx="10" hasCustomPrompt="1"/>
          </p:nvPr>
        </p:nvSpPr>
        <p:spPr>
          <a:xfrm>
            <a:off x="451413" y="1797999"/>
            <a:ext cx="9606987" cy="4742477"/>
          </a:xfrm>
          <a:noFill/>
          <a:ln>
            <a:noFill/>
          </a:ln>
        </p:spPr>
        <p:txBody>
          <a:bodyPr bIns="720000" anchor="ctr" anchorCtr="1"/>
          <a:lstStyle>
            <a:lvl1pPr>
              <a:buNone/>
              <a:defRPr sz="2000" i="1">
                <a:ln>
                  <a:noFill/>
                </a:ln>
              </a:defRPr>
            </a:lvl1pPr>
          </a:lstStyle>
          <a:p>
            <a:r>
              <a:rPr lang="nn-NO" noProof="0"/>
              <a:t>Klikk på ikonet for å legge til eit diagram</a:t>
            </a:r>
          </a:p>
        </p:txBody>
      </p:sp>
      <p:sp>
        <p:nvSpPr>
          <p:cNvPr id="6" name="Plassholder for tittel 1">
            <a:extLst>
              <a:ext uri="{FF2B5EF4-FFF2-40B4-BE49-F238E27FC236}">
                <a16:creationId xmlns:a16="http://schemas.microsoft.com/office/drawing/2014/main" id="{EF85603B-FF17-DC49-B8B0-9CA854437CA9}"/>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4272715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apittelinndeling">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360B3228-21E7-364A-98E8-3BBF0BC4051D}"/>
              </a:ext>
            </a:extLst>
          </p:cNvPr>
          <p:cNvSpPr>
            <a:spLocks noGrp="1"/>
          </p:cNvSpPr>
          <p:nvPr>
            <p:ph type="subTitle" idx="1" hasCustomPrompt="1"/>
          </p:nvPr>
        </p:nvSpPr>
        <p:spPr>
          <a:xfrm>
            <a:off x="370800" y="1503985"/>
            <a:ext cx="5180507" cy="3507130"/>
          </a:xfrm>
        </p:spPr>
        <p:txBody>
          <a:bodyPr vert="horz" lIns="0" tIns="0" anchor="t" anchorCtr="0">
            <a:normAutofit/>
          </a:bodyPr>
          <a:lstStyle>
            <a:lvl1pPr marL="0" indent="0" algn="l">
              <a:buNone/>
              <a:defRPr sz="5000" b="1" spc="-150">
                <a:solidFill>
                  <a:srgbClr val="440C1A"/>
                </a:solidFill>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n-NO" noProof="0"/>
              <a:t>Klikk for å legge til namn på nytt kapittel</a:t>
            </a:r>
          </a:p>
        </p:txBody>
      </p:sp>
      <p:pic>
        <p:nvPicPr>
          <p:cNvPr id="8" name="Bilde 7">
            <a:extLst>
              <a:ext uri="{FF2B5EF4-FFF2-40B4-BE49-F238E27FC236}">
                <a16:creationId xmlns:a16="http://schemas.microsoft.com/office/drawing/2014/main" id="{64E2EF65-CB46-204F-A876-7C3548CFC4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0800" y="5897561"/>
            <a:ext cx="2991600" cy="627930"/>
          </a:xfrm>
          <a:prstGeom prst="rect">
            <a:avLst/>
          </a:prstGeom>
        </p:spPr>
      </p:pic>
      <p:pic>
        <p:nvPicPr>
          <p:cNvPr id="5" name="Bilde 4" descr="Et bilde som inneholder kart&#10;&#10;Automatisk generert beskrivelse">
            <a:extLst>
              <a:ext uri="{FF2B5EF4-FFF2-40B4-BE49-F238E27FC236}">
                <a16:creationId xmlns:a16="http://schemas.microsoft.com/office/drawing/2014/main" id="{D33E384A-F6D8-D54C-A7EA-A65135B1748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37"/>
          <a:stretch/>
        </p:blipFill>
        <p:spPr>
          <a:xfrm>
            <a:off x="6643867" y="0"/>
            <a:ext cx="5551308" cy="6545285"/>
          </a:xfrm>
          <a:prstGeom prst="rect">
            <a:avLst/>
          </a:prstGeom>
        </p:spPr>
      </p:pic>
    </p:spTree>
    <p:extLst>
      <p:ext uri="{BB962C8B-B14F-4D97-AF65-F5344CB8AC3E}">
        <p14:creationId xmlns:p14="http://schemas.microsoft.com/office/powerpoint/2010/main" val="1897653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Kapittelinndeling mørk raud">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360B3228-21E7-364A-98E8-3BBF0BC4051D}"/>
              </a:ext>
            </a:extLst>
          </p:cNvPr>
          <p:cNvSpPr>
            <a:spLocks noGrp="1"/>
          </p:cNvSpPr>
          <p:nvPr>
            <p:ph type="subTitle" idx="1" hasCustomPrompt="1"/>
          </p:nvPr>
        </p:nvSpPr>
        <p:spPr>
          <a:xfrm>
            <a:off x="370800" y="1503985"/>
            <a:ext cx="5180507" cy="3507130"/>
          </a:xfrm>
        </p:spPr>
        <p:txBody>
          <a:bodyPr vert="horz" lIns="0" tIns="0" anchor="t" anchorCtr="0">
            <a:normAutofit/>
          </a:bodyPr>
          <a:lstStyle>
            <a:lvl1pPr marL="0" indent="0" algn="l">
              <a:buNone/>
              <a:defRPr sz="5000" b="1" spc="-150">
                <a:solidFill>
                  <a:srgbClr val="440C1A"/>
                </a:solidFill>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n-NO" noProof="0"/>
              <a:t>Klikk for å legge til namn på nytt kapittel</a:t>
            </a:r>
          </a:p>
        </p:txBody>
      </p:sp>
      <p:sp useBgFill="1">
        <p:nvSpPr>
          <p:cNvPr id="4" name="Plassholder for bilde 4">
            <a:extLst>
              <a:ext uri="{FF2B5EF4-FFF2-40B4-BE49-F238E27FC236}">
                <a16:creationId xmlns:a16="http://schemas.microsoft.com/office/drawing/2014/main" id="{0ED1C06B-72A9-E742-85D1-AF8956C8DA01}"/>
              </a:ext>
            </a:extLst>
          </p:cNvPr>
          <p:cNvSpPr>
            <a:spLocks noGrp="1"/>
          </p:cNvSpPr>
          <p:nvPr>
            <p:ph type="pic" sz="quarter" idx="10" hasCustomPrompt="1"/>
          </p:nvPr>
        </p:nvSpPr>
        <p:spPr>
          <a:xfrm>
            <a:off x="6643868" y="1"/>
            <a:ext cx="5551307" cy="6525490"/>
          </a:xfrm>
        </p:spPr>
        <p:txBody>
          <a:bodyPr bIns="720000" anchor="b" anchorCtr="1"/>
          <a:lstStyle>
            <a:lvl1pPr>
              <a:buNone/>
              <a:defRPr sz="2000" i="1">
                <a:solidFill>
                  <a:srgbClr val="EFEFEF"/>
                </a:solidFill>
              </a:defRPr>
            </a:lvl1pPr>
          </a:lstStyle>
          <a:p>
            <a:r>
              <a:rPr lang="nb-NO" noProof="0"/>
              <a:t>Klikk på ikonet for å endre </a:t>
            </a:r>
            <a:r>
              <a:rPr lang="nb-NO" noProof="0" err="1"/>
              <a:t>biletet</a:t>
            </a:r>
            <a:endParaRPr lang="nn-NO" noProof="0"/>
          </a:p>
        </p:txBody>
      </p:sp>
      <p:pic>
        <p:nvPicPr>
          <p:cNvPr id="7" name="Bilde 6">
            <a:extLst>
              <a:ext uri="{FF2B5EF4-FFF2-40B4-BE49-F238E27FC236}">
                <a16:creationId xmlns:a16="http://schemas.microsoft.com/office/drawing/2014/main" id="{AE081756-9FF5-1948-B90D-EAF60499F8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45275" y="0"/>
            <a:ext cx="5549900" cy="6515100"/>
          </a:xfrm>
          <a:prstGeom prst="rect">
            <a:avLst/>
          </a:prstGeom>
        </p:spPr>
      </p:pic>
      <p:pic>
        <p:nvPicPr>
          <p:cNvPr id="8" name="Bilde 7">
            <a:extLst>
              <a:ext uri="{FF2B5EF4-FFF2-40B4-BE49-F238E27FC236}">
                <a16:creationId xmlns:a16="http://schemas.microsoft.com/office/drawing/2014/main" id="{64E2EF65-CB46-204F-A876-7C3548CFC4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0800" y="5897561"/>
            <a:ext cx="2991600" cy="627930"/>
          </a:xfrm>
          <a:prstGeom prst="rect">
            <a:avLst/>
          </a:prstGeom>
        </p:spPr>
      </p:pic>
    </p:spTree>
    <p:extLst>
      <p:ext uri="{BB962C8B-B14F-4D97-AF65-F5344CB8AC3E}">
        <p14:creationId xmlns:p14="http://schemas.microsoft.com/office/powerpoint/2010/main" val="256138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Kapittelinndeling mørk grøn">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360B3228-21E7-364A-98E8-3BBF0BC4051D}"/>
              </a:ext>
            </a:extLst>
          </p:cNvPr>
          <p:cNvSpPr>
            <a:spLocks noGrp="1"/>
          </p:cNvSpPr>
          <p:nvPr>
            <p:ph type="subTitle" idx="1" hasCustomPrompt="1"/>
          </p:nvPr>
        </p:nvSpPr>
        <p:spPr>
          <a:xfrm>
            <a:off x="370800" y="1503985"/>
            <a:ext cx="5180507" cy="3507130"/>
          </a:xfrm>
        </p:spPr>
        <p:txBody>
          <a:bodyPr vert="horz" lIns="0" tIns="0" anchor="t" anchorCtr="0">
            <a:normAutofit/>
          </a:bodyPr>
          <a:lstStyle>
            <a:lvl1pPr marL="0" indent="0" algn="l">
              <a:buNone/>
              <a:defRPr sz="5000" b="1" spc="-150">
                <a:solidFill>
                  <a:srgbClr val="440C1A"/>
                </a:solidFill>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n-NO" noProof="0"/>
              <a:t>Klikk for å legge til namn på nytt kapittel</a:t>
            </a:r>
          </a:p>
        </p:txBody>
      </p:sp>
      <p:sp useBgFill="1">
        <p:nvSpPr>
          <p:cNvPr id="4" name="Plassholder for bilde 4">
            <a:extLst>
              <a:ext uri="{FF2B5EF4-FFF2-40B4-BE49-F238E27FC236}">
                <a16:creationId xmlns:a16="http://schemas.microsoft.com/office/drawing/2014/main" id="{0ED1C06B-72A9-E742-85D1-AF8956C8DA01}"/>
              </a:ext>
            </a:extLst>
          </p:cNvPr>
          <p:cNvSpPr>
            <a:spLocks noGrp="1"/>
          </p:cNvSpPr>
          <p:nvPr>
            <p:ph type="pic" sz="quarter" idx="10" hasCustomPrompt="1"/>
          </p:nvPr>
        </p:nvSpPr>
        <p:spPr>
          <a:xfrm>
            <a:off x="6643868" y="1"/>
            <a:ext cx="5551307" cy="6525490"/>
          </a:xfrm>
        </p:spPr>
        <p:txBody>
          <a:bodyPr bIns="720000" anchor="b" anchorCtr="1"/>
          <a:lstStyle>
            <a:lvl1pPr>
              <a:buNone/>
              <a:defRPr sz="2000" i="1">
                <a:solidFill>
                  <a:srgbClr val="EFEFEF"/>
                </a:solidFill>
              </a:defRPr>
            </a:lvl1pPr>
          </a:lstStyle>
          <a:p>
            <a:r>
              <a:rPr lang="nb-NO" noProof="0"/>
              <a:t>Klikk på ikonet for å endre </a:t>
            </a:r>
            <a:r>
              <a:rPr lang="nb-NO" noProof="0" err="1"/>
              <a:t>biletet</a:t>
            </a:r>
            <a:endParaRPr lang="nn-NO" noProof="0"/>
          </a:p>
        </p:txBody>
      </p:sp>
      <p:pic>
        <p:nvPicPr>
          <p:cNvPr id="8" name="Bilde 7">
            <a:extLst>
              <a:ext uri="{FF2B5EF4-FFF2-40B4-BE49-F238E27FC236}">
                <a16:creationId xmlns:a16="http://schemas.microsoft.com/office/drawing/2014/main" id="{64E2EF65-CB46-204F-A876-7C3548CFC4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0800" y="5897561"/>
            <a:ext cx="2991600" cy="627930"/>
          </a:xfrm>
          <a:prstGeom prst="rect">
            <a:avLst/>
          </a:prstGeom>
        </p:spPr>
      </p:pic>
      <p:pic>
        <p:nvPicPr>
          <p:cNvPr id="5" name="Bilde 4">
            <a:extLst>
              <a:ext uri="{FF2B5EF4-FFF2-40B4-BE49-F238E27FC236}">
                <a16:creationId xmlns:a16="http://schemas.microsoft.com/office/drawing/2014/main" id="{62D0A0CE-93D4-1540-B230-1B93417DEE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57901" y="0"/>
            <a:ext cx="5537200" cy="6515100"/>
          </a:xfrm>
          <a:prstGeom prst="rect">
            <a:avLst/>
          </a:prstGeom>
        </p:spPr>
      </p:pic>
    </p:spTree>
    <p:extLst>
      <p:ext uri="{BB962C8B-B14F-4D97-AF65-F5344CB8AC3E}">
        <p14:creationId xmlns:p14="http://schemas.microsoft.com/office/powerpoint/2010/main" val="3036015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iste lysark">
    <p:bg>
      <p:bgPr>
        <a:solidFill>
          <a:srgbClr val="F2EBDD"/>
        </a:solidFill>
        <a:effectLst/>
      </p:bgPr>
    </p:bg>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B585F6C6-F177-E247-8C62-2338E01EDEE6}"/>
              </a:ext>
            </a:extLst>
          </p:cNvPr>
          <p:cNvSpPr txBox="1"/>
          <p:nvPr userDrawn="1"/>
        </p:nvSpPr>
        <p:spPr>
          <a:xfrm>
            <a:off x="477078" y="506102"/>
            <a:ext cx="10680992" cy="3426579"/>
          </a:xfrm>
          <a:prstGeom prst="rect">
            <a:avLst/>
          </a:prstGeom>
          <a:noFill/>
        </p:spPr>
        <p:txBody>
          <a:bodyPr wrap="square" rtlCol="0">
            <a:spAutoFit/>
          </a:bodyPr>
          <a:lstStyle/>
          <a:p>
            <a:pPr>
              <a:lnSpc>
                <a:spcPts val="13000"/>
              </a:lnSpc>
            </a:pPr>
            <a:r>
              <a:rPr lang="nn-NO" sz="11000" b="1" i="0" spc="-300">
                <a:solidFill>
                  <a:srgbClr val="EB4040"/>
                </a:solidFill>
                <a:latin typeface="Arial" panose="020B0604020202020204" pitchFamily="34" charset="0"/>
                <a:cs typeface="Arial" panose="020B0604020202020204" pitchFamily="34" charset="0"/>
              </a:rPr>
              <a:t>For dei mange</a:t>
            </a:r>
          </a:p>
          <a:p>
            <a:pPr>
              <a:lnSpc>
                <a:spcPts val="13000"/>
              </a:lnSpc>
            </a:pPr>
            <a:r>
              <a:rPr lang="nn-NO" sz="11000" b="1" i="0" spc="-300">
                <a:solidFill>
                  <a:srgbClr val="EB4040"/>
                </a:solidFill>
                <a:latin typeface="Arial" panose="020B0604020202020204" pitchFamily="34" charset="0"/>
                <a:cs typeface="Arial" panose="020B0604020202020204" pitchFamily="34" charset="0"/>
              </a:rPr>
              <a:t>– ikkje for dei få</a:t>
            </a:r>
          </a:p>
        </p:txBody>
      </p:sp>
      <p:sp>
        <p:nvSpPr>
          <p:cNvPr id="9" name="TekstSylinder 8">
            <a:extLst>
              <a:ext uri="{FF2B5EF4-FFF2-40B4-BE49-F238E27FC236}">
                <a16:creationId xmlns:a16="http://schemas.microsoft.com/office/drawing/2014/main" id="{2A551AA8-C8F2-2143-8B9E-6D16AFD41667}"/>
              </a:ext>
            </a:extLst>
          </p:cNvPr>
          <p:cNvSpPr txBox="1"/>
          <p:nvPr userDrawn="1"/>
        </p:nvSpPr>
        <p:spPr>
          <a:xfrm>
            <a:off x="477078" y="5891820"/>
            <a:ext cx="4081670" cy="461665"/>
          </a:xfrm>
          <a:prstGeom prst="rect">
            <a:avLst/>
          </a:prstGeom>
          <a:noFill/>
        </p:spPr>
        <p:txBody>
          <a:bodyPr wrap="square" rtlCol="0">
            <a:spAutoFit/>
          </a:bodyPr>
          <a:lstStyle/>
          <a:p>
            <a:r>
              <a:rPr lang="nn-NO" sz="2400" b="0" i="0" err="1">
                <a:solidFill>
                  <a:srgbClr val="440C1A"/>
                </a:solidFill>
                <a:latin typeface="Arial" panose="020B0604020202020204" pitchFamily="34" charset="0"/>
                <a:cs typeface="Arial" panose="020B0604020202020204" pitchFamily="34" charset="0"/>
              </a:rPr>
              <a:t>sv.no</a:t>
            </a:r>
            <a:r>
              <a:rPr lang="nn-NO" sz="2400" b="0" i="0">
                <a:solidFill>
                  <a:srgbClr val="440C1A"/>
                </a:solidFill>
                <a:latin typeface="Arial" panose="020B0604020202020204" pitchFamily="34" charset="0"/>
                <a:cs typeface="Arial" panose="020B0604020202020204" pitchFamily="34" charset="0"/>
              </a:rPr>
              <a:t>/bli-medlem</a:t>
            </a:r>
          </a:p>
        </p:txBody>
      </p:sp>
      <p:pic>
        <p:nvPicPr>
          <p:cNvPr id="11" name="Bilde 10">
            <a:extLst>
              <a:ext uri="{FF2B5EF4-FFF2-40B4-BE49-F238E27FC236}">
                <a16:creationId xmlns:a16="http://schemas.microsoft.com/office/drawing/2014/main" id="{C941E266-5076-2043-AA6B-32B30E5FD4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76497" y="4791385"/>
            <a:ext cx="2641600" cy="1562100"/>
          </a:xfrm>
          <a:prstGeom prst="rect">
            <a:avLst/>
          </a:prstGeom>
        </p:spPr>
      </p:pic>
    </p:spTree>
    <p:extLst>
      <p:ext uri="{BB962C8B-B14F-4D97-AF65-F5344CB8AC3E}">
        <p14:creationId xmlns:p14="http://schemas.microsoft.com/office/powerpoint/2010/main" val="1026442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ramside lys grøn">
    <p:bg>
      <p:bgRef idx="1001">
        <a:schemeClr val="bg2"/>
      </p:bgRef>
    </p:bg>
    <p:spTree>
      <p:nvGrpSpPr>
        <p:cNvPr id="1" name=""/>
        <p:cNvGrpSpPr/>
        <p:nvPr/>
      </p:nvGrpSpPr>
      <p:grpSpPr>
        <a:xfrm>
          <a:off x="0" y="0"/>
          <a:ext cx="0" cy="0"/>
          <a:chOff x="0" y="0"/>
          <a:chExt cx="0" cy="0"/>
        </a:xfrm>
      </p:grpSpPr>
      <p:sp>
        <p:nvSpPr>
          <p:cNvPr id="11" name="Plassholder for bilde 1">
            <a:extLst>
              <a:ext uri="{FF2B5EF4-FFF2-40B4-BE49-F238E27FC236}">
                <a16:creationId xmlns:a16="http://schemas.microsoft.com/office/drawing/2014/main" id="{26D534F6-2EF6-B644-9AC0-57AF1243E73C}"/>
              </a:ext>
            </a:extLst>
          </p:cNvPr>
          <p:cNvSpPr>
            <a:spLocks noGrp="1"/>
          </p:cNvSpPr>
          <p:nvPr>
            <p:ph type="pic" sz="quarter" idx="13" hasCustomPrompt="1"/>
          </p:nvPr>
        </p:nvSpPr>
        <p:spPr>
          <a:xfrm>
            <a:off x="6643975" y="0"/>
            <a:ext cx="5551200" cy="65268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b-NO" noProof="0"/>
              <a:t>Klikk på ikonet for å endre </a:t>
            </a:r>
            <a:r>
              <a:rPr lang="nb-NO" noProof="0" err="1"/>
              <a:t>biletet</a:t>
            </a:r>
            <a:endParaRPr lang="nn-NO" noProof="0"/>
          </a:p>
        </p:txBody>
      </p:sp>
      <p:pic>
        <p:nvPicPr>
          <p:cNvPr id="8" name="Bilde 7" descr="Et bilde som inneholder person, mann, innendørs, holder&#10;&#10;Automatisk generert beskrivelse">
            <a:extLst>
              <a:ext uri="{FF2B5EF4-FFF2-40B4-BE49-F238E27FC236}">
                <a16:creationId xmlns:a16="http://schemas.microsoft.com/office/drawing/2014/main" id="{5A618BEE-D740-A340-B645-9A52F512B9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87" b="2318"/>
          <a:stretch/>
        </p:blipFill>
        <p:spPr>
          <a:xfrm>
            <a:off x="6643974" y="0"/>
            <a:ext cx="5551201" cy="6525644"/>
          </a:xfrm>
          <a:prstGeom prst="rect">
            <a:avLst/>
          </a:prstGeom>
        </p:spPr>
      </p:pic>
      <p:sp>
        <p:nvSpPr>
          <p:cNvPr id="10" name="Tittel 2">
            <a:extLst>
              <a:ext uri="{FF2B5EF4-FFF2-40B4-BE49-F238E27FC236}">
                <a16:creationId xmlns:a16="http://schemas.microsoft.com/office/drawing/2014/main" id="{95AB8952-77FE-594D-9F8C-4C7C5BA9C8D3}"/>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000" b="1">
                <a:solidFill>
                  <a:srgbClr val="253325"/>
                </a:solidFill>
                <a:latin typeface="Arial" panose="020B0604020202020204" pitchFamily="34" charset="0"/>
                <a:cs typeface="Arial" panose="020B0604020202020204" pitchFamily="34" charset="0"/>
              </a:defRPr>
            </a:lvl1pPr>
          </a:lstStyle>
          <a:p>
            <a:r>
              <a:rPr lang="nb-NO"/>
              <a:t>Legg til tittel (inntil tre linjer)</a:t>
            </a:r>
            <a:endParaRPr lang="nn-NO"/>
          </a:p>
        </p:txBody>
      </p:sp>
      <p:sp>
        <p:nvSpPr>
          <p:cNvPr id="13" name="Plassholder for innhold 2">
            <a:extLst>
              <a:ext uri="{FF2B5EF4-FFF2-40B4-BE49-F238E27FC236}">
                <a16:creationId xmlns:a16="http://schemas.microsoft.com/office/drawing/2014/main" id="{6621D253-0ADA-784B-826B-4A488DAFE05D}"/>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rgbClr val="253325"/>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a:t>Legg til namn på foredragshaldar (1 linje)</a:t>
            </a:r>
          </a:p>
        </p:txBody>
      </p:sp>
      <p:pic>
        <p:nvPicPr>
          <p:cNvPr id="17" name="Bilde 16">
            <a:extLst>
              <a:ext uri="{FF2B5EF4-FFF2-40B4-BE49-F238E27FC236}">
                <a16:creationId xmlns:a16="http://schemas.microsoft.com/office/drawing/2014/main" id="{442CA53F-CE76-9745-92DD-EE50BACDD05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
        <p:nvSpPr>
          <p:cNvPr id="18" name="Undertittel 2">
            <a:extLst>
              <a:ext uri="{FF2B5EF4-FFF2-40B4-BE49-F238E27FC236}">
                <a16:creationId xmlns:a16="http://schemas.microsoft.com/office/drawing/2014/main" id="{57BAD236-BA49-C44D-8D38-D5C49D4CEB13}"/>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rgbClr val="253325"/>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a:t>Legg til tid og stad for foredraget (inntil to linjer)</a:t>
            </a:r>
          </a:p>
        </p:txBody>
      </p:sp>
    </p:spTree>
    <p:extLst>
      <p:ext uri="{BB962C8B-B14F-4D97-AF65-F5344CB8AC3E}">
        <p14:creationId xmlns:p14="http://schemas.microsoft.com/office/powerpoint/2010/main" val="240898537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Innhald lys grøn">
    <p:bg>
      <p:bgPr>
        <a:solidFill>
          <a:srgbClr val="EFEFEF"/>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 y="483981"/>
            <a:ext cx="8468125" cy="763200"/>
          </a:xfrm>
          <a:prstGeom prst="rect">
            <a:avLst/>
          </a:prstGeom>
          <a:solidFill>
            <a:srgbClr val="539760"/>
          </a:solidFill>
        </p:spPr>
        <p:txBody>
          <a:bodyPr/>
          <a:lstStyle>
            <a:lvl1pPr>
              <a:defRPr>
                <a:solidFill>
                  <a:srgbClr val="EFEFEF"/>
                </a:solidFill>
              </a:defRPr>
            </a:lvl1pPr>
          </a:lstStyle>
          <a:p>
            <a:r>
              <a:rPr lang="nb-NO"/>
              <a:t>Klikk for å legge til tittel</a:t>
            </a:r>
          </a:p>
        </p:txBody>
      </p:sp>
      <p:sp>
        <p:nvSpPr>
          <p:cNvPr id="3" name="Plassholder for innhold 2"/>
          <p:cNvSpPr>
            <a:spLocks noGrp="1"/>
          </p:cNvSpPr>
          <p:nvPr>
            <p:ph idx="1"/>
          </p:nvPr>
        </p:nvSpPr>
        <p:spPr>
          <a:xfrm>
            <a:off x="544009" y="1794076"/>
            <a:ext cx="9598131" cy="4757195"/>
          </a:xfrm>
        </p:spPr>
        <p:txBody>
          <a:bodyPr/>
          <a:lstStyle>
            <a:lvl1pPr>
              <a:buClr>
                <a:srgbClr val="539760"/>
              </a:buClr>
              <a:defRPr>
                <a:solidFill>
                  <a:srgbClr val="253325"/>
                </a:solidFill>
              </a:defRPr>
            </a:lvl1pPr>
            <a:lvl2pPr>
              <a:defRPr>
                <a:solidFill>
                  <a:srgbClr val="253325"/>
                </a:solidFill>
              </a:defRPr>
            </a:lvl2pPr>
            <a:lvl3pPr>
              <a:defRPr sz="2600">
                <a:solidFill>
                  <a:srgbClr val="253325"/>
                </a:solidFill>
              </a:defRPr>
            </a:lvl3pPr>
            <a:lvl4pPr>
              <a:defRPr>
                <a:solidFill>
                  <a:srgbClr val="253325"/>
                </a:solidFill>
              </a:defRPr>
            </a:lvl4pPr>
            <a:lvl5pPr>
              <a:defRPr>
                <a:solidFill>
                  <a:srgbClr val="253325"/>
                </a:solidFill>
              </a:defRPr>
            </a:lvl5pPr>
            <a:lvl6pPr>
              <a:defRPr>
                <a:solidFill>
                  <a:srgbClr val="253325"/>
                </a:solidFill>
              </a:defRPr>
            </a:lvl6pPr>
            <a:lvl7pPr>
              <a:defRPr>
                <a:solidFill>
                  <a:srgbClr val="253325"/>
                </a:solidFill>
              </a:defRPr>
            </a:lvl7pPr>
            <a:lvl8pPr>
              <a:defRPr>
                <a:solidFill>
                  <a:srgbClr val="253325"/>
                </a:solidFill>
              </a:defRPr>
            </a:lvl8pPr>
            <a:lvl9pPr>
              <a:defRPr>
                <a:solidFill>
                  <a:srgbClr val="253325"/>
                </a:solidFill>
              </a:defRPr>
            </a:lvl9pPr>
          </a:lstStyle>
          <a:p>
            <a:pPr lvl="0"/>
            <a:r>
              <a:rPr lang="nb-NO"/>
              <a:t>Klikk for å redigere tekststiler i malen</a:t>
            </a:r>
          </a:p>
        </p:txBody>
      </p:sp>
      <p:pic>
        <p:nvPicPr>
          <p:cNvPr id="6" name="Bilde 5">
            <a:extLst>
              <a:ext uri="{FF2B5EF4-FFF2-40B4-BE49-F238E27FC236}">
                <a16:creationId xmlns:a16="http://schemas.microsoft.com/office/drawing/2014/main" id="{AAFA8B6C-64EB-2F4F-A06E-9A23A36482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55200" y="483981"/>
            <a:ext cx="2991600" cy="627930"/>
          </a:xfrm>
          <a:prstGeom prst="rect">
            <a:avLst/>
          </a:prstGeom>
        </p:spPr>
      </p:pic>
    </p:spTree>
    <p:extLst>
      <p:ext uri="{BB962C8B-B14F-4D97-AF65-F5344CB8AC3E}">
        <p14:creationId xmlns:p14="http://schemas.microsoft.com/office/powerpoint/2010/main" val="2924475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ramside mørk raud">
    <p:bg>
      <p:bgPr>
        <a:solidFill>
          <a:srgbClr val="440C1A"/>
        </a:solidFill>
        <a:effectLst/>
      </p:bgPr>
    </p:bg>
    <p:spTree>
      <p:nvGrpSpPr>
        <p:cNvPr id="1" name=""/>
        <p:cNvGrpSpPr/>
        <p:nvPr/>
      </p:nvGrpSpPr>
      <p:grpSpPr>
        <a:xfrm>
          <a:off x="0" y="0"/>
          <a:ext cx="0" cy="0"/>
          <a:chOff x="0" y="0"/>
          <a:chExt cx="0" cy="0"/>
        </a:xfrm>
      </p:grpSpPr>
      <p:sp>
        <p:nvSpPr>
          <p:cNvPr id="17" name="Plassholder for bilde 1"/>
          <p:cNvSpPr>
            <a:spLocks noGrp="1"/>
          </p:cNvSpPr>
          <p:nvPr>
            <p:ph type="pic" sz="quarter" idx="13" hasCustomPrompt="1"/>
          </p:nvPr>
        </p:nvSpPr>
        <p:spPr>
          <a:xfrm>
            <a:off x="487890" y="8400"/>
            <a:ext cx="11710800" cy="40572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n-NO" noProof="0"/>
              <a:t>Klikk på ikonet for å endre biletet</a:t>
            </a:r>
          </a:p>
        </p:txBody>
      </p:sp>
      <p:sp>
        <p:nvSpPr>
          <p:cNvPr id="9" name="Undertittel 2">
            <a:extLst>
              <a:ext uri="{FF2B5EF4-FFF2-40B4-BE49-F238E27FC236}">
                <a16:creationId xmlns:a16="http://schemas.microsoft.com/office/drawing/2014/main" id="{87BEF500-E910-8A45-BBF8-65EF6B3BB1D4}"/>
              </a:ext>
            </a:extLst>
          </p:cNvPr>
          <p:cNvSpPr>
            <a:spLocks noGrp="1"/>
          </p:cNvSpPr>
          <p:nvPr>
            <p:ph type="subTitle" idx="1" hasCustomPrompt="1"/>
          </p:nvPr>
        </p:nvSpPr>
        <p:spPr>
          <a:xfrm>
            <a:off x="487890" y="5762611"/>
            <a:ext cx="9557258" cy="387798"/>
          </a:xfrm>
        </p:spPr>
        <p:txBody>
          <a:bodyPr wrap="square" lIns="0">
            <a:spAutoFit/>
          </a:bodyPr>
          <a:lstStyle>
            <a:lvl1pPr marL="0" indent="0" algn="l">
              <a:buNone/>
              <a:defRPr sz="2800" b="1" i="0" spc="0">
                <a:solidFill>
                  <a:srgbClr val="F2EBDD"/>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a:t>Klikk for å legge til tid og stad for foredraget (1 linje)</a:t>
            </a:r>
          </a:p>
        </p:txBody>
      </p:sp>
      <p:sp>
        <p:nvSpPr>
          <p:cNvPr id="7" name="Plassholder for innhold 2">
            <a:extLst>
              <a:ext uri="{FF2B5EF4-FFF2-40B4-BE49-F238E27FC236}">
                <a16:creationId xmlns:a16="http://schemas.microsoft.com/office/drawing/2014/main" id="{5DD842C2-2465-CD4E-9F0A-ABF730610906}"/>
              </a:ext>
            </a:extLst>
          </p:cNvPr>
          <p:cNvSpPr>
            <a:spLocks noGrp="1"/>
          </p:cNvSpPr>
          <p:nvPr>
            <p:ph idx="14" hasCustomPrompt="1"/>
          </p:nvPr>
        </p:nvSpPr>
        <p:spPr>
          <a:xfrm>
            <a:off x="487890" y="6183657"/>
            <a:ext cx="9557258" cy="333875"/>
          </a:xfrm>
        </p:spPr>
        <p:txBody>
          <a:bodyPr anchor="b" anchorCtr="0"/>
          <a:lstStyle>
            <a:lvl1pPr>
              <a:buClr>
                <a:srgbClr val="539760"/>
              </a:buClr>
              <a:buNone/>
              <a:defRPr sz="2000" i="0" spc="0">
                <a:solidFill>
                  <a:srgbClr val="F2EBDD"/>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a:t>Klikk for å legge til namn og rolle på foredragshaldar (1 linje)</a:t>
            </a:r>
          </a:p>
        </p:txBody>
      </p:sp>
      <p:pic>
        <p:nvPicPr>
          <p:cNvPr id="3" name="Bilde 2" descr="Et bilde som inneholder gress, utendørs, person, felt&#10;&#10;Automatisk generert beskrivelse">
            <a:extLst>
              <a:ext uri="{FF2B5EF4-FFF2-40B4-BE49-F238E27FC236}">
                <a16:creationId xmlns:a16="http://schemas.microsoft.com/office/drawing/2014/main" id="{4806FC82-5873-8347-AA29-1EB5E7E22F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7890" y="11719"/>
            <a:ext cx="11709108" cy="4057508"/>
          </a:xfrm>
          <a:prstGeom prst="rect">
            <a:avLst/>
          </a:prstGeom>
        </p:spPr>
      </p:pic>
      <p:sp>
        <p:nvSpPr>
          <p:cNvPr id="6" name="Tittel 2">
            <a:extLst>
              <a:ext uri="{FF2B5EF4-FFF2-40B4-BE49-F238E27FC236}">
                <a16:creationId xmlns:a16="http://schemas.microsoft.com/office/drawing/2014/main" id="{B9FEFB67-430E-084A-8070-1C573CF8585C}"/>
              </a:ext>
            </a:extLst>
          </p:cNvPr>
          <p:cNvSpPr>
            <a:spLocks noGrp="1"/>
          </p:cNvSpPr>
          <p:nvPr>
            <p:ph type="ctrTitle" hasCustomPrompt="1"/>
          </p:nvPr>
        </p:nvSpPr>
        <p:spPr>
          <a:xfrm>
            <a:off x="487890" y="3874802"/>
            <a:ext cx="11707284" cy="1872307"/>
          </a:xfrm>
          <a:prstGeom prst="rect">
            <a:avLst/>
          </a:prstGeom>
          <a:solidFill>
            <a:srgbClr val="253325">
              <a:alpha val="0"/>
            </a:srgbClr>
          </a:solidFill>
        </p:spPr>
        <p:txBody>
          <a:bodyPr wrap="square" lIns="0" anchor="t" anchorCtr="0">
            <a:noAutofit/>
          </a:bodyPr>
          <a:lstStyle>
            <a:lvl1pPr>
              <a:lnSpc>
                <a:spcPts val="7300"/>
              </a:lnSpc>
              <a:defRPr sz="7000" b="1" spc="0">
                <a:solidFill>
                  <a:srgbClr val="F2EBDD"/>
                </a:solidFill>
              </a:defRPr>
            </a:lvl1pPr>
          </a:lstStyle>
          <a:p>
            <a:r>
              <a:rPr lang="nb-NO"/>
              <a:t>Klikk for å legge til tittel (inntil to linjer)</a:t>
            </a:r>
            <a:endParaRPr lang="nn-NO"/>
          </a:p>
        </p:txBody>
      </p:sp>
      <p:pic>
        <p:nvPicPr>
          <p:cNvPr id="11" name="Bilde 10">
            <a:extLst>
              <a:ext uri="{FF2B5EF4-FFF2-40B4-BE49-F238E27FC236}">
                <a16:creationId xmlns:a16="http://schemas.microsoft.com/office/drawing/2014/main" id="{46800706-7B1B-7746-881F-626D52BAACA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45233" y="5771222"/>
            <a:ext cx="1262052" cy="746310"/>
          </a:xfrm>
          <a:prstGeom prst="rect">
            <a:avLst/>
          </a:prstGeom>
        </p:spPr>
      </p:pic>
    </p:spTree>
    <p:extLst>
      <p:ext uri="{BB962C8B-B14F-4D97-AF65-F5344CB8AC3E}">
        <p14:creationId xmlns:p14="http://schemas.microsoft.com/office/powerpoint/2010/main" val="3992043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nhald lys rau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nb-NO"/>
              <a:t>Klikk for å legge til tittel</a:t>
            </a:r>
          </a:p>
        </p:txBody>
      </p:sp>
      <p:sp>
        <p:nvSpPr>
          <p:cNvPr id="3" name="Plassholder for innhold 2"/>
          <p:cNvSpPr>
            <a:spLocks noGrp="1"/>
          </p:cNvSpPr>
          <p:nvPr>
            <p:ph idx="1"/>
          </p:nvPr>
        </p:nvSpPr>
        <p:spPr/>
        <p:txBody>
          <a:bodyPr/>
          <a:lstStyle>
            <a:lvl2pPr>
              <a:defRPr/>
            </a:lvl2pPr>
            <a:lvl3pPr>
              <a:defRPr/>
            </a:lvl3pPr>
            <a:lvl4pPr>
              <a:defRPr/>
            </a:lvl4pPr>
            <a:lvl5pPr>
              <a:defRPr/>
            </a:lvl5pPr>
            <a:lvl6pPr>
              <a:defRPr/>
            </a:lvl6pPr>
            <a:lvl7pPr>
              <a:defRPr/>
            </a:lvl7pPr>
            <a:lvl8pPr>
              <a:defRPr/>
            </a:lvl8pPr>
            <a:lvl9pPr>
              <a:defRPr/>
            </a:lvl9pPr>
          </a:lstStyle>
          <a:p>
            <a:pPr lvl="0"/>
            <a:r>
              <a:rPr lang="nb-NO"/>
              <a:t>Klikk for å redigere tekststiler i malen</a:t>
            </a:r>
          </a:p>
        </p:txBody>
      </p:sp>
    </p:spTree>
    <p:extLst>
      <p:ext uri="{BB962C8B-B14F-4D97-AF65-F5344CB8AC3E}">
        <p14:creationId xmlns:p14="http://schemas.microsoft.com/office/powerpoint/2010/main" val="2713277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nnhald mørk raud">
    <p:bg>
      <p:bgPr>
        <a:solidFill>
          <a:srgbClr val="440C1A"/>
        </a:solidFill>
        <a:effectLst/>
      </p:bgPr>
    </p:bg>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73E057A0-C139-8441-98B2-045307FA8AB3}"/>
              </a:ext>
            </a:extLst>
          </p:cNvPr>
          <p:cNvSpPr>
            <a:spLocks noGrp="1"/>
          </p:cNvSpPr>
          <p:nvPr>
            <p:ph idx="1" hasCustomPrompt="1"/>
          </p:nvPr>
        </p:nvSpPr>
        <p:spPr>
          <a:xfrm>
            <a:off x="451412" y="1794077"/>
            <a:ext cx="9653287" cy="4734046"/>
          </a:xfrm>
        </p:spPr>
        <p:txBody>
          <a:bodyPr/>
          <a:lstStyle>
            <a:lvl1pPr>
              <a:defRPr>
                <a:solidFill>
                  <a:srgbClr val="F2EBDD"/>
                </a:solidFill>
              </a:defRPr>
            </a:lvl1pPr>
            <a:lvl2pPr>
              <a:defRPr>
                <a:solidFill>
                  <a:srgbClr val="F2EBDD"/>
                </a:solidFill>
              </a:defRPr>
            </a:lvl2pPr>
            <a:lvl3pPr>
              <a:defRPr>
                <a:solidFill>
                  <a:srgbClr val="F2EBDD"/>
                </a:solidFill>
              </a:defRPr>
            </a:lvl3pPr>
            <a:lvl4pPr>
              <a:defRPr>
                <a:solidFill>
                  <a:srgbClr val="F2EBDD"/>
                </a:solidFill>
              </a:defRPr>
            </a:lvl4pPr>
            <a:lvl5pPr>
              <a:defRPr>
                <a:solidFill>
                  <a:srgbClr val="F2EBDD"/>
                </a:solidFill>
              </a:defRPr>
            </a:lvl5pPr>
            <a:lvl6pPr>
              <a:defRPr>
                <a:solidFill>
                  <a:srgbClr val="F2EBDD"/>
                </a:solidFill>
              </a:defRPr>
            </a:lvl6pPr>
            <a:lvl7pPr>
              <a:defRPr>
                <a:solidFill>
                  <a:srgbClr val="F2EBDD"/>
                </a:solidFill>
              </a:defRPr>
            </a:lvl7pPr>
            <a:lvl8pPr>
              <a:defRPr>
                <a:solidFill>
                  <a:srgbClr val="F2EBDD"/>
                </a:solidFill>
              </a:defRPr>
            </a:lvl8pPr>
            <a:lvl9pPr>
              <a:defRPr>
                <a:solidFill>
                  <a:srgbClr val="F2EBDD"/>
                </a:solidFill>
              </a:defRPr>
            </a:lvl9pPr>
          </a:lstStyle>
          <a:p>
            <a:pPr lvl="0"/>
            <a:r>
              <a:rPr lang="nb-NO"/>
              <a:t>Klikk for å legge til tekst</a:t>
            </a:r>
          </a:p>
        </p:txBody>
      </p:sp>
      <p:pic>
        <p:nvPicPr>
          <p:cNvPr id="3" name="Bilde 2">
            <a:extLst>
              <a:ext uri="{FF2B5EF4-FFF2-40B4-BE49-F238E27FC236}">
                <a16:creationId xmlns:a16="http://schemas.microsoft.com/office/drawing/2014/main" id="{681FA4A0-3FE9-5F49-A04F-D3F816E31D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55200" y="482400"/>
            <a:ext cx="2991600" cy="627930"/>
          </a:xfrm>
          <a:prstGeom prst="rect">
            <a:avLst/>
          </a:prstGeom>
        </p:spPr>
      </p:pic>
      <p:sp>
        <p:nvSpPr>
          <p:cNvPr id="5" name="Tittel 1">
            <a:extLst>
              <a:ext uri="{FF2B5EF4-FFF2-40B4-BE49-F238E27FC236}">
                <a16:creationId xmlns:a16="http://schemas.microsoft.com/office/drawing/2014/main" id="{C41B3790-7337-194B-9192-301D11064696}"/>
              </a:ext>
            </a:extLst>
          </p:cNvPr>
          <p:cNvSpPr>
            <a:spLocks noGrp="1"/>
          </p:cNvSpPr>
          <p:nvPr>
            <p:ph type="title" hasCustomPrompt="1"/>
          </p:nvPr>
        </p:nvSpPr>
        <p:spPr>
          <a:xfrm>
            <a:off x="0" y="483981"/>
            <a:ext cx="8468126" cy="763200"/>
          </a:xfrm>
          <a:prstGeom prst="rect">
            <a:avLst/>
          </a:prstGeom>
          <a:solidFill>
            <a:srgbClr val="EB4040"/>
          </a:solidFill>
        </p:spPr>
        <p:txBody>
          <a:bodyPr/>
          <a:lstStyle>
            <a:lvl1pPr>
              <a:defRPr>
                <a:solidFill>
                  <a:srgbClr val="F2EBDD"/>
                </a:solidFill>
              </a:defRPr>
            </a:lvl1pPr>
          </a:lstStyle>
          <a:p>
            <a:r>
              <a:rPr lang="nb-NO"/>
              <a:t>Klikk for å legge til tittel</a:t>
            </a:r>
          </a:p>
        </p:txBody>
      </p:sp>
    </p:spTree>
    <p:extLst>
      <p:ext uri="{BB962C8B-B14F-4D97-AF65-F5344CB8AC3E}">
        <p14:creationId xmlns:p14="http://schemas.microsoft.com/office/powerpoint/2010/main" val="41991890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koleringsforside">
    <p:bg>
      <p:bgPr>
        <a:solidFill>
          <a:schemeClr val="tx1"/>
        </a:solidFill>
        <a:effectLst/>
      </p:bgPr>
    </p:bg>
    <p:spTree>
      <p:nvGrpSpPr>
        <p:cNvPr id="1" name=""/>
        <p:cNvGrpSpPr/>
        <p:nvPr/>
      </p:nvGrpSpPr>
      <p:grpSpPr>
        <a:xfrm>
          <a:off x="0" y="0"/>
          <a:ext cx="0" cy="0"/>
          <a:chOff x="0" y="0"/>
          <a:chExt cx="0" cy="0"/>
        </a:xfrm>
      </p:grpSpPr>
      <p:sp>
        <p:nvSpPr>
          <p:cNvPr id="10" name="Tittel 2">
            <a:extLst>
              <a:ext uri="{FF2B5EF4-FFF2-40B4-BE49-F238E27FC236}">
                <a16:creationId xmlns:a16="http://schemas.microsoft.com/office/drawing/2014/main" id="{95AB8952-77FE-594D-9F8C-4C7C5BA9C8D3}"/>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800" b="1">
                <a:solidFill>
                  <a:schemeClr val="bg1"/>
                </a:solidFill>
                <a:latin typeface="Arial" panose="020B0604020202020204" pitchFamily="34" charset="0"/>
                <a:cs typeface="Arial" panose="020B0604020202020204" pitchFamily="34" charset="0"/>
              </a:defRPr>
            </a:lvl1pPr>
          </a:lstStyle>
          <a:p>
            <a:r>
              <a:rPr lang="nb-NO"/>
              <a:t>Legg til tittel (inntil tre linjer)</a:t>
            </a:r>
            <a:endParaRPr lang="nn-NO"/>
          </a:p>
        </p:txBody>
      </p:sp>
      <p:sp>
        <p:nvSpPr>
          <p:cNvPr id="13" name="Plassholder for innhold 2">
            <a:extLst>
              <a:ext uri="{FF2B5EF4-FFF2-40B4-BE49-F238E27FC236}">
                <a16:creationId xmlns:a16="http://schemas.microsoft.com/office/drawing/2014/main" id="{6621D253-0ADA-784B-826B-4A488DAFE05D}"/>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a:t>Legg til namn på kurshaldar (1 linje)</a:t>
            </a:r>
          </a:p>
        </p:txBody>
      </p:sp>
      <p:pic>
        <p:nvPicPr>
          <p:cNvPr id="17" name="Bilde 16">
            <a:extLst>
              <a:ext uri="{FF2B5EF4-FFF2-40B4-BE49-F238E27FC236}">
                <a16:creationId xmlns:a16="http://schemas.microsoft.com/office/drawing/2014/main" id="{442CA53F-CE76-9745-92DD-EE50BACDD05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
        <p:nvSpPr>
          <p:cNvPr id="8" name="Undertittel 2">
            <a:extLst>
              <a:ext uri="{FF2B5EF4-FFF2-40B4-BE49-F238E27FC236}">
                <a16:creationId xmlns:a16="http://schemas.microsoft.com/office/drawing/2014/main" id="{06753A9A-86BE-4D47-8886-7ED8F4ACDA1D}"/>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chemeClr val="bg1"/>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a:t>Legg til tid og stad for skoleringa (inntil to linjer)</a:t>
            </a:r>
          </a:p>
        </p:txBody>
      </p:sp>
      <p:pic>
        <p:nvPicPr>
          <p:cNvPr id="5" name="Bilde 4" descr="Et bilde som inneholder tekst&#10;&#10;Automatisk generert beskrivelse">
            <a:extLst>
              <a:ext uri="{FF2B5EF4-FFF2-40B4-BE49-F238E27FC236}">
                <a16:creationId xmlns:a16="http://schemas.microsoft.com/office/drawing/2014/main" id="{F16C1560-4686-D14D-B545-04C53A06B9E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354"/>
          <a:stretch/>
        </p:blipFill>
        <p:spPr>
          <a:xfrm>
            <a:off x="6643974" y="0"/>
            <a:ext cx="5551201" cy="6525643"/>
          </a:xfrm>
          <a:prstGeom prst="rect">
            <a:avLst/>
          </a:prstGeom>
        </p:spPr>
      </p:pic>
    </p:spTree>
    <p:extLst>
      <p:ext uri="{BB962C8B-B14F-4D97-AF65-F5344CB8AC3E}">
        <p14:creationId xmlns:p14="http://schemas.microsoft.com/office/powerpoint/2010/main" val="263985120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ramside mørk grøn">
    <p:bg>
      <p:bgPr>
        <a:solidFill>
          <a:srgbClr val="253325"/>
        </a:solidFill>
        <a:effectLst/>
      </p:bgPr>
    </p:bg>
    <p:spTree>
      <p:nvGrpSpPr>
        <p:cNvPr id="1" name=""/>
        <p:cNvGrpSpPr/>
        <p:nvPr/>
      </p:nvGrpSpPr>
      <p:grpSpPr>
        <a:xfrm>
          <a:off x="0" y="0"/>
          <a:ext cx="0" cy="0"/>
          <a:chOff x="0" y="0"/>
          <a:chExt cx="0" cy="0"/>
        </a:xfrm>
      </p:grpSpPr>
      <p:sp>
        <p:nvSpPr>
          <p:cNvPr id="17" name="Plassholder for bilde 1"/>
          <p:cNvSpPr>
            <a:spLocks noGrp="1"/>
          </p:cNvSpPr>
          <p:nvPr>
            <p:ph type="pic" sz="quarter" idx="13" hasCustomPrompt="1"/>
          </p:nvPr>
        </p:nvSpPr>
        <p:spPr>
          <a:xfrm>
            <a:off x="487890" y="8400"/>
            <a:ext cx="11710800" cy="40572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n-NO" noProof="0"/>
              <a:t>Klikk på ikonet for å endre biletet</a:t>
            </a:r>
          </a:p>
        </p:txBody>
      </p:sp>
      <p:pic>
        <p:nvPicPr>
          <p:cNvPr id="8" name="Bilde 7" descr="Et bilde som inneholder person, bygning, mann, stående&#10;&#10;Automatisk generert beskrivelse">
            <a:extLst>
              <a:ext uri="{FF2B5EF4-FFF2-40B4-BE49-F238E27FC236}">
                <a16:creationId xmlns:a16="http://schemas.microsoft.com/office/drawing/2014/main" id="{D8996D16-F5F1-7849-BFC7-3FDBF79973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69" t="-175" r="1952" b="175"/>
          <a:stretch/>
        </p:blipFill>
        <p:spPr>
          <a:xfrm>
            <a:off x="484374" y="-4112"/>
            <a:ext cx="11710800" cy="4082223"/>
          </a:xfrm>
          <a:prstGeom prst="rect">
            <a:avLst/>
          </a:prstGeom>
        </p:spPr>
      </p:pic>
      <p:sp>
        <p:nvSpPr>
          <p:cNvPr id="14" name="Undertittel 2">
            <a:extLst>
              <a:ext uri="{FF2B5EF4-FFF2-40B4-BE49-F238E27FC236}">
                <a16:creationId xmlns:a16="http://schemas.microsoft.com/office/drawing/2014/main" id="{3AB82720-8AA9-E446-83F6-41633D048B84}"/>
              </a:ext>
            </a:extLst>
          </p:cNvPr>
          <p:cNvSpPr>
            <a:spLocks noGrp="1"/>
          </p:cNvSpPr>
          <p:nvPr>
            <p:ph type="subTitle" idx="1" hasCustomPrompt="1"/>
          </p:nvPr>
        </p:nvSpPr>
        <p:spPr>
          <a:xfrm>
            <a:off x="487890" y="5762611"/>
            <a:ext cx="9557258" cy="387798"/>
          </a:xfrm>
        </p:spPr>
        <p:txBody>
          <a:bodyPr wrap="square" lIns="0">
            <a:spAutoFit/>
          </a:bodyPr>
          <a:lstStyle>
            <a:lvl1pPr marL="0" indent="0" algn="l">
              <a:buNone/>
              <a:defRPr sz="2800" b="1" i="0" spc="0">
                <a:solidFill>
                  <a:srgbClr val="EFEFEF"/>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a:t>Klikk for å legge til tid og stad for foredraget (1 linje)</a:t>
            </a:r>
          </a:p>
        </p:txBody>
      </p:sp>
      <p:sp>
        <p:nvSpPr>
          <p:cNvPr id="15" name="Plassholder for innhold 2">
            <a:extLst>
              <a:ext uri="{FF2B5EF4-FFF2-40B4-BE49-F238E27FC236}">
                <a16:creationId xmlns:a16="http://schemas.microsoft.com/office/drawing/2014/main" id="{88FE3AE7-7B6E-B14F-BFD4-CF53D54897B3}"/>
              </a:ext>
            </a:extLst>
          </p:cNvPr>
          <p:cNvSpPr>
            <a:spLocks noGrp="1"/>
          </p:cNvSpPr>
          <p:nvPr>
            <p:ph idx="14" hasCustomPrompt="1"/>
          </p:nvPr>
        </p:nvSpPr>
        <p:spPr>
          <a:xfrm>
            <a:off x="487890" y="6183657"/>
            <a:ext cx="9557258" cy="333875"/>
          </a:xfrm>
        </p:spPr>
        <p:txBody>
          <a:bodyPr anchor="b" anchorCtr="0"/>
          <a:lstStyle>
            <a:lvl1pPr>
              <a:buClr>
                <a:srgbClr val="539760"/>
              </a:buClr>
              <a:buNone/>
              <a:defRPr sz="2000" i="0" spc="0">
                <a:solidFill>
                  <a:srgbClr val="EFEFE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a:t>Klikk for å legge til namn og rolle på foredragshaldar (1 linje)</a:t>
            </a:r>
          </a:p>
        </p:txBody>
      </p:sp>
      <p:sp>
        <p:nvSpPr>
          <p:cNvPr id="16" name="Tittel 2">
            <a:extLst>
              <a:ext uri="{FF2B5EF4-FFF2-40B4-BE49-F238E27FC236}">
                <a16:creationId xmlns:a16="http://schemas.microsoft.com/office/drawing/2014/main" id="{DCD7FE7B-53BC-B84B-9ADE-9F9090B2C714}"/>
              </a:ext>
            </a:extLst>
          </p:cNvPr>
          <p:cNvSpPr>
            <a:spLocks noGrp="1"/>
          </p:cNvSpPr>
          <p:nvPr>
            <p:ph type="ctrTitle" hasCustomPrompt="1"/>
          </p:nvPr>
        </p:nvSpPr>
        <p:spPr>
          <a:xfrm>
            <a:off x="487890" y="3874802"/>
            <a:ext cx="11707284" cy="1872307"/>
          </a:xfrm>
          <a:prstGeom prst="rect">
            <a:avLst/>
          </a:prstGeom>
          <a:solidFill>
            <a:srgbClr val="253325">
              <a:alpha val="0"/>
            </a:srgbClr>
          </a:solidFill>
        </p:spPr>
        <p:txBody>
          <a:bodyPr wrap="square" lIns="0" anchor="t" anchorCtr="0">
            <a:noAutofit/>
          </a:bodyPr>
          <a:lstStyle>
            <a:lvl1pPr>
              <a:lnSpc>
                <a:spcPts val="7300"/>
              </a:lnSpc>
              <a:defRPr sz="7000" b="1" spc="0">
                <a:solidFill>
                  <a:srgbClr val="EFEFEF"/>
                </a:solidFill>
              </a:defRPr>
            </a:lvl1pPr>
          </a:lstStyle>
          <a:p>
            <a:r>
              <a:rPr lang="nb-NO"/>
              <a:t>Klikk for å legge til tittel (inntil to linjer)</a:t>
            </a:r>
            <a:endParaRPr lang="nn-NO"/>
          </a:p>
        </p:txBody>
      </p:sp>
      <p:pic>
        <p:nvPicPr>
          <p:cNvPr id="18" name="Bilde 17">
            <a:extLst>
              <a:ext uri="{FF2B5EF4-FFF2-40B4-BE49-F238E27FC236}">
                <a16:creationId xmlns:a16="http://schemas.microsoft.com/office/drawing/2014/main" id="{49C075CE-036F-9647-8B30-860D95D2135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45233" y="5771222"/>
            <a:ext cx="1262052" cy="746310"/>
          </a:xfrm>
          <a:prstGeom prst="rect">
            <a:avLst/>
          </a:prstGeom>
        </p:spPr>
      </p:pic>
    </p:spTree>
    <p:extLst>
      <p:ext uri="{BB962C8B-B14F-4D97-AF65-F5344CB8AC3E}">
        <p14:creationId xmlns:p14="http://schemas.microsoft.com/office/powerpoint/2010/main" val="2466428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nnhald mørk grøn">
    <p:bg>
      <p:bgPr>
        <a:solidFill>
          <a:srgbClr val="253325"/>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0" y="483981"/>
            <a:ext cx="8468126" cy="763200"/>
          </a:xfrm>
          <a:prstGeom prst="rect">
            <a:avLst/>
          </a:prstGeom>
          <a:solidFill>
            <a:srgbClr val="539760"/>
          </a:solidFill>
        </p:spPr>
        <p:txBody>
          <a:bodyPr/>
          <a:lstStyle>
            <a:lvl1pPr>
              <a:defRPr>
                <a:solidFill>
                  <a:srgbClr val="EFEFEF"/>
                </a:solidFill>
              </a:defRPr>
            </a:lvl1pPr>
          </a:lstStyle>
          <a:p>
            <a:r>
              <a:rPr lang="nb-NO"/>
              <a:t>Klikk for å legge til tittel</a:t>
            </a:r>
          </a:p>
        </p:txBody>
      </p:sp>
      <p:sp>
        <p:nvSpPr>
          <p:cNvPr id="5" name="Plassholder for innhold 2">
            <a:extLst>
              <a:ext uri="{FF2B5EF4-FFF2-40B4-BE49-F238E27FC236}">
                <a16:creationId xmlns:a16="http://schemas.microsoft.com/office/drawing/2014/main" id="{4111DCA9-20CE-1242-9B52-473842A3B571}"/>
              </a:ext>
            </a:extLst>
          </p:cNvPr>
          <p:cNvSpPr>
            <a:spLocks noGrp="1"/>
          </p:cNvSpPr>
          <p:nvPr>
            <p:ph idx="1" hasCustomPrompt="1"/>
          </p:nvPr>
        </p:nvSpPr>
        <p:spPr>
          <a:xfrm>
            <a:off x="451412" y="1782501"/>
            <a:ext cx="9653287" cy="4734046"/>
          </a:xfrm>
        </p:spPr>
        <p:txBody>
          <a:bodyPr/>
          <a:lstStyle>
            <a:lvl1pPr>
              <a:buClr>
                <a:srgbClr val="539760"/>
              </a:buClr>
              <a:defRPr>
                <a:solidFill>
                  <a:srgbClr val="EFEFEF"/>
                </a:solidFill>
              </a:defRPr>
            </a:lvl1pPr>
            <a:lvl2pPr>
              <a:defRPr>
                <a:solidFill>
                  <a:srgbClr val="EFEFEF"/>
                </a:solidFill>
              </a:defRPr>
            </a:lvl2pPr>
            <a:lvl3pPr>
              <a:defRPr>
                <a:solidFill>
                  <a:srgbClr val="EFEFEF"/>
                </a:solidFill>
              </a:defRPr>
            </a:lvl3pPr>
            <a:lvl4pPr>
              <a:defRPr>
                <a:solidFill>
                  <a:srgbClr val="EFEFEF"/>
                </a:solidFill>
              </a:defRPr>
            </a:lvl4pPr>
            <a:lvl5pPr>
              <a:defRPr>
                <a:solidFill>
                  <a:srgbClr val="EFEFEF"/>
                </a:solidFill>
              </a:defRPr>
            </a:lvl5pPr>
            <a:lvl6pPr>
              <a:defRPr>
                <a:solidFill>
                  <a:srgbClr val="EFEFEF"/>
                </a:solidFill>
              </a:defRPr>
            </a:lvl6pPr>
            <a:lvl7pPr>
              <a:defRPr>
                <a:solidFill>
                  <a:srgbClr val="EFEFEF"/>
                </a:solidFill>
              </a:defRPr>
            </a:lvl7pPr>
            <a:lvl8pPr>
              <a:defRPr>
                <a:solidFill>
                  <a:srgbClr val="EFEFEF"/>
                </a:solidFill>
              </a:defRPr>
            </a:lvl8pPr>
            <a:lvl9pPr>
              <a:defRPr>
                <a:solidFill>
                  <a:srgbClr val="EFEFEF"/>
                </a:solidFill>
              </a:defRPr>
            </a:lvl9pPr>
          </a:lstStyle>
          <a:p>
            <a:pPr lvl="0"/>
            <a:r>
              <a:rPr lang="nb-NO"/>
              <a:t>Klikk for å legge til tekst</a:t>
            </a:r>
          </a:p>
        </p:txBody>
      </p:sp>
      <p:pic>
        <p:nvPicPr>
          <p:cNvPr id="4" name="Bilde 3">
            <a:extLst>
              <a:ext uri="{FF2B5EF4-FFF2-40B4-BE49-F238E27FC236}">
                <a16:creationId xmlns:a16="http://schemas.microsoft.com/office/drawing/2014/main" id="{8025CB97-396F-4B41-951A-C64652B657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08899" y="483981"/>
            <a:ext cx="2991600" cy="627930"/>
          </a:xfrm>
          <a:prstGeom prst="rect">
            <a:avLst/>
          </a:prstGeom>
        </p:spPr>
      </p:pic>
    </p:spTree>
    <p:extLst>
      <p:ext uri="{BB962C8B-B14F-4D97-AF65-F5344CB8AC3E}">
        <p14:creationId xmlns:p14="http://schemas.microsoft.com/office/powerpoint/2010/main" val="1088931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og bilete">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7454096" y="1782501"/>
            <a:ext cx="4741080" cy="4742477"/>
          </a:xfrm>
          <a:prstGeom prst="rect">
            <a:avLst/>
          </a:prstGeom>
          <a:solidFill>
            <a:srgbClr val="F2EBDD"/>
          </a:solidFill>
        </p:spPr>
        <p:txBody>
          <a:bodyPr lIns="0" tIns="0" rIns="0" bIns="720000" anchor="ctr" anchorCtr="1"/>
          <a:lstStyle>
            <a:lvl1pPr marL="0" indent="0" algn="ctr">
              <a:buNone/>
              <a:defRPr sz="2000" b="0" i="1">
                <a:latin typeface="Arial" panose="020B0604020202020204" pitchFamily="34" charset="0"/>
                <a:cs typeface="Arial" panose="020B0604020202020204" pitchFamily="34" charset="0"/>
              </a:defRPr>
            </a:lvl1pPr>
          </a:lstStyle>
          <a:p>
            <a:r>
              <a:rPr lang="nn-NO" noProof="0"/>
              <a:t>Klikk på ikonet for å legge til eit bilete</a:t>
            </a:r>
          </a:p>
        </p:txBody>
      </p:sp>
      <p:sp>
        <p:nvSpPr>
          <p:cNvPr id="10" name="Plassholder for tekst 9"/>
          <p:cNvSpPr>
            <a:spLocks noGrp="1"/>
          </p:cNvSpPr>
          <p:nvPr>
            <p:ph type="body" sz="quarter" idx="14" hasCustomPrompt="1"/>
          </p:nvPr>
        </p:nvSpPr>
        <p:spPr>
          <a:xfrm>
            <a:off x="451413" y="1782501"/>
            <a:ext cx="6192455" cy="4742477"/>
          </a:xfrm>
          <a:prstGeom prst="rect">
            <a:avLst/>
          </a:prstGeom>
        </p:spPr>
        <p:txBody>
          <a:bodyPr lIns="0" tIns="0" rIns="0" bIns="0"/>
          <a:lstStyle/>
          <a:p>
            <a:pPr lvl="0"/>
            <a:r>
              <a:rPr lang="nb-NO"/>
              <a:t>Klikk for å legge til tekst</a:t>
            </a:r>
          </a:p>
        </p:txBody>
      </p:sp>
      <p:sp>
        <p:nvSpPr>
          <p:cNvPr id="6" name="Plassholder for tittel 1">
            <a:extLst>
              <a:ext uri="{FF2B5EF4-FFF2-40B4-BE49-F238E27FC236}">
                <a16:creationId xmlns:a16="http://schemas.microsoft.com/office/drawing/2014/main" id="{10021656-D59B-8B4E-9604-715384F44DB3}"/>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3117413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ete, tekst med overskrift">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1" y="1247182"/>
            <a:ext cx="5150733" cy="5280940"/>
          </a:xfrm>
          <a:prstGeom prst="rect">
            <a:avLst/>
          </a:prstGeom>
          <a:solidFill>
            <a:srgbClr val="F2EBDD"/>
          </a:solidFill>
        </p:spPr>
        <p:txBody>
          <a:bodyPr vert="horz" lIns="0" tIns="0" rIns="0" bIns="720000" anchor="ctr" anchorCtr="1">
            <a:normAutofit/>
          </a:bodyPr>
          <a:lstStyle>
            <a:lvl1pPr marL="0" indent="0" algn="ctr">
              <a:buNone/>
              <a:defRPr sz="2000" i="1"/>
            </a:lvl1pPr>
          </a:lstStyle>
          <a:p>
            <a:r>
              <a:rPr lang="nn-NO" noProof="0"/>
              <a:t>Klikk på ikonet for å legge til eit bilete</a:t>
            </a:r>
          </a:p>
        </p:txBody>
      </p:sp>
      <p:sp>
        <p:nvSpPr>
          <p:cNvPr id="10" name="Plassholder for tekst 9"/>
          <p:cNvSpPr>
            <a:spLocks noGrp="1"/>
          </p:cNvSpPr>
          <p:nvPr>
            <p:ph type="body" sz="quarter" idx="14" hasCustomPrompt="1"/>
          </p:nvPr>
        </p:nvSpPr>
        <p:spPr>
          <a:xfrm>
            <a:off x="5555848" y="2634712"/>
            <a:ext cx="6304334" cy="3893409"/>
          </a:xfrm>
          <a:prstGeom prst="rect">
            <a:avLst/>
          </a:prstGeom>
        </p:spPr>
        <p:txBody>
          <a:bodyPr lIns="0" tIns="0" rIns="0" bIns="0"/>
          <a:lstStyle>
            <a:lvl1pPr>
              <a:defRPr sz="2800"/>
            </a:lvl1pPr>
          </a:lstStyle>
          <a:p>
            <a:pPr lvl="0"/>
            <a:r>
              <a:rPr lang="nb-NO"/>
              <a:t>Klikk for å legge til tekst</a:t>
            </a:r>
          </a:p>
        </p:txBody>
      </p:sp>
      <p:sp>
        <p:nvSpPr>
          <p:cNvPr id="8" name="Plassholder for tekst 7"/>
          <p:cNvSpPr>
            <a:spLocks noGrp="1"/>
          </p:cNvSpPr>
          <p:nvPr>
            <p:ph type="body" sz="quarter" idx="15" hasCustomPrompt="1"/>
          </p:nvPr>
        </p:nvSpPr>
        <p:spPr>
          <a:xfrm>
            <a:off x="5555848" y="1592195"/>
            <a:ext cx="6304334" cy="417358"/>
          </a:xfrm>
        </p:spPr>
        <p:txBody>
          <a:bodyPr wrap="square">
            <a:spAutoFit/>
          </a:bodyPr>
          <a:lstStyle>
            <a:lvl1pPr marL="0" indent="0">
              <a:buNone/>
              <a:defRPr sz="3000" b="1" i="0" spc="0">
                <a:solidFill>
                  <a:srgbClr val="440C1A"/>
                </a:solidFill>
                <a:latin typeface="Arial" panose="020B0604020202020204" pitchFamily="34" charset="0"/>
                <a:cs typeface="Arial" panose="020B0604020202020204" pitchFamily="34" charset="0"/>
              </a:defRPr>
            </a:lvl1pPr>
          </a:lstStyle>
          <a:p>
            <a:pPr lvl="0"/>
            <a:r>
              <a:rPr lang="nb-NO"/>
              <a:t>Underoverskrift</a:t>
            </a:r>
          </a:p>
        </p:txBody>
      </p:sp>
      <p:sp>
        <p:nvSpPr>
          <p:cNvPr id="7" name="Plassholder for tittel 1">
            <a:extLst>
              <a:ext uri="{FF2B5EF4-FFF2-40B4-BE49-F238E27FC236}">
                <a16:creationId xmlns:a16="http://schemas.microsoft.com/office/drawing/2014/main" id="{4BCF99CA-C7FD-4C4D-9C5E-BA356AB67A00}"/>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217340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utan tittel">
    <p:bg>
      <p:bgPr>
        <a:solidFill>
          <a:srgbClr val="F2EBDD"/>
        </a:solidFill>
        <a:effectLst/>
      </p:bgPr>
    </p:bg>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B5F15C57-2E72-7549-BBF9-B81ED5E3B3A9}"/>
              </a:ext>
            </a:extLst>
          </p:cNvPr>
          <p:cNvSpPr>
            <a:spLocks noGrp="1"/>
          </p:cNvSpPr>
          <p:nvPr>
            <p:ph idx="1" hasCustomPrompt="1"/>
          </p:nvPr>
        </p:nvSpPr>
        <p:spPr>
          <a:xfrm>
            <a:off x="277792" y="1782502"/>
            <a:ext cx="9826907" cy="4734046"/>
          </a:xfrm>
        </p:spPr>
        <p:txBody>
          <a:bodyPr/>
          <a:lstStyle>
            <a:lvl1pPr>
              <a:defRPr>
                <a:solidFill>
                  <a:srgbClr val="440C1A"/>
                </a:solidFill>
              </a:defRPr>
            </a:lvl1pPr>
          </a:lstStyle>
          <a:p>
            <a:pPr lvl="0"/>
            <a:r>
              <a:rPr lang="nb-NO"/>
              <a:t>Klikk for å legge til tekst</a:t>
            </a:r>
          </a:p>
        </p:txBody>
      </p:sp>
    </p:spTree>
    <p:extLst>
      <p:ext uri="{BB962C8B-B14F-4D97-AF65-F5344CB8AC3E}">
        <p14:creationId xmlns:p14="http://schemas.microsoft.com/office/powerpoint/2010/main" val="217063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 innhaldsdelar med overskrift">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273250" y="1733418"/>
            <a:ext cx="5521124" cy="389530"/>
          </a:xfrm>
        </p:spPr>
        <p:txBody>
          <a:bodyPr anchor="t">
            <a:spAutoFit/>
          </a:bodyPr>
          <a:lstStyle>
            <a:lvl1pPr marL="0" indent="0">
              <a:buNone/>
              <a:defRPr sz="2800" b="1" i="0" spc="0">
                <a:latin typeface="Arial" panose="020B0604020202020204" pitchFamily="34" charset="0"/>
                <a:cs typeface="Arial" panose="020B0604020202020204" pitchFamily="34" charset="0"/>
              </a:defRPr>
            </a:lvl1pPr>
            <a:lvl2pPr marL="457222" indent="0">
              <a:buNone/>
              <a:defRPr sz="2000" b="1"/>
            </a:lvl2pPr>
            <a:lvl3pPr marL="914445" indent="0">
              <a:buNone/>
              <a:defRPr sz="1800"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59" indent="0">
              <a:buNone/>
              <a:defRPr sz="1600" b="1"/>
            </a:lvl8pPr>
            <a:lvl9pPr marL="3657782" indent="0">
              <a:buNone/>
              <a:defRPr sz="1600" b="1"/>
            </a:lvl9pPr>
          </a:lstStyle>
          <a:p>
            <a:pPr lvl="0"/>
            <a:r>
              <a:rPr lang="nb-NO"/>
              <a:t>Klikk for å legge til overskrift</a:t>
            </a:r>
          </a:p>
        </p:txBody>
      </p:sp>
      <p:sp>
        <p:nvSpPr>
          <p:cNvPr id="7" name="Plassholder for innhold 2">
            <a:extLst>
              <a:ext uri="{FF2B5EF4-FFF2-40B4-BE49-F238E27FC236}">
                <a16:creationId xmlns:a16="http://schemas.microsoft.com/office/drawing/2014/main" id="{2CCFFD7D-3DA4-5D4B-9EC3-56CA23301665}"/>
              </a:ext>
            </a:extLst>
          </p:cNvPr>
          <p:cNvSpPr>
            <a:spLocks noGrp="1"/>
          </p:cNvSpPr>
          <p:nvPr>
            <p:ph sz="half" idx="10" hasCustomPrompt="1"/>
          </p:nvPr>
        </p:nvSpPr>
        <p:spPr>
          <a:xfrm>
            <a:off x="273251" y="2696902"/>
            <a:ext cx="5521123" cy="3831220"/>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9" name="Plassholder for innhold 2">
            <a:extLst>
              <a:ext uri="{FF2B5EF4-FFF2-40B4-BE49-F238E27FC236}">
                <a16:creationId xmlns:a16="http://schemas.microsoft.com/office/drawing/2014/main" id="{AE7E9A8C-3F3B-3A4A-BCBB-8324DDEDF9B8}"/>
              </a:ext>
            </a:extLst>
          </p:cNvPr>
          <p:cNvSpPr>
            <a:spLocks noGrp="1"/>
          </p:cNvSpPr>
          <p:nvPr>
            <p:ph sz="half" idx="12" hasCustomPrompt="1"/>
          </p:nvPr>
        </p:nvSpPr>
        <p:spPr>
          <a:xfrm>
            <a:off x="6400799" y="2696901"/>
            <a:ext cx="5521125" cy="3831220"/>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10" name="Plassholder for tekst 2">
            <a:extLst>
              <a:ext uri="{FF2B5EF4-FFF2-40B4-BE49-F238E27FC236}">
                <a16:creationId xmlns:a16="http://schemas.microsoft.com/office/drawing/2014/main" id="{A41C28C8-5B67-734A-9F47-54265E842414}"/>
              </a:ext>
            </a:extLst>
          </p:cNvPr>
          <p:cNvSpPr>
            <a:spLocks noGrp="1"/>
          </p:cNvSpPr>
          <p:nvPr>
            <p:ph type="body" idx="13" hasCustomPrompt="1"/>
          </p:nvPr>
        </p:nvSpPr>
        <p:spPr>
          <a:xfrm>
            <a:off x="6400800" y="1733418"/>
            <a:ext cx="5521124" cy="389530"/>
          </a:xfrm>
        </p:spPr>
        <p:txBody>
          <a:bodyPr anchor="t">
            <a:spAutoFit/>
          </a:bodyPr>
          <a:lstStyle>
            <a:lvl1pPr marL="0" indent="0">
              <a:buNone/>
              <a:defRPr lang="nb-NO" sz="2800" b="1" i="0" kern="1200" spc="0" dirty="0">
                <a:solidFill>
                  <a:srgbClr val="440C1A"/>
                </a:solidFill>
                <a:latin typeface="Arial" panose="020B0604020202020204" pitchFamily="34" charset="0"/>
                <a:ea typeface="+mn-ea"/>
                <a:cs typeface="Arial" panose="020B0604020202020204" pitchFamily="34" charset="0"/>
              </a:defRPr>
            </a:lvl1pPr>
            <a:lvl2pPr marL="457222" indent="0">
              <a:buNone/>
              <a:defRPr sz="2000" b="1"/>
            </a:lvl2pPr>
            <a:lvl3pPr marL="914445" indent="0">
              <a:buNone/>
              <a:defRPr sz="1800"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59" indent="0">
              <a:buNone/>
              <a:defRPr sz="1600" b="1"/>
            </a:lvl8pPr>
            <a:lvl9pPr marL="3657782" indent="0">
              <a:buNone/>
              <a:defRPr sz="1600" b="1"/>
            </a:lvl9pPr>
          </a:lstStyle>
          <a:p>
            <a:pPr marL="0" lvl="0" indent="0" algn="l" defTabSz="914445" rtl="0" eaLnBrk="1" latinLnBrk="0" hangingPunct="1">
              <a:lnSpc>
                <a:spcPct val="90000"/>
              </a:lnSpc>
              <a:spcBef>
                <a:spcPts val="1000"/>
              </a:spcBef>
              <a:buClr>
                <a:srgbClr val="EB4040"/>
              </a:buClr>
              <a:buFont typeface="Calibri" panose="020F0502020204030204" pitchFamily="34" charset="0"/>
              <a:buNone/>
            </a:pPr>
            <a:r>
              <a:rPr lang="nb-NO"/>
              <a:t>Klikk for å legge til overskrift</a:t>
            </a:r>
          </a:p>
        </p:txBody>
      </p:sp>
      <p:sp>
        <p:nvSpPr>
          <p:cNvPr id="8" name="Plassholder for tittel 1">
            <a:extLst>
              <a:ext uri="{FF2B5EF4-FFF2-40B4-BE49-F238E27FC236}">
                <a16:creationId xmlns:a16="http://schemas.microsoft.com/office/drawing/2014/main" id="{E6AA03BF-3358-1B42-B9A5-38EAED801F82}"/>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2067061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nhaldsdeler utan overskrift">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277793"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5" name="Plassholder for innhold 2">
            <a:extLst>
              <a:ext uri="{FF2B5EF4-FFF2-40B4-BE49-F238E27FC236}">
                <a16:creationId xmlns:a16="http://schemas.microsoft.com/office/drawing/2014/main" id="{06DE4427-363B-8546-ABF3-F79AE29ADDCB}"/>
              </a:ext>
            </a:extLst>
          </p:cNvPr>
          <p:cNvSpPr>
            <a:spLocks noGrp="1"/>
          </p:cNvSpPr>
          <p:nvPr>
            <p:ph sz="half" idx="10" hasCustomPrompt="1"/>
          </p:nvPr>
        </p:nvSpPr>
        <p:spPr>
          <a:xfrm>
            <a:off x="6458674"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7" name="Plassholder for tittel 1">
            <a:extLst>
              <a:ext uri="{FF2B5EF4-FFF2-40B4-BE49-F238E27FC236}">
                <a16:creationId xmlns:a16="http://schemas.microsoft.com/office/drawing/2014/main" id="{30CC641B-0641-484F-926A-8443CFF305D0}"/>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591986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ete">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3453062" y="1708484"/>
            <a:ext cx="5015064" cy="4839815"/>
          </a:xfrm>
          <a:prstGeom prst="rect">
            <a:avLst/>
          </a:prstGeom>
          <a:solidFill>
            <a:srgbClr val="F2EBDD"/>
          </a:solidFill>
        </p:spPr>
        <p:txBody>
          <a:bodyPr lIns="0" tIns="0" rIns="0" bIns="720000" anchor="ctr" anchorCtr="1"/>
          <a:lstStyle>
            <a:lvl1pPr marL="0" indent="0" algn="ctr">
              <a:buNone/>
              <a:defRPr sz="2000" i="1"/>
            </a:lvl1pPr>
          </a:lstStyle>
          <a:p>
            <a:r>
              <a:rPr lang="nn-NO" noProof="0"/>
              <a:t>Klikk på ikonet for å legge til eit bilete</a:t>
            </a:r>
          </a:p>
        </p:txBody>
      </p:sp>
      <p:sp>
        <p:nvSpPr>
          <p:cNvPr id="4" name="Plassholder for tittel 1">
            <a:extLst>
              <a:ext uri="{FF2B5EF4-FFF2-40B4-BE49-F238E27FC236}">
                <a16:creationId xmlns:a16="http://schemas.microsoft.com/office/drawing/2014/main" id="{DAD9F9A2-D73F-444B-B1A3-5531C2C07F1D}"/>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3179684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t bilete">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2054579" y="1793790"/>
            <a:ext cx="10140596" cy="4742477"/>
          </a:xfrm>
          <a:prstGeom prst="rect">
            <a:avLst/>
          </a:prstGeom>
          <a:solidFill>
            <a:srgbClr val="F2EBDD"/>
          </a:solidFill>
        </p:spPr>
        <p:txBody>
          <a:bodyPr lIns="0" tIns="0" rIns="0" bIns="720000" anchor="ctr" anchorCtr="1"/>
          <a:lstStyle>
            <a:lvl1pPr marL="0" indent="0" algn="ctr">
              <a:buNone/>
              <a:defRPr sz="2000" i="1"/>
            </a:lvl1pPr>
          </a:lstStyle>
          <a:p>
            <a:r>
              <a:rPr lang="nn-NO" noProof="0"/>
              <a:t>Klikk på ikonet for å legge til eit bilete</a:t>
            </a:r>
          </a:p>
        </p:txBody>
      </p:sp>
      <p:sp>
        <p:nvSpPr>
          <p:cNvPr id="5" name="Plassholder for tittel 1">
            <a:extLst>
              <a:ext uri="{FF2B5EF4-FFF2-40B4-BE49-F238E27FC236}">
                <a16:creationId xmlns:a16="http://schemas.microsoft.com/office/drawing/2014/main" id="{92442EA1-3DCC-9341-9945-845ABE81C90E}"/>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2259009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2EBDD"/>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a:t>
            </a:r>
            <a:r>
              <a:rPr lang="nb-NO" err="1"/>
              <a:t>ein</a:t>
            </a:r>
            <a:r>
              <a:rPr lang="nb-NO"/>
              <a:t> tittel</a:t>
            </a:r>
          </a:p>
        </p:txBody>
      </p:sp>
      <p:sp>
        <p:nvSpPr>
          <p:cNvPr id="3" name="Plassholder for tekst 2"/>
          <p:cNvSpPr>
            <a:spLocks noGrp="1"/>
          </p:cNvSpPr>
          <p:nvPr>
            <p:ph type="body" idx="1"/>
          </p:nvPr>
        </p:nvSpPr>
        <p:spPr>
          <a:xfrm>
            <a:off x="451413" y="1782501"/>
            <a:ext cx="9653286" cy="4665571"/>
          </a:xfrm>
          <a:prstGeom prst="rect">
            <a:avLst/>
          </a:prstGeom>
        </p:spPr>
        <p:txBody>
          <a:bodyPr vert="horz" lIns="0" tIns="0" rIns="0" bIns="0" rtlCol="0">
            <a:normAutofit/>
          </a:body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10357145" y="6448072"/>
            <a:ext cx="846441" cy="184709"/>
          </a:xfrm>
          <a:prstGeom prst="rect">
            <a:avLst/>
          </a:prstGeom>
        </p:spPr>
        <p:txBody>
          <a:bodyPr vert="horz" lIns="0" tIns="0" rIns="0" bIns="0" rtlCol="0" anchor="ctr">
            <a:normAutofit/>
          </a:bodyPr>
          <a:lstStyle>
            <a:lvl1pPr algn="l">
              <a:defRPr sz="1200">
                <a:solidFill>
                  <a:schemeClr val="dk1"/>
                </a:solidFill>
              </a:defRPr>
            </a:lvl1pPr>
          </a:lstStyle>
          <a:p>
            <a:fld id="{983651F3-9B16-40C6-B209-3688FC9C95F6}" type="datetimeFigureOut">
              <a:rPr lang="nb-NO" smtClean="0"/>
              <a:pPr/>
              <a:t>30.03.2022</a:t>
            </a:fld>
            <a:endParaRPr lang="nb-NO"/>
          </a:p>
        </p:txBody>
      </p:sp>
      <p:sp>
        <p:nvSpPr>
          <p:cNvPr id="6" name="Plassholder for lysbildenummer 5"/>
          <p:cNvSpPr>
            <a:spLocks noGrp="1"/>
          </p:cNvSpPr>
          <p:nvPr>
            <p:ph type="sldNum" sz="quarter" idx="4"/>
          </p:nvPr>
        </p:nvSpPr>
        <p:spPr>
          <a:xfrm>
            <a:off x="11591609" y="6448073"/>
            <a:ext cx="308892" cy="184709"/>
          </a:xfrm>
          <a:prstGeom prst="rect">
            <a:avLst/>
          </a:prstGeom>
        </p:spPr>
        <p:txBody>
          <a:bodyPr vert="horz" lIns="0" tIns="0" rIns="0" bIns="0" rtlCol="0" anchor="ctr">
            <a:normAutofit/>
          </a:bodyPr>
          <a:lstStyle>
            <a:lvl1pPr algn="r">
              <a:defRPr sz="1200">
                <a:solidFill>
                  <a:schemeClr val="dk1"/>
                </a:solidFill>
              </a:defRPr>
            </a:lvl1pPr>
          </a:lstStyle>
          <a:p>
            <a:fld id="{5751DFAA-887F-4071-8EAD-E8CA316FCF06}" type="slidenum">
              <a:rPr lang="nb-NO" smtClean="0"/>
              <a:pPr/>
              <a:t>‹#›</a:t>
            </a:fld>
            <a:endParaRPr lang="nb-NO"/>
          </a:p>
        </p:txBody>
      </p:sp>
      <p:pic>
        <p:nvPicPr>
          <p:cNvPr id="7" name="Bilde 6">
            <a:extLst>
              <a:ext uri="{FF2B5EF4-FFF2-40B4-BE49-F238E27FC236}">
                <a16:creationId xmlns:a16="http://schemas.microsoft.com/office/drawing/2014/main" id="{2C97C417-E3D0-7C4C-ABBA-3D1A8A0CFE13}"/>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8754455" y="483981"/>
            <a:ext cx="2991600" cy="627930"/>
          </a:xfrm>
          <a:prstGeom prst="rect">
            <a:avLst/>
          </a:prstGeom>
        </p:spPr>
      </p:pic>
    </p:spTree>
    <p:extLst>
      <p:ext uri="{BB962C8B-B14F-4D97-AF65-F5344CB8AC3E}">
        <p14:creationId xmlns:p14="http://schemas.microsoft.com/office/powerpoint/2010/main" val="1281332595"/>
      </p:ext>
    </p:extLst>
  </p:cSld>
  <p:clrMap bg1="lt1" tx1="dk1" bg2="lt2" tx2="dk2" accent1="accent1" accent2="accent2" accent3="accent3" accent4="accent4" accent5="accent5" accent6="accent6" hlink="hlink" folHlink="folHlink"/>
  <p:sldLayoutIdLst>
    <p:sldLayoutId id="2147483736" r:id="rId1"/>
    <p:sldLayoutId id="2147483735" r:id="rId2"/>
    <p:sldLayoutId id="2147483699" r:id="rId3"/>
    <p:sldLayoutId id="2147483700" r:id="rId4"/>
    <p:sldLayoutId id="2147483723" r:id="rId5"/>
    <p:sldLayoutId id="2147483704" r:id="rId6"/>
    <p:sldLayoutId id="2147483717" r:id="rId7"/>
    <p:sldLayoutId id="2147483721" r:id="rId8"/>
    <p:sldLayoutId id="2147483725" r:id="rId9"/>
    <p:sldLayoutId id="2147483715" r:id="rId10"/>
    <p:sldLayoutId id="2147483724" r:id="rId11"/>
    <p:sldLayoutId id="2147483720" r:id="rId12"/>
    <p:sldLayoutId id="2147483742" r:id="rId13"/>
    <p:sldLayoutId id="2147483730" r:id="rId14"/>
    <p:sldLayoutId id="2147483740" r:id="rId15"/>
    <p:sldLayoutId id="2147483707" r:id="rId16"/>
    <p:sldLayoutId id="2147483737" r:id="rId17"/>
    <p:sldLayoutId id="2147483734" r:id="rId18"/>
    <p:sldLayoutId id="2147483738" r:id="rId19"/>
    <p:sldLayoutId id="2147483732" r:id="rId20"/>
    <p:sldLayoutId id="2147483741" r:id="rId21"/>
    <p:sldLayoutId id="2147483739" r:id="rId22"/>
    <p:sldLayoutId id="2147483729" r:id="rId23"/>
  </p:sldLayoutIdLst>
  <p:txStyles>
    <p:titleStyle>
      <a:lvl1pPr algn="l" defTabSz="914445" rtl="0" eaLnBrk="1" latinLnBrk="0" hangingPunct="1">
        <a:lnSpc>
          <a:spcPct val="90000"/>
        </a:lnSpc>
        <a:spcBef>
          <a:spcPct val="0"/>
        </a:spcBef>
        <a:buNone/>
        <a:defRPr sz="3800" b="1" i="0" kern="1200" spc="0">
          <a:solidFill>
            <a:srgbClr val="F2EBDD"/>
          </a:solidFill>
          <a:latin typeface="Arial" panose="020B0604020202020204" pitchFamily="34" charset="0"/>
          <a:ea typeface="+mj-ea"/>
          <a:cs typeface="Arial" panose="020B0604020202020204" pitchFamily="34" charset="0"/>
        </a:defRPr>
      </a:lvl1pPr>
    </p:titleStyle>
    <p:bodyStyle>
      <a:lvl1pPr marL="252025" indent="-252025" algn="l" defTabSz="914445" rtl="0" eaLnBrk="1" latinLnBrk="0" hangingPunct="1">
        <a:lnSpc>
          <a:spcPct val="90000"/>
        </a:lnSpc>
        <a:spcBef>
          <a:spcPts val="1000"/>
        </a:spcBef>
        <a:spcAft>
          <a:spcPts val="500"/>
        </a:spcAft>
        <a:buClr>
          <a:srgbClr val="EB4040"/>
        </a:buClr>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1pPr>
      <a:lvl2pPr marL="432043" indent="-216021" algn="l" defTabSz="914445" rtl="0" eaLnBrk="1" latinLnBrk="0" hangingPunct="1">
        <a:lnSpc>
          <a:spcPct val="90000"/>
        </a:lnSpc>
        <a:spcBef>
          <a:spcPts val="500"/>
        </a:spcBef>
        <a:spcAft>
          <a:spcPts val="500"/>
        </a:spcAft>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2pPr>
      <a:lvl3pPr marL="648065" indent="-216021" algn="l" defTabSz="914445" rtl="0" eaLnBrk="1" latinLnBrk="0" hangingPunct="1">
        <a:lnSpc>
          <a:spcPct val="90000"/>
        </a:lnSpc>
        <a:spcBef>
          <a:spcPts val="500"/>
        </a:spcBef>
        <a:spcAft>
          <a:spcPts val="500"/>
        </a:spcAft>
        <a:buFont typeface="Calibri" panose="020F0502020204030204" pitchFamily="34" charset="0"/>
        <a:buChar char="-"/>
        <a:defRPr sz="2600" b="0" i="0" kern="1200">
          <a:solidFill>
            <a:srgbClr val="440C1A"/>
          </a:solidFill>
          <a:latin typeface="Arial" panose="020B0604020202020204" pitchFamily="34" charset="0"/>
          <a:ea typeface="+mn-ea"/>
          <a:cs typeface="Arial" panose="020B0604020202020204" pitchFamily="34" charset="0"/>
        </a:defRPr>
      </a:lvl3pPr>
      <a:lvl4pPr marL="864086" indent="-216021" algn="l" defTabSz="914445" rtl="0" eaLnBrk="1" latinLnBrk="0" hangingPunct="1">
        <a:lnSpc>
          <a:spcPct val="90000"/>
        </a:lnSpc>
        <a:spcBef>
          <a:spcPts val="500"/>
        </a:spcBef>
        <a:spcAft>
          <a:spcPts val="500"/>
        </a:spcAft>
        <a:buFont typeface="Calibri" panose="020F0502020204030204" pitchFamily="34" charset="0"/>
        <a:buChar char="-"/>
        <a:defRPr sz="2400" b="0" i="0" kern="1200">
          <a:solidFill>
            <a:srgbClr val="440C1A"/>
          </a:solidFill>
          <a:latin typeface="Arial" panose="020B0604020202020204" pitchFamily="34" charset="0"/>
          <a:ea typeface="+mn-ea"/>
          <a:cs typeface="Arial" panose="020B0604020202020204" pitchFamily="34" charset="0"/>
        </a:defRPr>
      </a:lvl4pPr>
      <a:lvl5pPr marL="1080108" indent="-216021" algn="l" defTabSz="914445" rtl="0" eaLnBrk="1" latinLnBrk="0" hangingPunct="1">
        <a:lnSpc>
          <a:spcPct val="90000"/>
        </a:lnSpc>
        <a:spcBef>
          <a:spcPts val="500"/>
        </a:spcBef>
        <a:spcAft>
          <a:spcPts val="500"/>
        </a:spcAft>
        <a:buFont typeface="Calibri" panose="020F0502020204030204" pitchFamily="34" charset="0"/>
        <a:buChar char="-"/>
        <a:defRPr sz="2200" b="0" i="0" kern="1200">
          <a:solidFill>
            <a:srgbClr val="440C1A"/>
          </a:solidFill>
          <a:latin typeface="Arial" panose="020B0604020202020204" pitchFamily="34" charset="0"/>
          <a:ea typeface="+mn-ea"/>
          <a:cs typeface="Arial" panose="020B0604020202020204" pitchFamily="34" charset="0"/>
        </a:defRPr>
      </a:lvl5pPr>
      <a:lvl6pPr marL="2514725"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a:extLst>
              <a:ext uri="{FF2B5EF4-FFF2-40B4-BE49-F238E27FC236}">
                <a16:creationId xmlns:a16="http://schemas.microsoft.com/office/drawing/2014/main" id="{E103D9AD-95CF-B547-95F9-8C3564727860}"/>
              </a:ext>
            </a:extLst>
          </p:cNvPr>
          <p:cNvSpPr>
            <a:spLocks noGrp="1"/>
          </p:cNvSpPr>
          <p:nvPr>
            <p:ph idx="14"/>
          </p:nvPr>
        </p:nvSpPr>
        <p:spPr/>
        <p:txBody>
          <a:bodyPr/>
          <a:lstStyle/>
          <a:p>
            <a:endParaRPr lang="nn-NO"/>
          </a:p>
        </p:txBody>
      </p:sp>
      <p:sp>
        <p:nvSpPr>
          <p:cNvPr id="45" name="Undertittel 44">
            <a:extLst>
              <a:ext uri="{FF2B5EF4-FFF2-40B4-BE49-F238E27FC236}">
                <a16:creationId xmlns:a16="http://schemas.microsoft.com/office/drawing/2014/main" id="{F8D6A7DC-99EA-F74D-964B-BFE707372208}"/>
              </a:ext>
            </a:extLst>
          </p:cNvPr>
          <p:cNvSpPr>
            <a:spLocks noGrp="1"/>
          </p:cNvSpPr>
          <p:nvPr>
            <p:ph type="subTitle" idx="1"/>
          </p:nvPr>
        </p:nvSpPr>
        <p:spPr>
          <a:xfrm>
            <a:off x="448178" y="4101591"/>
            <a:ext cx="5649409" cy="387798"/>
          </a:xfrm>
        </p:spPr>
        <p:txBody>
          <a:bodyPr/>
          <a:lstStyle/>
          <a:p>
            <a:r>
              <a:rPr lang="nn-NO"/>
              <a:t>Skulering av styra i fylkeslaga</a:t>
            </a:r>
          </a:p>
        </p:txBody>
      </p:sp>
      <p:sp>
        <p:nvSpPr>
          <p:cNvPr id="11" name="Tittel 2">
            <a:extLst>
              <a:ext uri="{FF2B5EF4-FFF2-40B4-BE49-F238E27FC236}">
                <a16:creationId xmlns:a16="http://schemas.microsoft.com/office/drawing/2014/main" id="{9FDB8ADB-8B1E-E640-B6BF-16F1CE3C52D4}"/>
              </a:ext>
            </a:extLst>
          </p:cNvPr>
          <p:cNvSpPr>
            <a:spLocks noGrp="1"/>
          </p:cNvSpPr>
          <p:nvPr>
            <p:ph type="ctrTitle"/>
          </p:nvPr>
        </p:nvSpPr>
        <p:spPr>
          <a:xfrm>
            <a:off x="448179" y="600143"/>
            <a:ext cx="5649408" cy="2808461"/>
          </a:xfrm>
        </p:spPr>
        <p:txBody>
          <a:bodyPr wrap="square" anchor="t">
            <a:noAutofit/>
          </a:bodyPr>
          <a:lstStyle/>
          <a:p>
            <a:pPr>
              <a:lnSpc>
                <a:spcPts val="9000"/>
              </a:lnSpc>
            </a:pPr>
            <a:r>
              <a:rPr lang="nn-NO" sz="8800"/>
              <a:t>Leiing av fylkeslag i SV</a:t>
            </a:r>
          </a:p>
        </p:txBody>
      </p:sp>
    </p:spTree>
    <p:extLst>
      <p:ext uri="{BB962C8B-B14F-4D97-AF65-F5344CB8AC3E}">
        <p14:creationId xmlns:p14="http://schemas.microsoft.com/office/powerpoint/2010/main" val="1602964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F0E0D6-FD41-8D4C-98DB-518998B8AC18}"/>
              </a:ext>
            </a:extLst>
          </p:cNvPr>
          <p:cNvSpPr>
            <a:spLocks noGrp="1"/>
          </p:cNvSpPr>
          <p:nvPr>
            <p:ph type="title"/>
          </p:nvPr>
        </p:nvSpPr>
        <p:spPr/>
        <p:txBody>
          <a:bodyPr/>
          <a:lstStyle/>
          <a:p>
            <a:r>
              <a:rPr lang="nn-NO" dirty="0"/>
              <a:t>Våre plikter som fylkesstyre</a:t>
            </a:r>
          </a:p>
        </p:txBody>
      </p:sp>
      <p:sp>
        <p:nvSpPr>
          <p:cNvPr id="3" name="Plassholder for innhold 2">
            <a:extLst>
              <a:ext uri="{FF2B5EF4-FFF2-40B4-BE49-F238E27FC236}">
                <a16:creationId xmlns:a16="http://schemas.microsoft.com/office/drawing/2014/main" id="{531CB856-DA7E-324D-87B5-B8391022CB39}"/>
              </a:ext>
            </a:extLst>
          </p:cNvPr>
          <p:cNvSpPr>
            <a:spLocks noGrp="1"/>
          </p:cNvSpPr>
          <p:nvPr>
            <p:ph idx="1"/>
          </p:nvPr>
        </p:nvSpPr>
        <p:spPr/>
        <p:txBody>
          <a:bodyPr>
            <a:normAutofit fontScale="92500" lnSpcReduction="20000"/>
          </a:bodyPr>
          <a:lstStyle/>
          <a:p>
            <a:r>
              <a:rPr lang="nn-NO" dirty="0"/>
              <a:t>Forvaltningsplikt</a:t>
            </a:r>
          </a:p>
          <a:p>
            <a:pPr lvl="1"/>
            <a:r>
              <a:rPr lang="nn-NO" dirty="0"/>
              <a:t>Forsvarleg organisering av verksemda</a:t>
            </a:r>
          </a:p>
          <a:p>
            <a:pPr lvl="1"/>
            <a:r>
              <a:rPr lang="nn-NO" dirty="0"/>
              <a:t>Utarbeide planar og budsjett</a:t>
            </a:r>
          </a:p>
          <a:p>
            <a:pPr lvl="1"/>
            <a:r>
              <a:rPr lang="nn-NO" dirty="0"/>
              <a:t>Utarbeide retningsliner</a:t>
            </a:r>
          </a:p>
          <a:p>
            <a:r>
              <a:rPr lang="nn-NO" dirty="0"/>
              <a:t>Handlingsplikt</a:t>
            </a:r>
          </a:p>
          <a:p>
            <a:pPr lvl="1"/>
            <a:r>
              <a:rPr lang="nn-NO" dirty="0"/>
              <a:t>Førebygge risiko</a:t>
            </a:r>
          </a:p>
          <a:p>
            <a:pPr lvl="1"/>
            <a:r>
              <a:rPr lang="nn-NO" dirty="0"/>
              <a:t>Handle om noko skjer</a:t>
            </a:r>
          </a:p>
          <a:p>
            <a:r>
              <a:rPr lang="nn-NO" dirty="0"/>
              <a:t>Plikt til å halde oss orientert</a:t>
            </a:r>
          </a:p>
          <a:p>
            <a:pPr lvl="1"/>
            <a:r>
              <a:rPr lang="nn-NO" dirty="0"/>
              <a:t>Lese saksutgreiingar og protokollar</a:t>
            </a:r>
          </a:p>
          <a:p>
            <a:pPr lvl="1"/>
            <a:r>
              <a:rPr lang="nn-NO" dirty="0"/>
              <a:t>Lese nyheitsbrev etc.</a:t>
            </a:r>
          </a:p>
          <a:p>
            <a:pPr lvl="1"/>
            <a:r>
              <a:rPr lang="nn-NO" dirty="0"/>
              <a:t>Etterspørje informasjon</a:t>
            </a:r>
          </a:p>
        </p:txBody>
      </p:sp>
    </p:spTree>
    <p:extLst>
      <p:ext uri="{BB962C8B-B14F-4D97-AF65-F5344CB8AC3E}">
        <p14:creationId xmlns:p14="http://schemas.microsoft.com/office/powerpoint/2010/main" val="1511492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dertittel 7">
            <a:extLst>
              <a:ext uri="{FF2B5EF4-FFF2-40B4-BE49-F238E27FC236}">
                <a16:creationId xmlns:a16="http://schemas.microsoft.com/office/drawing/2014/main" id="{B2B280BD-5447-0649-B0B7-015FDA616567}"/>
              </a:ext>
            </a:extLst>
          </p:cNvPr>
          <p:cNvSpPr>
            <a:spLocks noGrp="1"/>
          </p:cNvSpPr>
          <p:nvPr>
            <p:ph type="subTitle" idx="1"/>
          </p:nvPr>
        </p:nvSpPr>
        <p:spPr/>
        <p:txBody>
          <a:bodyPr/>
          <a:lstStyle/>
          <a:p>
            <a:r>
              <a:rPr lang="nn-NO"/>
              <a:t>Å skape ein god partikultur</a:t>
            </a:r>
          </a:p>
        </p:txBody>
      </p:sp>
    </p:spTree>
    <p:extLst>
      <p:ext uri="{BB962C8B-B14F-4D97-AF65-F5344CB8AC3E}">
        <p14:creationId xmlns:p14="http://schemas.microsoft.com/office/powerpoint/2010/main" val="1508901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102C77-4669-444C-B187-0E0E3CE9DC32}"/>
              </a:ext>
            </a:extLst>
          </p:cNvPr>
          <p:cNvSpPr>
            <a:spLocks noGrp="1"/>
          </p:cNvSpPr>
          <p:nvPr>
            <p:ph type="title"/>
          </p:nvPr>
        </p:nvSpPr>
        <p:spPr/>
        <p:txBody>
          <a:bodyPr>
            <a:normAutofit fontScale="90000"/>
          </a:bodyPr>
          <a:lstStyle/>
          <a:p>
            <a:r>
              <a:rPr lang="nn-NO" dirty="0"/>
              <a:t>Kva er organisasjons-/partikultur?</a:t>
            </a:r>
          </a:p>
        </p:txBody>
      </p:sp>
      <p:sp>
        <p:nvSpPr>
          <p:cNvPr id="5" name="Plassholder for innhold 4">
            <a:extLst>
              <a:ext uri="{FF2B5EF4-FFF2-40B4-BE49-F238E27FC236}">
                <a16:creationId xmlns:a16="http://schemas.microsoft.com/office/drawing/2014/main" id="{A0A6D028-2B44-D24F-A56F-1C4276667D0C}"/>
              </a:ext>
            </a:extLst>
          </p:cNvPr>
          <p:cNvSpPr>
            <a:spLocks noGrp="1"/>
          </p:cNvSpPr>
          <p:nvPr>
            <p:ph idx="1"/>
          </p:nvPr>
        </p:nvSpPr>
        <p:spPr/>
        <p:txBody>
          <a:bodyPr>
            <a:noAutofit/>
          </a:bodyPr>
          <a:lstStyle/>
          <a:p>
            <a:pPr marL="0" indent="0">
              <a:lnSpc>
                <a:spcPct val="100000"/>
              </a:lnSpc>
              <a:spcBef>
                <a:spcPts val="0"/>
              </a:spcBef>
              <a:spcAft>
                <a:spcPts val="600"/>
              </a:spcAft>
              <a:buClr>
                <a:srgbClr val="DC0028"/>
              </a:buClr>
              <a:buNone/>
              <a:tabLst>
                <a:tab pos="257175" algn="l"/>
              </a:tabLst>
            </a:pPr>
            <a:r>
              <a:rPr lang="nn-NO" dirty="0"/>
              <a:t>Dei felles </a:t>
            </a:r>
            <a:r>
              <a:rPr lang="nn-NO" i="1" dirty="0"/>
              <a:t>verdiane</a:t>
            </a:r>
            <a:r>
              <a:rPr lang="nn-NO" dirty="0"/>
              <a:t>, </a:t>
            </a:r>
            <a:r>
              <a:rPr lang="nn-NO" i="1" dirty="0"/>
              <a:t>normene</a:t>
            </a:r>
            <a:r>
              <a:rPr lang="nn-NO" dirty="0"/>
              <a:t> og </a:t>
            </a:r>
            <a:r>
              <a:rPr lang="nn-NO" i="1" dirty="0"/>
              <a:t>verkelegheitsoppfatningane</a:t>
            </a:r>
            <a:r>
              <a:rPr lang="nn-NO" dirty="0"/>
              <a:t> som utviklar seg blant medlemmene i ein organisasjon. </a:t>
            </a:r>
          </a:p>
          <a:p>
            <a:pPr marL="0" indent="0">
              <a:lnSpc>
                <a:spcPct val="100000"/>
              </a:lnSpc>
              <a:spcBef>
                <a:spcPts val="0"/>
              </a:spcBef>
              <a:spcAft>
                <a:spcPts val="600"/>
              </a:spcAft>
              <a:buClr>
                <a:srgbClr val="DC0028"/>
              </a:buClr>
              <a:buNone/>
              <a:tabLst>
                <a:tab pos="257175" algn="l"/>
              </a:tabLst>
            </a:pPr>
            <a:endParaRPr lang="nn-NO" dirty="0"/>
          </a:p>
          <a:p>
            <a:pPr>
              <a:lnSpc>
                <a:spcPct val="100000"/>
              </a:lnSpc>
              <a:spcBef>
                <a:spcPts val="0"/>
              </a:spcBef>
              <a:spcAft>
                <a:spcPts val="600"/>
              </a:spcAft>
              <a:buClr>
                <a:srgbClr val="DC0028"/>
              </a:buClr>
              <a:tabLst>
                <a:tab pos="257175" algn="l"/>
              </a:tabLst>
            </a:pPr>
            <a:r>
              <a:rPr lang="nn-NO" dirty="0"/>
              <a:t>Verdiar: Det som blir oppfatta som viktig og verdt å streve etter</a:t>
            </a:r>
          </a:p>
          <a:p>
            <a:pPr>
              <a:lnSpc>
                <a:spcPct val="100000"/>
              </a:lnSpc>
              <a:spcBef>
                <a:spcPts val="0"/>
              </a:spcBef>
              <a:spcAft>
                <a:spcPts val="600"/>
              </a:spcAft>
              <a:buClr>
                <a:srgbClr val="DC0028"/>
              </a:buClr>
              <a:tabLst>
                <a:tab pos="257175" algn="l"/>
              </a:tabLst>
            </a:pPr>
            <a:r>
              <a:rPr lang="nn-NO" dirty="0"/>
              <a:t>Normer: Det som blir vurdert som akseptabelt og uakseptabelt av haldningar, handlingar og oppførsel</a:t>
            </a:r>
          </a:p>
          <a:p>
            <a:pPr>
              <a:lnSpc>
                <a:spcPct val="100000"/>
              </a:lnSpc>
              <a:spcBef>
                <a:spcPts val="0"/>
              </a:spcBef>
              <a:spcAft>
                <a:spcPts val="600"/>
              </a:spcAft>
              <a:buClr>
                <a:srgbClr val="DC0028"/>
              </a:buClr>
              <a:tabLst>
                <a:tab pos="257175" algn="l"/>
              </a:tabLst>
            </a:pPr>
            <a:r>
              <a:rPr lang="nn-NO" dirty="0"/>
              <a:t>Verkelegheitsoppfatning: Slik vi (subjektivt) forstår verkelegheita</a:t>
            </a:r>
          </a:p>
        </p:txBody>
      </p:sp>
    </p:spTree>
    <p:extLst>
      <p:ext uri="{BB962C8B-B14F-4D97-AF65-F5344CB8AC3E}">
        <p14:creationId xmlns:p14="http://schemas.microsoft.com/office/powerpoint/2010/main" val="1854374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C7808C50-FCF3-364C-9442-C80D98AA9E9F}"/>
              </a:ext>
            </a:extLst>
          </p:cNvPr>
          <p:cNvSpPr>
            <a:spLocks noGrp="1"/>
          </p:cNvSpPr>
          <p:nvPr>
            <p:ph type="body" sz="quarter" idx="14"/>
          </p:nvPr>
        </p:nvSpPr>
        <p:spPr/>
        <p:txBody>
          <a:bodyPr>
            <a:noAutofit/>
          </a:bodyPr>
          <a:lstStyle/>
          <a:p>
            <a:pPr>
              <a:lnSpc>
                <a:spcPct val="100000"/>
              </a:lnSpc>
              <a:spcBef>
                <a:spcPts val="0"/>
              </a:spcBef>
              <a:spcAft>
                <a:spcPts val="600"/>
              </a:spcAft>
              <a:buClr>
                <a:srgbClr val="DC0028"/>
              </a:buClr>
              <a:tabLst>
                <a:tab pos="257175" algn="l"/>
              </a:tabLst>
            </a:pPr>
            <a:r>
              <a:rPr lang="nn-NO" sz="2600" dirty="0"/>
              <a:t>SV skal vere eit opent og inkluderande parti </a:t>
            </a:r>
          </a:p>
          <a:p>
            <a:pPr>
              <a:lnSpc>
                <a:spcPct val="100000"/>
              </a:lnSpc>
              <a:spcBef>
                <a:spcPts val="0"/>
              </a:spcBef>
              <a:spcAft>
                <a:spcPts val="600"/>
              </a:spcAft>
              <a:buClr>
                <a:srgbClr val="DC0028"/>
              </a:buClr>
              <a:tabLst>
                <a:tab pos="257175" algn="l"/>
              </a:tabLst>
            </a:pPr>
            <a:r>
              <a:rPr lang="nn-NO" sz="2600" dirty="0"/>
              <a:t>Det skal vere lett å bli med i SV og lett å bidra der ein ønskjer</a:t>
            </a:r>
          </a:p>
          <a:p>
            <a:pPr>
              <a:lnSpc>
                <a:spcPct val="100000"/>
              </a:lnSpc>
              <a:spcBef>
                <a:spcPts val="0"/>
              </a:spcBef>
              <a:spcAft>
                <a:spcPts val="600"/>
              </a:spcAft>
              <a:buClr>
                <a:srgbClr val="DC0028"/>
              </a:buClr>
              <a:tabLst>
                <a:tab pos="257175" algn="l"/>
              </a:tabLst>
            </a:pPr>
            <a:r>
              <a:rPr lang="nn-NO" sz="2600" dirty="0"/>
              <a:t>Alle har ansvar for å skape ein open kultur der folk føler seg velkomen og der det er rom for ulike meiningar og bidrag</a:t>
            </a:r>
          </a:p>
          <a:p>
            <a:pPr>
              <a:lnSpc>
                <a:spcPct val="100000"/>
              </a:lnSpc>
              <a:spcBef>
                <a:spcPts val="0"/>
              </a:spcBef>
              <a:spcAft>
                <a:spcPts val="600"/>
              </a:spcAft>
              <a:buClr>
                <a:srgbClr val="DC0028"/>
              </a:buClr>
              <a:tabLst>
                <a:tab pos="257175" algn="l"/>
              </a:tabLst>
            </a:pPr>
            <a:r>
              <a:rPr lang="nn-NO" sz="2600" dirty="0"/>
              <a:t>Ein god partikultur startar uansett i fylkesstyret, der fylkesstyremedlemmene er førebilete for korleis vi vil ha det i fylkeslaget</a:t>
            </a:r>
          </a:p>
        </p:txBody>
      </p:sp>
      <p:sp>
        <p:nvSpPr>
          <p:cNvPr id="2" name="Tittel 1">
            <a:extLst>
              <a:ext uri="{FF2B5EF4-FFF2-40B4-BE49-F238E27FC236}">
                <a16:creationId xmlns:a16="http://schemas.microsoft.com/office/drawing/2014/main" id="{E8DE8598-FAF2-E743-9413-346D65F6BA66}"/>
              </a:ext>
            </a:extLst>
          </p:cNvPr>
          <p:cNvSpPr>
            <a:spLocks noGrp="1"/>
          </p:cNvSpPr>
          <p:nvPr>
            <p:ph type="title"/>
          </p:nvPr>
        </p:nvSpPr>
        <p:spPr/>
        <p:txBody>
          <a:bodyPr/>
          <a:lstStyle/>
          <a:p>
            <a:r>
              <a:rPr lang="nn-NO"/>
              <a:t>Inkluderande partikultur</a:t>
            </a:r>
          </a:p>
        </p:txBody>
      </p:sp>
      <p:pic>
        <p:nvPicPr>
          <p:cNvPr id="5" name="Picture 5" descr="A group of people sitting at a table&#10;&#10;Description automatically generated">
            <a:extLst>
              <a:ext uri="{FF2B5EF4-FFF2-40B4-BE49-F238E27FC236}">
                <a16:creationId xmlns:a16="http://schemas.microsoft.com/office/drawing/2014/main" id="{7EC6E35F-297E-C14C-99EF-CE4C4759B89D}"/>
              </a:ext>
            </a:extLst>
          </p:cNvPr>
          <p:cNvPicPr>
            <a:picLocks noGrp="1" noChangeAspect="1"/>
          </p:cNvPicPr>
          <p:nvPr>
            <p:ph type="pic" sz="quarter" idx="13"/>
          </p:nvPr>
        </p:nvPicPr>
        <p:blipFill rotWithShape="1">
          <a:blip r:embed="rId3"/>
          <a:srcRect l="16680" r="16680"/>
          <a:stretch/>
        </p:blipFill>
        <p:spPr/>
      </p:pic>
    </p:spTree>
    <p:extLst>
      <p:ext uri="{BB962C8B-B14F-4D97-AF65-F5344CB8AC3E}">
        <p14:creationId xmlns:p14="http://schemas.microsoft.com/office/powerpoint/2010/main" val="2869247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ssholder for bilde 9" descr="Et bilde som inneholder person, innendørs, bord, personer&#10;&#10;Automatisk generert beskrivelse">
            <a:extLst>
              <a:ext uri="{FF2B5EF4-FFF2-40B4-BE49-F238E27FC236}">
                <a16:creationId xmlns:a16="http://schemas.microsoft.com/office/drawing/2014/main" id="{26205727-8405-3F43-8B3A-E4479B8A693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6667" r="16667"/>
          <a:stretch/>
        </p:blipFill>
        <p:spPr/>
      </p:pic>
      <p:sp>
        <p:nvSpPr>
          <p:cNvPr id="5" name="Plassholder for tekst 3">
            <a:extLst>
              <a:ext uri="{FF2B5EF4-FFF2-40B4-BE49-F238E27FC236}">
                <a16:creationId xmlns:a16="http://schemas.microsoft.com/office/drawing/2014/main" id="{798C0AD3-BFBC-BD46-A7C7-35C3DDFE6ADC}"/>
              </a:ext>
            </a:extLst>
          </p:cNvPr>
          <p:cNvSpPr>
            <a:spLocks noGrp="1"/>
          </p:cNvSpPr>
          <p:nvPr>
            <p:ph type="body" sz="quarter" idx="14"/>
          </p:nvPr>
        </p:nvSpPr>
        <p:spPr/>
        <p:txBody>
          <a:bodyPr>
            <a:noAutofit/>
          </a:bodyPr>
          <a:lstStyle/>
          <a:p>
            <a:pPr>
              <a:lnSpc>
                <a:spcPct val="110000"/>
              </a:lnSpc>
              <a:spcBef>
                <a:spcPts val="0"/>
              </a:spcBef>
              <a:spcAft>
                <a:spcPts val="600"/>
              </a:spcAft>
              <a:buClr>
                <a:srgbClr val="DC0028"/>
              </a:buClr>
              <a:tabLst>
                <a:tab pos="257175" algn="l"/>
              </a:tabLst>
            </a:pPr>
            <a:r>
              <a:rPr lang="nn-NO" dirty="0"/>
              <a:t>Ein open sosial kultur</a:t>
            </a:r>
          </a:p>
          <a:p>
            <a:pPr>
              <a:lnSpc>
                <a:spcPct val="110000"/>
              </a:lnSpc>
              <a:spcBef>
                <a:spcPts val="0"/>
              </a:spcBef>
              <a:spcAft>
                <a:spcPts val="600"/>
              </a:spcAft>
              <a:buClr>
                <a:srgbClr val="DC0028"/>
              </a:buClr>
              <a:tabLst>
                <a:tab pos="257175" algn="l"/>
              </a:tabLst>
            </a:pPr>
            <a:r>
              <a:rPr lang="nn-NO" dirty="0"/>
              <a:t>Ein god debattkultur</a:t>
            </a:r>
          </a:p>
          <a:p>
            <a:pPr>
              <a:lnSpc>
                <a:spcPct val="110000"/>
              </a:lnSpc>
              <a:spcBef>
                <a:spcPts val="0"/>
              </a:spcBef>
              <a:spcAft>
                <a:spcPts val="600"/>
              </a:spcAft>
              <a:buClr>
                <a:srgbClr val="DC0028"/>
              </a:buClr>
              <a:tabLst>
                <a:tab pos="257175" algn="l"/>
              </a:tabLst>
            </a:pPr>
            <a:r>
              <a:rPr lang="nn-NO" dirty="0"/>
              <a:t>Ein raus kultur</a:t>
            </a:r>
          </a:p>
          <a:p>
            <a:endParaRPr lang="nn-NO" dirty="0"/>
          </a:p>
        </p:txBody>
      </p:sp>
      <p:sp>
        <p:nvSpPr>
          <p:cNvPr id="4" name="Tittel 3">
            <a:extLst>
              <a:ext uri="{FF2B5EF4-FFF2-40B4-BE49-F238E27FC236}">
                <a16:creationId xmlns:a16="http://schemas.microsoft.com/office/drawing/2014/main" id="{64DB78AC-6195-0E4F-97F0-3E0F291E00A3}"/>
              </a:ext>
            </a:extLst>
          </p:cNvPr>
          <p:cNvSpPr>
            <a:spLocks noGrp="1"/>
          </p:cNvSpPr>
          <p:nvPr>
            <p:ph type="title"/>
          </p:nvPr>
        </p:nvSpPr>
        <p:spPr/>
        <p:txBody>
          <a:bodyPr>
            <a:normAutofit fontScale="90000"/>
          </a:bodyPr>
          <a:lstStyle/>
          <a:p>
            <a:r>
              <a:rPr lang="nn-NO"/>
              <a:t>Kva kjenneteiknar god partikultur?</a:t>
            </a:r>
          </a:p>
        </p:txBody>
      </p:sp>
    </p:spTree>
    <p:extLst>
      <p:ext uri="{BB962C8B-B14F-4D97-AF65-F5344CB8AC3E}">
        <p14:creationId xmlns:p14="http://schemas.microsoft.com/office/powerpoint/2010/main" val="134446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group of people standing in a room&#10;&#10;Description automatically generated">
            <a:extLst>
              <a:ext uri="{FF2B5EF4-FFF2-40B4-BE49-F238E27FC236}">
                <a16:creationId xmlns:a16="http://schemas.microsoft.com/office/drawing/2014/main" id="{A3BC5CC4-DC6A-4A4F-9303-BCC343950F45}"/>
              </a:ext>
            </a:extLst>
          </p:cNvPr>
          <p:cNvPicPr>
            <a:picLocks noGrp="1" noChangeAspect="1"/>
          </p:cNvPicPr>
          <p:nvPr>
            <p:ph type="pic" sz="quarter" idx="13"/>
          </p:nvPr>
        </p:nvPicPr>
        <p:blipFill rotWithShape="1">
          <a:blip r:embed="rId3"/>
          <a:srcRect l="16667" r="16667"/>
          <a:stretch/>
        </p:blipFill>
        <p:spPr/>
      </p:pic>
      <p:sp>
        <p:nvSpPr>
          <p:cNvPr id="3" name="Content Placeholder 2">
            <a:extLst>
              <a:ext uri="{FF2B5EF4-FFF2-40B4-BE49-F238E27FC236}">
                <a16:creationId xmlns:a16="http://schemas.microsoft.com/office/drawing/2014/main" id="{951464FC-D814-C94F-9497-158003D352C9}"/>
              </a:ext>
            </a:extLst>
          </p:cNvPr>
          <p:cNvSpPr>
            <a:spLocks noGrp="1"/>
          </p:cNvSpPr>
          <p:nvPr>
            <p:ph type="body" sz="quarter" idx="14"/>
          </p:nvPr>
        </p:nvSpPr>
        <p:spPr/>
        <p:txBody>
          <a:bodyPr>
            <a:normAutofit/>
          </a:bodyPr>
          <a:lstStyle/>
          <a:p>
            <a:pPr>
              <a:lnSpc>
                <a:spcPct val="100000"/>
              </a:lnSpc>
              <a:spcBef>
                <a:spcPts val="0"/>
              </a:spcBef>
              <a:spcAft>
                <a:spcPts val="600"/>
              </a:spcAft>
              <a:buClr>
                <a:srgbClr val="DC0028"/>
              </a:buClr>
              <a:tabLst>
                <a:tab pos="257175" algn="l"/>
              </a:tabLst>
            </a:pPr>
            <a:r>
              <a:rPr lang="nn-NO" dirty="0"/>
              <a:t>Alle skal føle seg trygg</a:t>
            </a:r>
          </a:p>
          <a:p>
            <a:pPr>
              <a:lnSpc>
                <a:spcPct val="100000"/>
              </a:lnSpc>
              <a:spcBef>
                <a:spcPts val="0"/>
              </a:spcBef>
              <a:spcAft>
                <a:spcPts val="600"/>
              </a:spcAft>
              <a:buClr>
                <a:srgbClr val="DC0028"/>
              </a:buClr>
              <a:tabLst>
                <a:tab pos="257175" algn="l"/>
              </a:tabLst>
            </a:pPr>
            <a:r>
              <a:rPr lang="nn-NO" dirty="0"/>
              <a:t>Vi arbeider aktivt for å inkludere nye</a:t>
            </a:r>
          </a:p>
          <a:p>
            <a:pPr>
              <a:lnSpc>
                <a:spcPct val="100000"/>
              </a:lnSpc>
              <a:spcBef>
                <a:spcPts val="0"/>
              </a:spcBef>
              <a:spcAft>
                <a:spcPts val="600"/>
              </a:spcAft>
              <a:buClr>
                <a:srgbClr val="DC0028"/>
              </a:buClr>
              <a:tabLst>
                <a:tab pos="257175" algn="l"/>
              </a:tabLst>
            </a:pPr>
            <a:r>
              <a:rPr lang="nn-NO" dirty="0"/>
              <a:t>Vi arbeider med å fjerne stammespråk</a:t>
            </a:r>
          </a:p>
          <a:p>
            <a:pPr>
              <a:lnSpc>
                <a:spcPct val="100000"/>
              </a:lnSpc>
              <a:spcBef>
                <a:spcPts val="0"/>
              </a:spcBef>
              <a:spcAft>
                <a:spcPts val="600"/>
              </a:spcAft>
              <a:buClr>
                <a:srgbClr val="DC0028"/>
              </a:buClr>
              <a:tabLst>
                <a:tab pos="257175" algn="l"/>
              </a:tabLst>
            </a:pPr>
            <a:r>
              <a:rPr lang="nn-NO" dirty="0"/>
              <a:t>Vi lærer opp i staden for å dømme</a:t>
            </a:r>
          </a:p>
          <a:p>
            <a:pPr>
              <a:lnSpc>
                <a:spcPct val="100000"/>
              </a:lnSpc>
              <a:spcBef>
                <a:spcPts val="0"/>
              </a:spcBef>
              <a:spcAft>
                <a:spcPts val="600"/>
              </a:spcAft>
              <a:buClr>
                <a:srgbClr val="DC0028"/>
              </a:buClr>
              <a:tabLst>
                <a:tab pos="257175" algn="l"/>
              </a:tabLst>
            </a:pPr>
            <a:r>
              <a:rPr lang="nn-NO" dirty="0"/>
              <a:t>Vi sørgjer for konkrete oppgåver av ulik type, slik at alle kan bidra</a:t>
            </a:r>
          </a:p>
          <a:p>
            <a:pPr>
              <a:lnSpc>
                <a:spcPct val="100000"/>
              </a:lnSpc>
              <a:spcBef>
                <a:spcPts val="0"/>
              </a:spcBef>
              <a:spcAft>
                <a:spcPts val="600"/>
              </a:spcAft>
              <a:buClr>
                <a:srgbClr val="DC0028"/>
              </a:buClr>
              <a:tabLst>
                <a:tab pos="257175" algn="l"/>
              </a:tabLst>
            </a:pPr>
            <a:r>
              <a:rPr lang="nn-NO" dirty="0"/>
              <a:t>Vi arbeider aktivt med å vere ein møtestad for ulike typar menneske</a:t>
            </a:r>
          </a:p>
        </p:txBody>
      </p:sp>
      <p:sp>
        <p:nvSpPr>
          <p:cNvPr id="2" name="Title 1">
            <a:extLst>
              <a:ext uri="{FF2B5EF4-FFF2-40B4-BE49-F238E27FC236}">
                <a16:creationId xmlns:a16="http://schemas.microsoft.com/office/drawing/2014/main" id="{913D4C8E-6F7F-EF40-9244-928031417BC6}"/>
              </a:ext>
            </a:extLst>
          </p:cNvPr>
          <p:cNvSpPr>
            <a:spLocks noGrp="1"/>
          </p:cNvSpPr>
          <p:nvPr>
            <p:ph type="title"/>
          </p:nvPr>
        </p:nvSpPr>
        <p:spPr/>
        <p:txBody>
          <a:bodyPr/>
          <a:lstStyle/>
          <a:p>
            <a:r>
              <a:rPr lang="nn-NO"/>
              <a:t>Ein open sosial kultur</a:t>
            </a:r>
          </a:p>
        </p:txBody>
      </p:sp>
    </p:spTree>
    <p:extLst>
      <p:ext uri="{BB962C8B-B14F-4D97-AF65-F5344CB8AC3E}">
        <p14:creationId xmlns:p14="http://schemas.microsoft.com/office/powerpoint/2010/main" val="2525967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1852B-C9B0-514B-8ADA-8EBB7EFADD31}"/>
              </a:ext>
            </a:extLst>
          </p:cNvPr>
          <p:cNvSpPr>
            <a:spLocks noGrp="1"/>
          </p:cNvSpPr>
          <p:nvPr>
            <p:ph type="title"/>
          </p:nvPr>
        </p:nvSpPr>
        <p:spPr/>
        <p:txBody>
          <a:bodyPr>
            <a:normAutofit/>
          </a:bodyPr>
          <a:lstStyle/>
          <a:p>
            <a:r>
              <a:rPr lang="nb-NO"/>
              <a:t>10 råd for </a:t>
            </a:r>
            <a:r>
              <a:rPr lang="nb-NO" err="1"/>
              <a:t>ein</a:t>
            </a:r>
            <a:r>
              <a:rPr lang="nb-NO"/>
              <a:t> god debattkultur</a:t>
            </a:r>
          </a:p>
        </p:txBody>
      </p:sp>
      <p:sp>
        <p:nvSpPr>
          <p:cNvPr id="3" name="Content Placeholder 2">
            <a:extLst>
              <a:ext uri="{FF2B5EF4-FFF2-40B4-BE49-F238E27FC236}">
                <a16:creationId xmlns:a16="http://schemas.microsoft.com/office/drawing/2014/main" id="{CBAFF7DA-552A-F64A-A192-907A64B14225}"/>
              </a:ext>
            </a:extLst>
          </p:cNvPr>
          <p:cNvSpPr>
            <a:spLocks noGrp="1"/>
          </p:cNvSpPr>
          <p:nvPr>
            <p:ph idx="1"/>
          </p:nvPr>
        </p:nvSpPr>
        <p:spPr/>
        <p:txBody>
          <a:bodyPr>
            <a:normAutofit fontScale="92500" lnSpcReduction="20000"/>
          </a:bodyPr>
          <a:lstStyle/>
          <a:p>
            <a:pPr marL="514350" indent="-514350">
              <a:buFont typeface="+mj-lt"/>
              <a:buAutoNum type="arabicPeriod"/>
            </a:pPr>
            <a:r>
              <a:rPr lang="nn-NO" dirty="0"/>
              <a:t>Unngå å bruke hersketeknikkane.</a:t>
            </a:r>
          </a:p>
          <a:p>
            <a:pPr marL="514350" indent="-514350">
              <a:buFont typeface="+mj-lt"/>
              <a:buAutoNum type="arabicPeriod"/>
            </a:pPr>
            <a:r>
              <a:rPr lang="nn-NO" dirty="0"/>
              <a:t>Vedtatt politikk skal bli respektert og få konsekvensar.</a:t>
            </a:r>
          </a:p>
          <a:p>
            <a:pPr marL="514350" indent="-514350">
              <a:buFont typeface="+mj-lt"/>
              <a:buAutoNum type="arabicPeriod"/>
            </a:pPr>
            <a:r>
              <a:rPr lang="nn-NO" dirty="0"/>
              <a:t>Ta ball og ikkje mann.</a:t>
            </a:r>
          </a:p>
          <a:p>
            <a:pPr marL="514350" indent="-514350">
              <a:buFont typeface="+mj-lt"/>
              <a:buAutoNum type="arabicPeriod"/>
            </a:pPr>
            <a:r>
              <a:rPr lang="nn-NO" dirty="0"/>
              <a:t>Unngå stråmenn.</a:t>
            </a:r>
          </a:p>
          <a:p>
            <a:pPr marL="514350" indent="-514350">
              <a:buFont typeface="+mj-lt"/>
              <a:buAutoNum type="arabicPeriod"/>
            </a:pPr>
            <a:r>
              <a:rPr lang="nn-NO" dirty="0"/>
              <a:t>Unngå tendensiøse </a:t>
            </a:r>
            <a:r>
              <a:rPr lang="nn-NO" dirty="0" err="1"/>
              <a:t>gjenforteljingar</a:t>
            </a:r>
            <a:r>
              <a:rPr lang="nn-NO" dirty="0"/>
              <a:t>.</a:t>
            </a:r>
          </a:p>
          <a:p>
            <a:pPr marL="514350" indent="-514350">
              <a:buFont typeface="+mj-lt"/>
              <a:buAutoNum type="arabicPeriod"/>
            </a:pPr>
            <a:r>
              <a:rPr lang="nn-NO" dirty="0"/>
              <a:t>Høyr på kva folk seier, og forstå kvarandre i beste meining.</a:t>
            </a:r>
          </a:p>
          <a:p>
            <a:pPr marL="514350" indent="-514350">
              <a:buFont typeface="+mj-lt"/>
              <a:buAutoNum type="arabicPeriod"/>
            </a:pPr>
            <a:r>
              <a:rPr lang="nn-NO" dirty="0"/>
              <a:t>Snakk med folk, ikkje om.</a:t>
            </a:r>
          </a:p>
          <a:p>
            <a:pPr marL="514350" indent="-514350">
              <a:buFont typeface="+mj-lt"/>
              <a:buAutoNum type="arabicPeriod"/>
            </a:pPr>
            <a:r>
              <a:rPr lang="nn-NO" dirty="0"/>
              <a:t>Unngå å gi folk meiningar basert på andre debattar.</a:t>
            </a:r>
          </a:p>
          <a:p>
            <a:pPr marL="514350" indent="-514350">
              <a:buFont typeface="+mj-lt"/>
              <a:buAutoNum type="arabicPeriod"/>
            </a:pPr>
            <a:r>
              <a:rPr lang="nn-NO" dirty="0"/>
              <a:t>Unngå kompromiss som berre tilslører reelle ueinigheit.</a:t>
            </a:r>
          </a:p>
          <a:p>
            <a:pPr marL="514350" indent="-514350">
              <a:buFont typeface="+mj-lt"/>
              <a:buAutoNum type="arabicPeriod"/>
            </a:pPr>
            <a:r>
              <a:rPr lang="nn-NO" dirty="0"/>
              <a:t>Skvær opp i etterkant.</a:t>
            </a:r>
          </a:p>
          <a:p>
            <a:endParaRPr lang="nn-NO" dirty="0"/>
          </a:p>
          <a:p>
            <a:endParaRPr lang="nn-NO" dirty="0"/>
          </a:p>
        </p:txBody>
      </p:sp>
    </p:spTree>
    <p:extLst>
      <p:ext uri="{BB962C8B-B14F-4D97-AF65-F5344CB8AC3E}">
        <p14:creationId xmlns:p14="http://schemas.microsoft.com/office/powerpoint/2010/main" val="1440570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D906F5-B569-804A-9335-F408FD29E52E}"/>
              </a:ext>
            </a:extLst>
          </p:cNvPr>
          <p:cNvSpPr>
            <a:spLocks noGrp="1"/>
          </p:cNvSpPr>
          <p:nvPr>
            <p:ph type="body" sz="quarter" idx="14"/>
          </p:nvPr>
        </p:nvSpPr>
        <p:spPr>
          <a:xfrm>
            <a:off x="451413" y="1782501"/>
            <a:ext cx="6192455" cy="4742477"/>
          </a:xfrm>
        </p:spPr>
        <p:txBody>
          <a:bodyPr>
            <a:noAutofit/>
          </a:bodyPr>
          <a:lstStyle/>
          <a:p>
            <a:pPr>
              <a:lnSpc>
                <a:spcPct val="100000"/>
              </a:lnSpc>
              <a:spcBef>
                <a:spcPts val="0"/>
              </a:spcBef>
              <a:spcAft>
                <a:spcPts val="600"/>
              </a:spcAft>
              <a:buClr>
                <a:srgbClr val="DC0028"/>
              </a:buClr>
              <a:tabLst>
                <a:tab pos="257175" algn="l"/>
              </a:tabLst>
            </a:pPr>
            <a:r>
              <a:rPr lang="nn-NO" sz="2400" dirty="0"/>
              <a:t>Aksepter at det finst gode sosialistar, feministar, antirasistar og miljøvernarar som er ueinige med deg</a:t>
            </a:r>
          </a:p>
          <a:p>
            <a:pPr>
              <a:lnSpc>
                <a:spcPct val="100000"/>
              </a:lnSpc>
              <a:spcBef>
                <a:spcPts val="0"/>
              </a:spcBef>
              <a:spcAft>
                <a:spcPts val="600"/>
              </a:spcAft>
              <a:buClr>
                <a:srgbClr val="DC0028"/>
              </a:buClr>
              <a:tabLst>
                <a:tab pos="257175" algn="l"/>
              </a:tabLst>
            </a:pPr>
            <a:r>
              <a:rPr lang="nn-NO" sz="2400" dirty="0"/>
              <a:t>Alle må lukkast for at SV skal lukkast - også den SV-</a:t>
            </a:r>
            <a:r>
              <a:rPr lang="nn-NO" sz="2400" dirty="0" err="1"/>
              <a:t>aren</a:t>
            </a:r>
            <a:r>
              <a:rPr lang="nn-NO" sz="2400" dirty="0"/>
              <a:t> du er mest ueinig med, ja kanskje til og med ikkje likar</a:t>
            </a:r>
          </a:p>
          <a:p>
            <a:pPr>
              <a:lnSpc>
                <a:spcPct val="100000"/>
              </a:lnSpc>
              <a:spcBef>
                <a:spcPts val="0"/>
              </a:spcBef>
              <a:spcAft>
                <a:spcPts val="600"/>
              </a:spcAft>
              <a:buClr>
                <a:srgbClr val="DC0028"/>
              </a:buClr>
              <a:tabLst>
                <a:tab pos="257175" algn="l"/>
              </a:tabLst>
            </a:pPr>
            <a:r>
              <a:rPr lang="nn-NO" sz="2400" dirty="0"/>
              <a:t>Vi må heie kvarandre fram i staden for å drage kvarandre ned</a:t>
            </a:r>
          </a:p>
          <a:p>
            <a:pPr>
              <a:lnSpc>
                <a:spcPct val="100000"/>
              </a:lnSpc>
              <a:spcBef>
                <a:spcPts val="0"/>
              </a:spcBef>
              <a:spcAft>
                <a:spcPts val="600"/>
              </a:spcAft>
              <a:buClr>
                <a:srgbClr val="DC0028"/>
              </a:buClr>
              <a:tabLst>
                <a:tab pos="257175" algn="l"/>
              </a:tabLst>
            </a:pPr>
            <a:r>
              <a:rPr lang="nn-NO" sz="2400" dirty="0"/>
              <a:t>Vi må godta at ikkje alle kan alt</a:t>
            </a:r>
          </a:p>
          <a:p>
            <a:pPr>
              <a:lnSpc>
                <a:spcPct val="100000"/>
              </a:lnSpc>
              <a:spcBef>
                <a:spcPts val="0"/>
              </a:spcBef>
              <a:spcAft>
                <a:spcPts val="600"/>
              </a:spcAft>
              <a:buClr>
                <a:srgbClr val="DC0028"/>
              </a:buClr>
              <a:tabLst>
                <a:tab pos="257175" algn="l"/>
              </a:tabLst>
            </a:pPr>
            <a:r>
              <a:rPr lang="nn-NO" sz="2400" dirty="0"/>
              <a:t>Vi må godta at folk gjer feil</a:t>
            </a:r>
          </a:p>
          <a:p>
            <a:pPr>
              <a:lnSpc>
                <a:spcPct val="100000"/>
              </a:lnSpc>
              <a:spcBef>
                <a:spcPts val="0"/>
              </a:spcBef>
              <a:spcAft>
                <a:spcPts val="600"/>
              </a:spcAft>
              <a:buClr>
                <a:srgbClr val="DC0028"/>
              </a:buClr>
              <a:tabLst>
                <a:tab pos="257175" algn="l"/>
              </a:tabLst>
            </a:pPr>
            <a:r>
              <a:rPr lang="nn-NO" sz="2400" dirty="0"/>
              <a:t>Vi må godta gi kvarandre konstruktive tilbakemeldingar</a:t>
            </a:r>
          </a:p>
        </p:txBody>
      </p:sp>
      <p:sp>
        <p:nvSpPr>
          <p:cNvPr id="2" name="Title 1">
            <a:extLst>
              <a:ext uri="{FF2B5EF4-FFF2-40B4-BE49-F238E27FC236}">
                <a16:creationId xmlns:a16="http://schemas.microsoft.com/office/drawing/2014/main" id="{798EA7A1-20C8-274B-ACFE-2EC704AC9D39}"/>
              </a:ext>
            </a:extLst>
          </p:cNvPr>
          <p:cNvSpPr>
            <a:spLocks noGrp="1"/>
          </p:cNvSpPr>
          <p:nvPr>
            <p:ph type="title"/>
          </p:nvPr>
        </p:nvSpPr>
        <p:spPr/>
        <p:txBody>
          <a:bodyPr/>
          <a:lstStyle/>
          <a:p>
            <a:r>
              <a:rPr lang="nb-NO" err="1"/>
              <a:t>Ein</a:t>
            </a:r>
            <a:r>
              <a:rPr lang="nb-NO"/>
              <a:t> raus kultur</a:t>
            </a:r>
          </a:p>
        </p:txBody>
      </p:sp>
      <p:pic>
        <p:nvPicPr>
          <p:cNvPr id="5" name="Plassholder for bilde 6" descr="A group of people sitting in front of a crowd&#10;&#10;Description automatically generated">
            <a:extLst>
              <a:ext uri="{FF2B5EF4-FFF2-40B4-BE49-F238E27FC236}">
                <a16:creationId xmlns:a16="http://schemas.microsoft.com/office/drawing/2014/main" id="{9CBC4724-B83C-F246-872C-C737E368AEF5}"/>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6641" r="16641"/>
          <a:stretch/>
        </p:blipFill>
        <p:spPr>
          <a:prstGeom prst="rect">
            <a:avLst/>
          </a:prstGeom>
          <a:noFill/>
        </p:spPr>
      </p:pic>
    </p:spTree>
    <p:extLst>
      <p:ext uri="{BB962C8B-B14F-4D97-AF65-F5344CB8AC3E}">
        <p14:creationId xmlns:p14="http://schemas.microsoft.com/office/powerpoint/2010/main" val="989543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2E7F3FD5-98B4-B846-A04C-EEEF8172E771}"/>
              </a:ext>
            </a:extLst>
          </p:cNvPr>
          <p:cNvSpPr>
            <a:spLocks noGrp="1"/>
          </p:cNvSpPr>
          <p:nvPr>
            <p:ph type="title"/>
          </p:nvPr>
        </p:nvSpPr>
        <p:spPr/>
        <p:txBody>
          <a:bodyPr/>
          <a:lstStyle/>
          <a:p>
            <a:r>
              <a:rPr lang="nn-NO"/>
              <a:t>Konflikthandtering </a:t>
            </a:r>
          </a:p>
        </p:txBody>
      </p:sp>
      <p:sp>
        <p:nvSpPr>
          <p:cNvPr id="5" name="Plassholder for innhold 4">
            <a:extLst>
              <a:ext uri="{FF2B5EF4-FFF2-40B4-BE49-F238E27FC236}">
                <a16:creationId xmlns:a16="http://schemas.microsoft.com/office/drawing/2014/main" id="{DBD73D10-91CF-744D-B1FA-D6B30089D7B1}"/>
              </a:ext>
            </a:extLst>
          </p:cNvPr>
          <p:cNvSpPr>
            <a:spLocks noGrp="1"/>
          </p:cNvSpPr>
          <p:nvPr>
            <p:ph idx="1"/>
          </p:nvPr>
        </p:nvSpPr>
        <p:spPr/>
        <p:txBody>
          <a:bodyPr>
            <a:normAutofit fontScale="85000" lnSpcReduction="10000"/>
          </a:bodyPr>
          <a:lstStyle/>
          <a:p>
            <a:pPr>
              <a:lnSpc>
                <a:spcPct val="110000"/>
              </a:lnSpc>
              <a:spcBef>
                <a:spcPts val="0"/>
              </a:spcBef>
              <a:spcAft>
                <a:spcPts val="600"/>
              </a:spcAft>
              <a:buClr>
                <a:srgbClr val="DC0028"/>
              </a:buClr>
              <a:tabLst>
                <a:tab pos="257175" algn="l"/>
              </a:tabLst>
            </a:pPr>
            <a:r>
              <a:rPr lang="nn-NO" dirty="0"/>
              <a:t>God konflikthandtering er ein viktig del av ein god partikultur</a:t>
            </a:r>
          </a:p>
          <a:p>
            <a:pPr>
              <a:lnSpc>
                <a:spcPct val="110000"/>
              </a:lnSpc>
              <a:spcBef>
                <a:spcPts val="0"/>
              </a:spcBef>
              <a:spcAft>
                <a:spcPts val="600"/>
              </a:spcAft>
              <a:buClr>
                <a:srgbClr val="DC0028"/>
              </a:buClr>
              <a:tabLst>
                <a:tab pos="257175" algn="l"/>
              </a:tabLst>
            </a:pPr>
            <a:r>
              <a:rPr lang="nn-NO" dirty="0"/>
              <a:t>Konfliktar er ofte eit resultat av uklar ansvarsfordeling, misforståingar eller mangel på informasjon</a:t>
            </a:r>
          </a:p>
          <a:p>
            <a:pPr>
              <a:lnSpc>
                <a:spcPct val="110000"/>
              </a:lnSpc>
              <a:spcBef>
                <a:spcPts val="0"/>
              </a:spcBef>
              <a:spcAft>
                <a:spcPts val="600"/>
              </a:spcAft>
              <a:buClr>
                <a:srgbClr val="DC0028"/>
              </a:buClr>
              <a:tabLst>
                <a:tab pos="257175" algn="l"/>
              </a:tabLst>
            </a:pPr>
            <a:r>
              <a:rPr lang="nn-NO" dirty="0"/>
              <a:t>Viktig å både førebygge konfliktar og løyse dei når dei kjem</a:t>
            </a:r>
          </a:p>
          <a:p>
            <a:pPr>
              <a:lnSpc>
                <a:spcPct val="110000"/>
              </a:lnSpc>
              <a:spcBef>
                <a:spcPts val="0"/>
              </a:spcBef>
              <a:spcAft>
                <a:spcPts val="600"/>
              </a:spcAft>
              <a:buClr>
                <a:srgbClr val="DC0028"/>
              </a:buClr>
              <a:tabLst>
                <a:tab pos="257175" algn="l"/>
              </a:tabLst>
            </a:pPr>
            <a:r>
              <a:rPr lang="nn-NO" dirty="0"/>
              <a:t>Viktig å ta tak i saka tidleg, om ho har potensiale til å bli ei konflikt</a:t>
            </a:r>
          </a:p>
          <a:p>
            <a:pPr>
              <a:lnSpc>
                <a:spcPct val="110000"/>
              </a:lnSpc>
              <a:spcBef>
                <a:spcPts val="0"/>
              </a:spcBef>
              <a:spcAft>
                <a:spcPts val="600"/>
              </a:spcAft>
              <a:buClr>
                <a:srgbClr val="DC0028"/>
              </a:buClr>
              <a:tabLst>
                <a:tab pos="257175" algn="l"/>
              </a:tabLst>
            </a:pPr>
            <a:r>
              <a:rPr lang="nn-NO" dirty="0"/>
              <a:t>Vi må forsøke å finne ut kva konflikten botnar i, om dette er uklart</a:t>
            </a:r>
          </a:p>
          <a:p>
            <a:pPr>
              <a:lnSpc>
                <a:spcPct val="110000"/>
              </a:lnSpc>
              <a:spcBef>
                <a:spcPts val="0"/>
              </a:spcBef>
              <a:spcAft>
                <a:spcPts val="600"/>
              </a:spcAft>
              <a:buClr>
                <a:srgbClr val="DC0028"/>
              </a:buClr>
              <a:tabLst>
                <a:tab pos="257175" algn="l"/>
              </a:tabLst>
            </a:pPr>
            <a:r>
              <a:rPr lang="nn-NO" dirty="0"/>
              <a:t>Vi må søkje å løyse konflikten på lågast mogleg nivå - først og fremst mellom dei involverte</a:t>
            </a:r>
          </a:p>
          <a:p>
            <a:pPr>
              <a:lnSpc>
                <a:spcPct val="110000"/>
              </a:lnSpc>
              <a:spcBef>
                <a:spcPts val="0"/>
              </a:spcBef>
              <a:spcAft>
                <a:spcPts val="600"/>
              </a:spcAft>
              <a:buClr>
                <a:srgbClr val="DC0028"/>
              </a:buClr>
              <a:tabLst>
                <a:tab pos="257175" algn="l"/>
              </a:tabLst>
            </a:pPr>
            <a:r>
              <a:rPr lang="nn-NO" dirty="0"/>
              <a:t>Vi kan ta kontakt med partiet sentralt om situasjonen er fastlåst, for å få nøytrale perspektiv og hjelp til å løyse opp</a:t>
            </a:r>
          </a:p>
          <a:p>
            <a:endParaRPr lang="nn-NO" dirty="0"/>
          </a:p>
        </p:txBody>
      </p:sp>
    </p:spTree>
    <p:extLst>
      <p:ext uri="{BB962C8B-B14F-4D97-AF65-F5344CB8AC3E}">
        <p14:creationId xmlns:p14="http://schemas.microsoft.com/office/powerpoint/2010/main" val="2804943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8EFE0B-6CF3-6547-B80E-BC109F93A430}"/>
              </a:ext>
            </a:extLst>
          </p:cNvPr>
          <p:cNvSpPr>
            <a:spLocks noGrp="1"/>
          </p:cNvSpPr>
          <p:nvPr>
            <p:ph type="title"/>
          </p:nvPr>
        </p:nvSpPr>
        <p:spPr/>
        <p:txBody>
          <a:bodyPr>
            <a:noAutofit/>
          </a:bodyPr>
          <a:lstStyle/>
          <a:p>
            <a:r>
              <a:rPr lang="nn-NO"/>
              <a:t>Førebygging av konfliktar</a:t>
            </a:r>
          </a:p>
        </p:txBody>
      </p:sp>
      <p:sp>
        <p:nvSpPr>
          <p:cNvPr id="3" name="Plassholder for innhold 2">
            <a:extLst>
              <a:ext uri="{FF2B5EF4-FFF2-40B4-BE49-F238E27FC236}">
                <a16:creationId xmlns:a16="http://schemas.microsoft.com/office/drawing/2014/main" id="{127D9039-94D2-AE44-A2CA-FCD502B92736}"/>
              </a:ext>
            </a:extLst>
          </p:cNvPr>
          <p:cNvSpPr>
            <a:spLocks noGrp="1"/>
          </p:cNvSpPr>
          <p:nvPr>
            <p:ph idx="1"/>
          </p:nvPr>
        </p:nvSpPr>
        <p:spPr/>
        <p:txBody>
          <a:bodyPr>
            <a:normAutofit/>
          </a:bodyPr>
          <a:lstStyle/>
          <a:p>
            <a:pPr>
              <a:lnSpc>
                <a:spcPct val="110000"/>
              </a:lnSpc>
              <a:spcBef>
                <a:spcPts val="0"/>
              </a:spcBef>
              <a:spcAft>
                <a:spcPts val="600"/>
              </a:spcAft>
              <a:buClr>
                <a:srgbClr val="DC0028"/>
              </a:buClr>
              <a:tabLst>
                <a:tab pos="257175" algn="l"/>
              </a:tabLst>
            </a:pPr>
            <a:r>
              <a:rPr lang="nn-NO" sz="2400" dirty="0"/>
              <a:t>Vi må ha opne og tydelege prosessar </a:t>
            </a:r>
          </a:p>
          <a:p>
            <a:pPr>
              <a:lnSpc>
                <a:spcPct val="110000"/>
              </a:lnSpc>
              <a:spcBef>
                <a:spcPts val="0"/>
              </a:spcBef>
              <a:spcAft>
                <a:spcPts val="600"/>
              </a:spcAft>
              <a:buClr>
                <a:srgbClr val="DC0028"/>
              </a:buClr>
              <a:tabLst>
                <a:tab pos="257175" algn="l"/>
              </a:tabLst>
            </a:pPr>
            <a:r>
              <a:rPr lang="nn-NO" sz="2400" dirty="0"/>
              <a:t>Vi må skape legitimitet for arbeidet vårt, og vere ei samlande leiing, også for medlemmer eller lokallag som er ueinig med fylkeslaget politisk eller organisatorisk </a:t>
            </a:r>
          </a:p>
          <a:p>
            <a:pPr>
              <a:lnSpc>
                <a:spcPct val="110000"/>
              </a:lnSpc>
              <a:spcBef>
                <a:spcPts val="0"/>
              </a:spcBef>
              <a:spcAft>
                <a:spcPts val="600"/>
              </a:spcAft>
              <a:buClr>
                <a:srgbClr val="DC0028"/>
              </a:buClr>
              <a:tabLst>
                <a:tab pos="257175" algn="l"/>
              </a:tabLst>
            </a:pPr>
            <a:r>
              <a:rPr lang="nn-NO" sz="2400" dirty="0"/>
              <a:t>Vi må sørge for å forankre avgjerder godt, og hugse å lytte til alle innspel og tilbakemeldingar</a:t>
            </a:r>
          </a:p>
          <a:p>
            <a:pPr>
              <a:lnSpc>
                <a:spcPct val="110000"/>
              </a:lnSpc>
              <a:spcBef>
                <a:spcPts val="0"/>
              </a:spcBef>
              <a:spcAft>
                <a:spcPts val="600"/>
              </a:spcAft>
              <a:buClr>
                <a:srgbClr val="DC0028"/>
              </a:buClr>
              <a:tabLst>
                <a:tab pos="257175" algn="l"/>
              </a:tabLst>
            </a:pPr>
            <a:r>
              <a:rPr lang="nn-NO" sz="2400" dirty="0"/>
              <a:t>Oppgåva vår er ikkje alltid å få gjennomslag for eigne standpunkt, men å medverke til avgjerder som fylkeslaget kan stå saman om </a:t>
            </a:r>
          </a:p>
          <a:p>
            <a:pPr>
              <a:lnSpc>
                <a:spcPct val="110000"/>
              </a:lnSpc>
              <a:spcBef>
                <a:spcPts val="0"/>
              </a:spcBef>
              <a:spcAft>
                <a:spcPts val="600"/>
              </a:spcAft>
              <a:buClr>
                <a:srgbClr val="DC0028"/>
              </a:buClr>
              <a:tabLst>
                <a:tab pos="257175" algn="l"/>
              </a:tabLst>
            </a:pPr>
            <a:r>
              <a:rPr lang="nn-NO" sz="2400" dirty="0"/>
              <a:t>Vi må ikkje vere redd for å ta tak i og diskutere mindre konfliktar og usemjer når dei dukkar opp, og vere lydhør til kritikk mot fylkeslaget </a:t>
            </a:r>
          </a:p>
        </p:txBody>
      </p:sp>
    </p:spTree>
    <p:extLst>
      <p:ext uri="{BB962C8B-B14F-4D97-AF65-F5344CB8AC3E}">
        <p14:creationId xmlns:p14="http://schemas.microsoft.com/office/powerpoint/2010/main" val="1979172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DA50595-F2D5-4B45-83BF-6E9959839D34}"/>
              </a:ext>
            </a:extLst>
          </p:cNvPr>
          <p:cNvSpPr>
            <a:spLocks noGrp="1"/>
          </p:cNvSpPr>
          <p:nvPr>
            <p:ph type="title"/>
          </p:nvPr>
        </p:nvSpPr>
        <p:spPr/>
        <p:txBody>
          <a:bodyPr/>
          <a:lstStyle/>
          <a:p>
            <a:r>
              <a:rPr lang="nn-NO"/>
              <a:t>Tema for dette kurset</a:t>
            </a:r>
          </a:p>
        </p:txBody>
      </p:sp>
      <p:sp>
        <p:nvSpPr>
          <p:cNvPr id="3" name="Plassholder for innhold 2">
            <a:extLst>
              <a:ext uri="{FF2B5EF4-FFF2-40B4-BE49-F238E27FC236}">
                <a16:creationId xmlns:a16="http://schemas.microsoft.com/office/drawing/2014/main" id="{69D71A54-A3C6-1445-9472-110F7A10C151}"/>
              </a:ext>
            </a:extLst>
          </p:cNvPr>
          <p:cNvSpPr>
            <a:spLocks noGrp="1"/>
          </p:cNvSpPr>
          <p:nvPr>
            <p:ph idx="1"/>
          </p:nvPr>
        </p:nvSpPr>
        <p:spPr/>
        <p:txBody>
          <a:bodyPr>
            <a:normAutofit/>
          </a:bodyPr>
          <a:lstStyle/>
          <a:p>
            <a:pPr>
              <a:lnSpc>
                <a:spcPct val="100000"/>
              </a:lnSpc>
              <a:spcBef>
                <a:spcPts val="0"/>
              </a:spcBef>
              <a:spcAft>
                <a:spcPts val="600"/>
              </a:spcAft>
              <a:buClr>
                <a:srgbClr val="DC0028"/>
              </a:buClr>
              <a:tabLst>
                <a:tab pos="257175" algn="l"/>
              </a:tabLst>
            </a:pPr>
            <a:r>
              <a:rPr lang="nn-NO" sz="3600" dirty="0"/>
              <a:t>Om å leie eit fylkeslag</a:t>
            </a:r>
          </a:p>
          <a:p>
            <a:pPr>
              <a:lnSpc>
                <a:spcPct val="100000"/>
              </a:lnSpc>
              <a:spcBef>
                <a:spcPts val="0"/>
              </a:spcBef>
              <a:spcAft>
                <a:spcPts val="600"/>
              </a:spcAft>
              <a:buClr>
                <a:srgbClr val="DC0028"/>
              </a:buClr>
              <a:tabLst>
                <a:tab pos="257175" algn="l"/>
              </a:tabLst>
            </a:pPr>
            <a:r>
              <a:rPr lang="nn-NO" sz="3600" dirty="0"/>
              <a:t>Å skape ein god partikultur</a:t>
            </a:r>
          </a:p>
          <a:p>
            <a:pPr>
              <a:lnSpc>
                <a:spcPct val="100000"/>
              </a:lnSpc>
              <a:spcBef>
                <a:spcPts val="0"/>
              </a:spcBef>
              <a:spcAft>
                <a:spcPts val="600"/>
              </a:spcAft>
              <a:buClr>
                <a:srgbClr val="DC0028"/>
              </a:buClr>
              <a:tabLst>
                <a:tab pos="257175" algn="l"/>
              </a:tabLst>
            </a:pPr>
            <a:r>
              <a:rPr lang="nn-NO" sz="3600" dirty="0"/>
              <a:t>Organisatorisk leiing</a:t>
            </a:r>
          </a:p>
          <a:p>
            <a:pPr>
              <a:lnSpc>
                <a:spcPct val="100000"/>
              </a:lnSpc>
              <a:spcBef>
                <a:spcPts val="0"/>
              </a:spcBef>
              <a:spcAft>
                <a:spcPts val="600"/>
              </a:spcAft>
              <a:buClr>
                <a:srgbClr val="DC0028"/>
              </a:buClr>
              <a:tabLst>
                <a:tab pos="257175" algn="l"/>
              </a:tabLst>
            </a:pPr>
            <a:r>
              <a:rPr lang="nn-NO" sz="3600" dirty="0"/>
              <a:t>Oppfølging av fylkessekretæren</a:t>
            </a:r>
          </a:p>
          <a:p>
            <a:pPr>
              <a:lnSpc>
                <a:spcPct val="100000"/>
              </a:lnSpc>
              <a:spcBef>
                <a:spcPts val="0"/>
              </a:spcBef>
              <a:spcAft>
                <a:spcPts val="600"/>
              </a:spcAft>
              <a:buClr>
                <a:srgbClr val="DC0028"/>
              </a:buClr>
              <a:tabLst>
                <a:tab pos="257175" algn="l"/>
              </a:tabLst>
            </a:pPr>
            <a:r>
              <a:rPr lang="nn-NO" sz="3600" dirty="0"/>
              <a:t>Deltaking i landsstyret</a:t>
            </a:r>
          </a:p>
        </p:txBody>
      </p:sp>
    </p:spTree>
    <p:extLst>
      <p:ext uri="{BB962C8B-B14F-4D97-AF65-F5344CB8AC3E}">
        <p14:creationId xmlns:p14="http://schemas.microsoft.com/office/powerpoint/2010/main" val="1792745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6D3C5797-E5E0-2645-A42A-E7ACD86F738E}"/>
              </a:ext>
            </a:extLst>
          </p:cNvPr>
          <p:cNvSpPr>
            <a:spLocks noGrp="1"/>
          </p:cNvSpPr>
          <p:nvPr>
            <p:ph type="body" sz="quarter" idx="14"/>
          </p:nvPr>
        </p:nvSpPr>
        <p:spPr/>
        <p:txBody>
          <a:bodyPr>
            <a:normAutofit/>
          </a:bodyPr>
          <a:lstStyle/>
          <a:p>
            <a:pPr>
              <a:lnSpc>
                <a:spcPct val="100000"/>
              </a:lnSpc>
              <a:spcBef>
                <a:spcPts val="0"/>
              </a:spcBef>
              <a:spcAft>
                <a:spcPts val="600"/>
              </a:spcAft>
              <a:buClr>
                <a:srgbClr val="DC0028"/>
              </a:buClr>
              <a:tabLst>
                <a:tab pos="257175" algn="l"/>
              </a:tabLst>
            </a:pPr>
            <a:r>
              <a:rPr lang="nn-NO" sz="2400" dirty="0"/>
              <a:t>Ein god internfeministisk praksis er sentralt for ein god partikultur</a:t>
            </a:r>
          </a:p>
          <a:p>
            <a:pPr>
              <a:lnSpc>
                <a:spcPct val="100000"/>
              </a:lnSpc>
              <a:spcBef>
                <a:spcPts val="0"/>
              </a:spcBef>
              <a:spcAft>
                <a:spcPts val="600"/>
              </a:spcAft>
              <a:buClr>
                <a:srgbClr val="DC0028"/>
              </a:buClr>
              <a:tabLst>
                <a:tab pos="257175" algn="l"/>
              </a:tabLst>
            </a:pPr>
            <a:r>
              <a:rPr lang="nn-NO" sz="2400" dirty="0"/>
              <a:t>Fylkeslaget bør utarbeide ein internfeministisk strategi som ein del av arbeidet med god partikultur</a:t>
            </a:r>
          </a:p>
          <a:p>
            <a:pPr>
              <a:lnSpc>
                <a:spcPct val="100000"/>
              </a:lnSpc>
              <a:spcBef>
                <a:spcPts val="0"/>
              </a:spcBef>
              <a:spcAft>
                <a:spcPts val="600"/>
              </a:spcAft>
              <a:buClr>
                <a:srgbClr val="DC0028"/>
              </a:buClr>
              <a:tabLst>
                <a:tab pos="257175" algn="l"/>
              </a:tabLst>
            </a:pPr>
            <a:r>
              <a:rPr lang="nn-NO" sz="2400" dirty="0"/>
              <a:t>Fylkesstyret har overordna ansvar for at det internfeministiske arbeidet blir følgt opp </a:t>
            </a:r>
          </a:p>
          <a:p>
            <a:endParaRPr lang="nn-NO" dirty="0"/>
          </a:p>
        </p:txBody>
      </p:sp>
      <p:sp>
        <p:nvSpPr>
          <p:cNvPr id="2" name="Tittel 1">
            <a:extLst>
              <a:ext uri="{FF2B5EF4-FFF2-40B4-BE49-F238E27FC236}">
                <a16:creationId xmlns:a16="http://schemas.microsoft.com/office/drawing/2014/main" id="{D7F6E226-3EC9-6F40-AEC1-82533F26EB68}"/>
              </a:ext>
            </a:extLst>
          </p:cNvPr>
          <p:cNvSpPr>
            <a:spLocks noGrp="1"/>
          </p:cNvSpPr>
          <p:nvPr>
            <p:ph type="title"/>
          </p:nvPr>
        </p:nvSpPr>
        <p:spPr/>
        <p:txBody>
          <a:bodyPr/>
          <a:lstStyle/>
          <a:p>
            <a:r>
              <a:rPr lang="nn-NO"/>
              <a:t>Internfeminisme</a:t>
            </a:r>
          </a:p>
        </p:txBody>
      </p:sp>
      <p:pic>
        <p:nvPicPr>
          <p:cNvPr id="5" name="Plassholder for bilde 6" descr="A group of people sitting at a table in a room&#10;&#10;Description automatically generated">
            <a:extLst>
              <a:ext uri="{FF2B5EF4-FFF2-40B4-BE49-F238E27FC236}">
                <a16:creationId xmlns:a16="http://schemas.microsoft.com/office/drawing/2014/main" id="{910F983D-E4E0-B64E-B862-48A95CEA4301}"/>
              </a:ext>
            </a:extLst>
          </p:cNvPr>
          <p:cNvPicPr>
            <a:picLocks noGrp="1" noChangeAspect="1"/>
          </p:cNvPicPr>
          <p:nvPr>
            <p:ph type="pic" sz="quarter" idx="13"/>
          </p:nvPr>
        </p:nvPicPr>
        <p:blipFill rotWithShape="1">
          <a:blip r:embed="rId3"/>
          <a:srcRect l="12500" r="12500"/>
          <a:stretch/>
        </p:blipFill>
        <p:spPr>
          <a:prstGeom prst="rect">
            <a:avLst/>
          </a:prstGeom>
          <a:noFill/>
        </p:spPr>
      </p:pic>
    </p:spTree>
    <p:extLst>
      <p:ext uri="{BB962C8B-B14F-4D97-AF65-F5344CB8AC3E}">
        <p14:creationId xmlns:p14="http://schemas.microsoft.com/office/powerpoint/2010/main" val="220983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9CCCF0-518C-9F47-B98C-A27CA0C9FF65}"/>
              </a:ext>
            </a:extLst>
          </p:cNvPr>
          <p:cNvSpPr>
            <a:spLocks noGrp="1"/>
          </p:cNvSpPr>
          <p:nvPr>
            <p:ph type="title"/>
          </p:nvPr>
        </p:nvSpPr>
        <p:spPr/>
        <p:txBody>
          <a:bodyPr/>
          <a:lstStyle/>
          <a:p>
            <a:r>
              <a:rPr lang="nn-NO"/>
              <a:t>Trygge møtestader</a:t>
            </a:r>
          </a:p>
        </p:txBody>
      </p:sp>
      <p:sp>
        <p:nvSpPr>
          <p:cNvPr id="3" name="Plassholder for innhold 2">
            <a:extLst>
              <a:ext uri="{FF2B5EF4-FFF2-40B4-BE49-F238E27FC236}">
                <a16:creationId xmlns:a16="http://schemas.microsoft.com/office/drawing/2014/main" id="{24312DFC-A5B1-0440-B34D-101836D30BA9}"/>
              </a:ext>
            </a:extLst>
          </p:cNvPr>
          <p:cNvSpPr>
            <a:spLocks noGrp="1"/>
          </p:cNvSpPr>
          <p:nvPr>
            <p:ph idx="1"/>
          </p:nvPr>
        </p:nvSpPr>
        <p:spPr/>
        <p:txBody>
          <a:bodyPr>
            <a:normAutofit/>
          </a:bodyPr>
          <a:lstStyle/>
          <a:p>
            <a:pPr marL="0" indent="0">
              <a:lnSpc>
                <a:spcPct val="110000"/>
              </a:lnSpc>
              <a:buNone/>
            </a:pPr>
            <a:r>
              <a:rPr lang="nn-NO"/>
              <a:t>Konkrete tiltak for å skape trygge arrangement i fylkeslaget:</a:t>
            </a:r>
          </a:p>
          <a:p>
            <a:pPr>
              <a:lnSpc>
                <a:spcPct val="110000"/>
              </a:lnSpc>
            </a:pPr>
            <a:r>
              <a:rPr lang="nn-NO"/>
              <a:t>Leiing må vere synleg og til stade</a:t>
            </a:r>
          </a:p>
          <a:p>
            <a:pPr>
              <a:lnSpc>
                <a:spcPct val="110000"/>
              </a:lnSpc>
            </a:pPr>
            <a:r>
              <a:rPr lang="nn-NO"/>
              <a:t>Sørge for rusfrie alternativ</a:t>
            </a:r>
          </a:p>
          <a:p>
            <a:pPr>
              <a:lnSpc>
                <a:spcPct val="110000"/>
              </a:lnSpc>
            </a:pPr>
            <a:r>
              <a:rPr lang="nn-NO"/>
              <a:t>Gjennomføre kjønnsdelte </a:t>
            </a:r>
            <a:r>
              <a:rPr lang="nn-NO" err="1"/>
              <a:t>formøte</a:t>
            </a:r>
            <a:endParaRPr lang="nn-NO"/>
          </a:p>
          <a:p>
            <a:pPr marL="0" indent="0">
              <a:lnSpc>
                <a:spcPct val="110000"/>
              </a:lnSpc>
              <a:buNone/>
            </a:pPr>
            <a:endParaRPr lang="nn-NO" b="1"/>
          </a:p>
        </p:txBody>
      </p:sp>
    </p:spTree>
    <p:extLst>
      <p:ext uri="{BB962C8B-B14F-4D97-AF65-F5344CB8AC3E}">
        <p14:creationId xmlns:p14="http://schemas.microsoft.com/office/powerpoint/2010/main" val="159506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C76C9CF4-C234-AE4E-9E1A-877E49A8B9B2}"/>
              </a:ext>
            </a:extLst>
          </p:cNvPr>
          <p:cNvSpPr>
            <a:spLocks noGrp="1"/>
          </p:cNvSpPr>
          <p:nvPr>
            <p:ph idx="1"/>
          </p:nvPr>
        </p:nvSpPr>
        <p:spPr/>
        <p:txBody>
          <a:bodyPr/>
          <a:lstStyle/>
          <a:p>
            <a:pPr fontAlgn="auto"/>
            <a:r>
              <a:rPr lang="nn-NO"/>
              <a:t>Korleis er partikulturen i fylkeslaget vårt? </a:t>
            </a:r>
          </a:p>
          <a:p>
            <a:pPr fontAlgn="auto"/>
            <a:r>
              <a:rPr lang="nn-NO"/>
              <a:t>Korleis møter vi kvarandre og nye medlemmer i partiet? </a:t>
            </a:r>
          </a:p>
          <a:p>
            <a:pPr fontAlgn="auto"/>
            <a:r>
              <a:rPr lang="nn-NO"/>
              <a:t>Bidreg partikulturen i fylkeslaget til at SV er eit breitt og inkluderande parti? </a:t>
            </a:r>
          </a:p>
          <a:p>
            <a:pPr fontAlgn="auto"/>
            <a:r>
              <a:rPr lang="nn-NO"/>
              <a:t>Er det lett for folk med ulik bakgrunn å delta? </a:t>
            </a:r>
          </a:p>
          <a:p>
            <a:pPr fontAlgn="auto"/>
            <a:r>
              <a:rPr lang="nn-NO"/>
              <a:t>Er det rom for usemje? Klarer vi å gjere usemje til ei styrke i utviklinga av både politikken og organisasjonen? </a:t>
            </a:r>
          </a:p>
          <a:p>
            <a:endParaRPr lang="nn-NO"/>
          </a:p>
        </p:txBody>
      </p:sp>
      <p:sp>
        <p:nvSpPr>
          <p:cNvPr id="4" name="Tittel 3">
            <a:extLst>
              <a:ext uri="{FF2B5EF4-FFF2-40B4-BE49-F238E27FC236}">
                <a16:creationId xmlns:a16="http://schemas.microsoft.com/office/drawing/2014/main" id="{CF092187-D1F5-5348-94A6-95DE276FB72F}"/>
              </a:ext>
            </a:extLst>
          </p:cNvPr>
          <p:cNvSpPr>
            <a:spLocks noGrp="1"/>
          </p:cNvSpPr>
          <p:nvPr>
            <p:ph type="title"/>
          </p:nvPr>
        </p:nvSpPr>
        <p:spPr/>
        <p:txBody>
          <a:bodyPr/>
          <a:lstStyle/>
          <a:p>
            <a:r>
              <a:rPr lang="nn-NO"/>
              <a:t>Til drøfting/refleksjon</a:t>
            </a:r>
          </a:p>
        </p:txBody>
      </p:sp>
    </p:spTree>
    <p:extLst>
      <p:ext uri="{BB962C8B-B14F-4D97-AF65-F5344CB8AC3E}">
        <p14:creationId xmlns:p14="http://schemas.microsoft.com/office/powerpoint/2010/main" val="3245013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dertittel 6">
            <a:extLst>
              <a:ext uri="{FF2B5EF4-FFF2-40B4-BE49-F238E27FC236}">
                <a16:creationId xmlns:a16="http://schemas.microsoft.com/office/drawing/2014/main" id="{45AF1094-01AD-DD45-9822-D3A637EE8301}"/>
              </a:ext>
            </a:extLst>
          </p:cNvPr>
          <p:cNvSpPr>
            <a:spLocks noGrp="1"/>
          </p:cNvSpPr>
          <p:nvPr>
            <p:ph type="subTitle" idx="1"/>
          </p:nvPr>
        </p:nvSpPr>
        <p:spPr/>
        <p:txBody>
          <a:bodyPr/>
          <a:lstStyle/>
          <a:p>
            <a:r>
              <a:rPr lang="nn-NO"/>
              <a:t>Organisatorisk leiing</a:t>
            </a:r>
          </a:p>
        </p:txBody>
      </p:sp>
    </p:spTree>
    <p:extLst>
      <p:ext uri="{BB962C8B-B14F-4D97-AF65-F5344CB8AC3E}">
        <p14:creationId xmlns:p14="http://schemas.microsoft.com/office/powerpoint/2010/main" val="887130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998A8CA-5076-D34D-AE53-D1F037020218}"/>
              </a:ext>
            </a:extLst>
          </p:cNvPr>
          <p:cNvSpPr>
            <a:spLocks noGrp="1"/>
          </p:cNvSpPr>
          <p:nvPr>
            <p:ph type="title"/>
          </p:nvPr>
        </p:nvSpPr>
        <p:spPr/>
        <p:txBody>
          <a:bodyPr>
            <a:normAutofit fontScale="90000"/>
          </a:bodyPr>
          <a:lstStyle/>
          <a:p>
            <a:r>
              <a:rPr lang="nn-NO"/>
              <a:t>Demokratiske verktøy for god leiing</a:t>
            </a:r>
          </a:p>
        </p:txBody>
      </p:sp>
      <p:sp>
        <p:nvSpPr>
          <p:cNvPr id="3" name="Plassholder for innhold 2">
            <a:extLst>
              <a:ext uri="{FF2B5EF4-FFF2-40B4-BE49-F238E27FC236}">
                <a16:creationId xmlns:a16="http://schemas.microsoft.com/office/drawing/2014/main" id="{BD11BD25-74DD-8542-92F5-43EE625F230D}"/>
              </a:ext>
            </a:extLst>
          </p:cNvPr>
          <p:cNvSpPr>
            <a:spLocks noGrp="1"/>
          </p:cNvSpPr>
          <p:nvPr>
            <p:ph idx="1"/>
          </p:nvPr>
        </p:nvSpPr>
        <p:spPr/>
        <p:txBody>
          <a:bodyPr/>
          <a:lstStyle/>
          <a:p>
            <a:pPr marL="0" lvl="2" indent="0">
              <a:spcBef>
                <a:spcPts val="0"/>
              </a:spcBef>
              <a:spcAft>
                <a:spcPts val="600"/>
              </a:spcAft>
              <a:buClr>
                <a:srgbClr val="DC0028"/>
              </a:buClr>
              <a:buNone/>
              <a:tabLst>
                <a:tab pos="257175" algn="l"/>
              </a:tabLst>
            </a:pPr>
            <a:r>
              <a:rPr lang="nn-NO" sz="2800" dirty="0"/>
              <a:t>Formelt sett får styret i fylkeslaget mandat for arbeidet sitt frå lokallaga, gjennom vedtak på årsmøtet:</a:t>
            </a:r>
          </a:p>
          <a:p>
            <a:pPr marL="252025" lvl="2" indent="-252025">
              <a:spcBef>
                <a:spcPts val="0"/>
              </a:spcBef>
              <a:spcAft>
                <a:spcPts val="600"/>
              </a:spcAft>
              <a:buClr>
                <a:srgbClr val="DC0028"/>
              </a:buClr>
              <a:buFont typeface="Calibri" panose="020F0502020204030204" pitchFamily="34" charset="0"/>
              <a:buChar char="•"/>
              <a:tabLst>
                <a:tab pos="257175" algn="l"/>
              </a:tabLst>
            </a:pPr>
            <a:r>
              <a:rPr lang="nn-NO" sz="2800" dirty="0"/>
              <a:t>Arbeidsplanen gir styret ei retning</a:t>
            </a:r>
          </a:p>
          <a:p>
            <a:pPr marL="252025" lvl="2" indent="-252025">
              <a:spcBef>
                <a:spcPts val="0"/>
              </a:spcBef>
              <a:spcAft>
                <a:spcPts val="600"/>
              </a:spcAft>
              <a:buClr>
                <a:srgbClr val="DC0028"/>
              </a:buClr>
              <a:buFont typeface="Calibri" panose="020F0502020204030204" pitchFamily="34" charset="0"/>
              <a:buChar char="•"/>
              <a:tabLst>
                <a:tab pos="257175" algn="l"/>
              </a:tabLst>
            </a:pPr>
            <a:r>
              <a:rPr lang="nn-NO" sz="2800" dirty="0"/>
              <a:t>Budsjettet, som speglar satsingane i planen, gir styret rammer for arbeidet</a:t>
            </a:r>
          </a:p>
          <a:p>
            <a:pPr marL="252025" lvl="2" indent="-252025">
              <a:spcBef>
                <a:spcPts val="0"/>
              </a:spcBef>
              <a:spcAft>
                <a:spcPts val="600"/>
              </a:spcAft>
              <a:buClr>
                <a:srgbClr val="DC0028"/>
              </a:buClr>
              <a:buFont typeface="Calibri" panose="020F0502020204030204" pitchFamily="34" charset="0"/>
              <a:buChar char="•"/>
              <a:tabLst>
                <a:tab pos="257175" algn="l"/>
              </a:tabLst>
            </a:pPr>
            <a:endParaRPr lang="nn-NO" sz="2800" dirty="0"/>
          </a:p>
          <a:p>
            <a:pPr marL="0" lvl="2" indent="0">
              <a:spcBef>
                <a:spcPts val="0"/>
              </a:spcBef>
              <a:spcAft>
                <a:spcPts val="600"/>
              </a:spcAft>
              <a:buClr>
                <a:srgbClr val="DC0028"/>
              </a:buClr>
              <a:buNone/>
              <a:tabLst>
                <a:tab pos="257175" algn="l"/>
              </a:tabLst>
            </a:pPr>
            <a:r>
              <a:rPr lang="nn-NO" sz="2800" dirty="0"/>
              <a:t>Styret rapporterer på oppfølginga av desse planane ved å legge fram årsmelding og rekneskap på årsmøtet.</a:t>
            </a:r>
          </a:p>
          <a:p>
            <a:endParaRPr lang="nn-NO" dirty="0"/>
          </a:p>
        </p:txBody>
      </p:sp>
    </p:spTree>
    <p:extLst>
      <p:ext uri="{BB962C8B-B14F-4D97-AF65-F5344CB8AC3E}">
        <p14:creationId xmlns:p14="http://schemas.microsoft.com/office/powerpoint/2010/main" val="3145844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1B4E16A-8CDB-A146-85E2-656FB02C3D82}"/>
              </a:ext>
            </a:extLst>
          </p:cNvPr>
          <p:cNvSpPr>
            <a:spLocks noGrp="1"/>
          </p:cNvSpPr>
          <p:nvPr>
            <p:ph type="title"/>
          </p:nvPr>
        </p:nvSpPr>
        <p:spPr/>
        <p:txBody>
          <a:bodyPr>
            <a:normAutofit/>
          </a:bodyPr>
          <a:lstStyle/>
          <a:p>
            <a:r>
              <a:rPr lang="nn-NO"/>
              <a:t>Arbeidsplanen</a:t>
            </a:r>
          </a:p>
        </p:txBody>
      </p:sp>
      <p:sp>
        <p:nvSpPr>
          <p:cNvPr id="4" name="Plassholder for innhold 3">
            <a:extLst>
              <a:ext uri="{FF2B5EF4-FFF2-40B4-BE49-F238E27FC236}">
                <a16:creationId xmlns:a16="http://schemas.microsoft.com/office/drawing/2014/main" id="{2B7A7DD5-F558-EC46-8A16-F35996D40DAF}"/>
              </a:ext>
            </a:extLst>
          </p:cNvPr>
          <p:cNvSpPr>
            <a:spLocks noGrp="1"/>
          </p:cNvSpPr>
          <p:nvPr>
            <p:ph idx="1"/>
          </p:nvPr>
        </p:nvSpPr>
        <p:spPr/>
        <p:txBody>
          <a:bodyPr>
            <a:normAutofit lnSpcReduction="10000"/>
          </a:bodyPr>
          <a:lstStyle/>
          <a:p>
            <a:r>
              <a:rPr lang="nn-NO" dirty="0"/>
              <a:t>Fylkesstyret har ansvaret for det organisatoriske arbeidet og utvikling av fylkeslaget</a:t>
            </a:r>
          </a:p>
          <a:p>
            <a:r>
              <a:rPr lang="nn-NO" dirty="0"/>
              <a:t>Arbeidsplanen er det viktigaste verktøyet for å gje ei retning for utviklinga</a:t>
            </a:r>
          </a:p>
          <a:p>
            <a:r>
              <a:rPr lang="nn-NO" dirty="0"/>
              <a:t>Arbeidsplanen bør vere todelt, og i samsvar med SV sentralt sin nye planstruktur:</a:t>
            </a:r>
          </a:p>
          <a:p>
            <a:pPr lvl="1"/>
            <a:r>
              <a:rPr lang="nn-NO" dirty="0"/>
              <a:t>Ein fireårig strategi for kommunevalperioden 2024-2027 som slår fast dei overordna politiske og organisatoriske måla for fylkeslaget</a:t>
            </a:r>
          </a:p>
          <a:p>
            <a:pPr lvl="1"/>
            <a:r>
              <a:rPr lang="nn-NO" dirty="0"/>
              <a:t>Ein årleg operativ plan med viktige tiltak for å nærme seg måla i den overordna strategien</a:t>
            </a:r>
          </a:p>
          <a:p>
            <a:endParaRPr lang="nn-NO" dirty="0"/>
          </a:p>
          <a:p>
            <a:endParaRPr lang="nn-NO" dirty="0"/>
          </a:p>
          <a:p>
            <a:endParaRPr lang="nn-NO" dirty="0"/>
          </a:p>
        </p:txBody>
      </p:sp>
    </p:spTree>
    <p:extLst>
      <p:ext uri="{BB962C8B-B14F-4D97-AF65-F5344CB8AC3E}">
        <p14:creationId xmlns:p14="http://schemas.microsoft.com/office/powerpoint/2010/main" val="1819934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chor="ctr">
            <a:normAutofit/>
          </a:bodyPr>
          <a:lstStyle/>
          <a:p>
            <a:r>
              <a:rPr lang="nn-NO"/>
              <a:t>Arbeidsplanen</a:t>
            </a:r>
          </a:p>
        </p:txBody>
      </p:sp>
      <p:graphicFrame>
        <p:nvGraphicFramePr>
          <p:cNvPr id="6" name="Plassholder for tekst 3">
            <a:extLst>
              <a:ext uri="{FF2B5EF4-FFF2-40B4-BE49-F238E27FC236}">
                <a16:creationId xmlns:a16="http://schemas.microsoft.com/office/drawing/2014/main" id="{5ADC58EA-2A7F-46C5-831F-1CECBAC32840}"/>
              </a:ext>
            </a:extLst>
          </p:cNvPr>
          <p:cNvGraphicFramePr/>
          <p:nvPr>
            <p:extLst>
              <p:ext uri="{D42A27DB-BD31-4B8C-83A1-F6EECF244321}">
                <p14:modId xmlns:p14="http://schemas.microsoft.com/office/powerpoint/2010/main" val="3538680024"/>
              </p:ext>
            </p:extLst>
          </p:nvPr>
        </p:nvGraphicFramePr>
        <p:xfrm>
          <a:off x="666302" y="2034727"/>
          <a:ext cx="9598323" cy="4195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7583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9A0EDAA1-5D58-764A-88F4-5A5C62196EFA}"/>
              </a:ext>
            </a:extLst>
          </p:cNvPr>
          <p:cNvSpPr>
            <a:spLocks noGrp="1"/>
          </p:cNvSpPr>
          <p:nvPr>
            <p:ph type="title"/>
          </p:nvPr>
        </p:nvSpPr>
        <p:spPr/>
        <p:txBody>
          <a:bodyPr/>
          <a:lstStyle/>
          <a:p>
            <a:r>
              <a:rPr lang="nn-NO"/>
              <a:t>Arbeidsplanen</a:t>
            </a:r>
          </a:p>
        </p:txBody>
      </p:sp>
      <p:sp>
        <p:nvSpPr>
          <p:cNvPr id="5" name="Plassholder for innhold 4">
            <a:extLst>
              <a:ext uri="{FF2B5EF4-FFF2-40B4-BE49-F238E27FC236}">
                <a16:creationId xmlns:a16="http://schemas.microsoft.com/office/drawing/2014/main" id="{291CC0AD-60F8-9347-BF85-FCB587D042EF}"/>
              </a:ext>
            </a:extLst>
          </p:cNvPr>
          <p:cNvSpPr>
            <a:spLocks noGrp="1"/>
          </p:cNvSpPr>
          <p:nvPr>
            <p:ph idx="1"/>
          </p:nvPr>
        </p:nvSpPr>
        <p:spPr/>
        <p:txBody>
          <a:bodyPr>
            <a:normAutofit lnSpcReduction="10000"/>
          </a:bodyPr>
          <a:lstStyle/>
          <a:p>
            <a:pPr marL="0" indent="0">
              <a:buNone/>
            </a:pPr>
            <a:r>
              <a:rPr lang="nn-NO" b="1"/>
              <a:t>Enkelt døme på nivå i arbeidsplanen:</a:t>
            </a:r>
          </a:p>
          <a:p>
            <a:pPr marL="0" indent="0">
              <a:buNone/>
            </a:pPr>
            <a:r>
              <a:rPr lang="nn-NO" i="1" u="sng"/>
              <a:t>Strategisk del</a:t>
            </a:r>
          </a:p>
          <a:p>
            <a:pPr marL="0" indent="0">
              <a:buNone/>
            </a:pPr>
            <a:r>
              <a:rPr lang="nn-NO" i="1"/>
              <a:t>Langsiktig mål</a:t>
            </a:r>
            <a:r>
              <a:rPr lang="nn-NO" b="1"/>
              <a:t>:	</a:t>
            </a:r>
            <a:r>
              <a:rPr lang="nn-NO"/>
              <a:t>Fylkeslaget skal i løpet av 						fylkesvalperioden få lokallag i alle 					kommunar. </a:t>
            </a:r>
          </a:p>
          <a:p>
            <a:pPr marL="0" indent="0">
              <a:buNone/>
            </a:pPr>
            <a:r>
              <a:rPr lang="nn-NO" i="1" u="sng"/>
              <a:t>Operativ del</a:t>
            </a:r>
          </a:p>
          <a:p>
            <a:pPr marL="0" indent="0">
              <a:buNone/>
            </a:pPr>
            <a:r>
              <a:rPr lang="nn-NO" i="1"/>
              <a:t>Mål for i år:		</a:t>
            </a:r>
            <a:r>
              <a:rPr lang="nn-NO"/>
              <a:t>Vi skal opprette lokallag i Ustedalen.</a:t>
            </a:r>
          </a:p>
          <a:p>
            <a:pPr marL="0" indent="0">
              <a:buNone/>
            </a:pPr>
            <a:r>
              <a:rPr lang="nn-NO" i="1"/>
              <a:t>Tiltak:</a:t>
            </a:r>
            <a:r>
              <a:rPr lang="nn-NO" b="1"/>
              <a:t>		</a:t>
            </a:r>
            <a:r>
              <a:rPr lang="nn-NO"/>
              <a:t>Arrangere folkemøte med Audun 					Lysbakken, for å mobilisere sympatisørar 			som kan starte lokallag.</a:t>
            </a:r>
          </a:p>
          <a:p>
            <a:pPr>
              <a:buFont typeface="Arial" panose="020B0604020202020204" pitchFamily="34" charset="0"/>
              <a:buChar char="•"/>
            </a:pPr>
            <a:endParaRPr lang="nn-NO"/>
          </a:p>
        </p:txBody>
      </p:sp>
    </p:spTree>
    <p:extLst>
      <p:ext uri="{BB962C8B-B14F-4D97-AF65-F5344CB8AC3E}">
        <p14:creationId xmlns:p14="http://schemas.microsoft.com/office/powerpoint/2010/main" val="2328389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261A89-929E-D04A-953C-0A3E19D156A2}"/>
              </a:ext>
            </a:extLst>
          </p:cNvPr>
          <p:cNvSpPr>
            <a:spLocks noGrp="1"/>
          </p:cNvSpPr>
          <p:nvPr>
            <p:ph type="title"/>
          </p:nvPr>
        </p:nvSpPr>
        <p:spPr/>
        <p:txBody>
          <a:bodyPr>
            <a:normAutofit fontScale="90000"/>
          </a:bodyPr>
          <a:lstStyle/>
          <a:p>
            <a:r>
              <a:rPr lang="nn-NO"/>
              <a:t>Konkretisering av årets arbeidsplan</a:t>
            </a:r>
          </a:p>
        </p:txBody>
      </p:sp>
      <p:sp>
        <p:nvSpPr>
          <p:cNvPr id="3" name="Plassholder for innhold 2">
            <a:extLst>
              <a:ext uri="{FF2B5EF4-FFF2-40B4-BE49-F238E27FC236}">
                <a16:creationId xmlns:a16="http://schemas.microsoft.com/office/drawing/2014/main" id="{233C4E8A-CD5F-844B-A9EE-B861EC45AA60}"/>
              </a:ext>
            </a:extLst>
          </p:cNvPr>
          <p:cNvSpPr>
            <a:spLocks noGrp="1"/>
          </p:cNvSpPr>
          <p:nvPr>
            <p:ph idx="1"/>
          </p:nvPr>
        </p:nvSpPr>
        <p:spPr/>
        <p:txBody>
          <a:bodyPr>
            <a:normAutofit fontScale="85000" lnSpcReduction="10000"/>
          </a:bodyPr>
          <a:lstStyle/>
          <a:p>
            <a:pPr>
              <a:lnSpc>
                <a:spcPct val="100000"/>
              </a:lnSpc>
            </a:pPr>
            <a:r>
              <a:rPr lang="nn-NO" dirty="0"/>
              <a:t>Den vedtekne arbeidsplanen gir oss mandat for arbeidet vårt i året som kjem</a:t>
            </a:r>
          </a:p>
          <a:p>
            <a:pPr>
              <a:lnSpc>
                <a:spcPct val="100000"/>
              </a:lnSpc>
            </a:pPr>
            <a:r>
              <a:rPr lang="nn-NO" dirty="0"/>
              <a:t>Vi må kvalitetssikre at planar og tiltak som er pålagt oss gjennom arbeidsplanen vedtatt av </a:t>
            </a:r>
            <a:r>
              <a:rPr lang="nn-NO" dirty="0" err="1"/>
              <a:t>landssstyret</a:t>
            </a:r>
            <a:r>
              <a:rPr lang="nn-NO" dirty="0"/>
              <a:t>, også viser i våre planar.</a:t>
            </a:r>
          </a:p>
          <a:p>
            <a:pPr>
              <a:lnSpc>
                <a:spcPct val="100000"/>
              </a:lnSpc>
            </a:pPr>
            <a:r>
              <a:rPr lang="nn-NO" dirty="0"/>
              <a:t>Vi må bruke tid i fylkesstyret på å lage eit årshjul der vi:</a:t>
            </a:r>
          </a:p>
          <a:p>
            <a:pPr lvl="1">
              <a:lnSpc>
                <a:spcPct val="100000"/>
              </a:lnSpc>
            </a:pPr>
            <a:r>
              <a:rPr lang="nn-NO" dirty="0"/>
              <a:t>Konkretiserer kva måla i planen medfører</a:t>
            </a:r>
          </a:p>
          <a:p>
            <a:pPr lvl="1">
              <a:lnSpc>
                <a:spcPct val="100000"/>
              </a:lnSpc>
            </a:pPr>
            <a:r>
              <a:rPr lang="nn-NO" dirty="0"/>
              <a:t>Fastset kva aktivitetar vi vil gjennomføre når</a:t>
            </a:r>
          </a:p>
          <a:p>
            <a:pPr lvl="1">
              <a:lnSpc>
                <a:spcPct val="100000"/>
              </a:lnSpc>
            </a:pPr>
            <a:r>
              <a:rPr lang="nn-NO" dirty="0"/>
              <a:t>Fastset kven som har ansvar for å sørge for framdrift gjennom året</a:t>
            </a:r>
          </a:p>
          <a:p>
            <a:pPr marL="252025" lvl="1" indent="-252025">
              <a:lnSpc>
                <a:spcPct val="100000"/>
              </a:lnSpc>
              <a:spcBef>
                <a:spcPts val="1000"/>
              </a:spcBef>
              <a:buClr>
                <a:srgbClr val="EB4040"/>
              </a:buClr>
              <a:buFont typeface="Calibri" panose="020F0502020204030204" pitchFamily="34" charset="0"/>
              <a:buChar char="•"/>
            </a:pPr>
            <a:r>
              <a:rPr lang="nn-NO" dirty="0"/>
              <a:t>I tillegg må vi bli einige om korleis vi skal følgje opp arbeidsplanen og årshjulet undervegs i året, for å sikre framdrift i arbeidet</a:t>
            </a:r>
          </a:p>
          <a:p>
            <a:pPr marL="216022" lvl="1" indent="0">
              <a:buNone/>
            </a:pPr>
            <a:endParaRPr lang="nn-NO" dirty="0"/>
          </a:p>
        </p:txBody>
      </p:sp>
    </p:spTree>
    <p:extLst>
      <p:ext uri="{BB962C8B-B14F-4D97-AF65-F5344CB8AC3E}">
        <p14:creationId xmlns:p14="http://schemas.microsoft.com/office/powerpoint/2010/main" val="723528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FACA40-3B3A-E346-B135-29D94BE03C0D}"/>
              </a:ext>
            </a:extLst>
          </p:cNvPr>
          <p:cNvSpPr>
            <a:spLocks noGrp="1"/>
          </p:cNvSpPr>
          <p:nvPr>
            <p:ph type="title"/>
          </p:nvPr>
        </p:nvSpPr>
        <p:spPr/>
        <p:txBody>
          <a:bodyPr>
            <a:normAutofit fontScale="90000"/>
          </a:bodyPr>
          <a:lstStyle/>
          <a:p>
            <a:r>
              <a:rPr lang="nn-NO"/>
              <a:t>Utarbeiding av neste års arbeidsplan</a:t>
            </a:r>
          </a:p>
        </p:txBody>
      </p:sp>
      <p:sp>
        <p:nvSpPr>
          <p:cNvPr id="3" name="Plassholder for innhold 2">
            <a:extLst>
              <a:ext uri="{FF2B5EF4-FFF2-40B4-BE49-F238E27FC236}">
                <a16:creationId xmlns:a16="http://schemas.microsoft.com/office/drawing/2014/main" id="{B00B8415-0E8E-194F-90F2-0C8082534D06}"/>
              </a:ext>
            </a:extLst>
          </p:cNvPr>
          <p:cNvSpPr>
            <a:spLocks noGrp="1"/>
          </p:cNvSpPr>
          <p:nvPr>
            <p:ph idx="1"/>
          </p:nvPr>
        </p:nvSpPr>
        <p:spPr/>
        <p:txBody>
          <a:bodyPr/>
          <a:lstStyle/>
          <a:p>
            <a:pPr marL="0" indent="0">
              <a:buNone/>
            </a:pPr>
            <a:r>
              <a:rPr lang="nn-NO" b="1"/>
              <a:t>Sentrale tema i ein arbeidsplan:</a:t>
            </a:r>
          </a:p>
          <a:p>
            <a:r>
              <a:rPr lang="nn-NO"/>
              <a:t>Lokallagsoppfølging</a:t>
            </a:r>
          </a:p>
          <a:p>
            <a:r>
              <a:rPr lang="nn-NO"/>
              <a:t>Oppfølging av folkevalde</a:t>
            </a:r>
          </a:p>
          <a:p>
            <a:r>
              <a:rPr lang="nn-NO"/>
              <a:t>Valkamp og nominasjon</a:t>
            </a:r>
          </a:p>
          <a:p>
            <a:r>
              <a:rPr lang="nn-NO"/>
              <a:t>Oppfølging og deltaking i sentrale prosessar</a:t>
            </a:r>
          </a:p>
          <a:p>
            <a:r>
              <a:rPr lang="nn-NO"/>
              <a:t>Rekruttering og skolering</a:t>
            </a:r>
          </a:p>
          <a:p>
            <a:r>
              <a:rPr lang="nn-NO"/>
              <a:t>Internkommunikasjon</a:t>
            </a:r>
          </a:p>
          <a:p>
            <a:pPr marL="0" indent="0">
              <a:buNone/>
            </a:pPr>
            <a:endParaRPr lang="nn-NO"/>
          </a:p>
        </p:txBody>
      </p:sp>
    </p:spTree>
    <p:extLst>
      <p:ext uri="{BB962C8B-B14F-4D97-AF65-F5344CB8AC3E}">
        <p14:creationId xmlns:p14="http://schemas.microsoft.com/office/powerpoint/2010/main" val="3831483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dertittel 6">
            <a:extLst>
              <a:ext uri="{FF2B5EF4-FFF2-40B4-BE49-F238E27FC236}">
                <a16:creationId xmlns:a16="http://schemas.microsoft.com/office/drawing/2014/main" id="{45AF1094-01AD-DD45-9822-D3A637EE8301}"/>
              </a:ext>
            </a:extLst>
          </p:cNvPr>
          <p:cNvSpPr>
            <a:spLocks noGrp="1"/>
          </p:cNvSpPr>
          <p:nvPr>
            <p:ph type="subTitle" idx="1"/>
          </p:nvPr>
        </p:nvSpPr>
        <p:spPr/>
        <p:txBody>
          <a:bodyPr/>
          <a:lstStyle/>
          <a:p>
            <a:r>
              <a:rPr lang="nn-NO"/>
              <a:t>Om å leie eit fylkeslag</a:t>
            </a:r>
          </a:p>
        </p:txBody>
      </p:sp>
    </p:spTree>
    <p:extLst>
      <p:ext uri="{BB962C8B-B14F-4D97-AF65-F5344CB8AC3E}">
        <p14:creationId xmlns:p14="http://schemas.microsoft.com/office/powerpoint/2010/main" val="1600009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C76C9CF4-C234-AE4E-9E1A-877E49A8B9B2}"/>
              </a:ext>
            </a:extLst>
          </p:cNvPr>
          <p:cNvSpPr>
            <a:spLocks noGrp="1"/>
          </p:cNvSpPr>
          <p:nvPr>
            <p:ph idx="1"/>
          </p:nvPr>
        </p:nvSpPr>
        <p:spPr/>
        <p:txBody>
          <a:bodyPr/>
          <a:lstStyle/>
          <a:p>
            <a:pPr fontAlgn="auto"/>
            <a:r>
              <a:rPr lang="nn-NO"/>
              <a:t>Er dagens arbeidsplan eit godt styringsverktøy for å leie fylkeslaget? Kvifor/kvifor ikkje?</a:t>
            </a:r>
          </a:p>
          <a:p>
            <a:pPr fontAlgn="auto"/>
            <a:r>
              <a:rPr lang="nn-NO"/>
              <a:t>Er det område som ikkje er dekt i dagens arbeidsplan?</a:t>
            </a:r>
          </a:p>
          <a:p>
            <a:pPr fontAlgn="auto"/>
            <a:r>
              <a:rPr lang="nn-NO"/>
              <a:t>Er dei nasjonale føringane frå SV sin arbeidsplan, vedteken av landsstyret, teke med i vår arbeidsplan?</a:t>
            </a:r>
          </a:p>
          <a:p>
            <a:pPr fontAlgn="auto"/>
            <a:r>
              <a:rPr lang="nn-NO"/>
              <a:t>Har vi nødvendige rutinar på plass for å sjekke status på planen undervegs i styreåret?</a:t>
            </a:r>
          </a:p>
          <a:p>
            <a:endParaRPr lang="nn-NO"/>
          </a:p>
        </p:txBody>
      </p:sp>
      <p:sp>
        <p:nvSpPr>
          <p:cNvPr id="4" name="Tittel 3">
            <a:extLst>
              <a:ext uri="{FF2B5EF4-FFF2-40B4-BE49-F238E27FC236}">
                <a16:creationId xmlns:a16="http://schemas.microsoft.com/office/drawing/2014/main" id="{CF092187-D1F5-5348-94A6-95DE276FB72F}"/>
              </a:ext>
            </a:extLst>
          </p:cNvPr>
          <p:cNvSpPr>
            <a:spLocks noGrp="1"/>
          </p:cNvSpPr>
          <p:nvPr>
            <p:ph type="title"/>
          </p:nvPr>
        </p:nvSpPr>
        <p:spPr/>
        <p:txBody>
          <a:bodyPr/>
          <a:lstStyle/>
          <a:p>
            <a:r>
              <a:rPr lang="nn-NO"/>
              <a:t>Til drøfting/refleksjon</a:t>
            </a:r>
          </a:p>
        </p:txBody>
      </p:sp>
    </p:spTree>
    <p:extLst>
      <p:ext uri="{BB962C8B-B14F-4D97-AF65-F5344CB8AC3E}">
        <p14:creationId xmlns:p14="http://schemas.microsoft.com/office/powerpoint/2010/main" val="1510872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dertittel 6">
            <a:extLst>
              <a:ext uri="{FF2B5EF4-FFF2-40B4-BE49-F238E27FC236}">
                <a16:creationId xmlns:a16="http://schemas.microsoft.com/office/drawing/2014/main" id="{45AF1094-01AD-DD45-9822-D3A637EE8301}"/>
              </a:ext>
            </a:extLst>
          </p:cNvPr>
          <p:cNvSpPr>
            <a:spLocks noGrp="1"/>
          </p:cNvSpPr>
          <p:nvPr>
            <p:ph type="subTitle" idx="1"/>
          </p:nvPr>
        </p:nvSpPr>
        <p:spPr/>
        <p:txBody>
          <a:bodyPr/>
          <a:lstStyle/>
          <a:p>
            <a:r>
              <a:rPr lang="nn-NO"/>
              <a:t>Oppfølging av fylkessekretæren</a:t>
            </a:r>
          </a:p>
        </p:txBody>
      </p:sp>
    </p:spTree>
    <p:extLst>
      <p:ext uri="{BB962C8B-B14F-4D97-AF65-F5344CB8AC3E}">
        <p14:creationId xmlns:p14="http://schemas.microsoft.com/office/powerpoint/2010/main" val="3582340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320145-95DA-CC46-A4FD-D4B594D2731C}"/>
              </a:ext>
            </a:extLst>
          </p:cNvPr>
          <p:cNvSpPr>
            <a:spLocks noGrp="1"/>
          </p:cNvSpPr>
          <p:nvPr>
            <p:ph type="title"/>
          </p:nvPr>
        </p:nvSpPr>
        <p:spPr/>
        <p:txBody>
          <a:bodyPr>
            <a:normAutofit/>
          </a:bodyPr>
          <a:lstStyle/>
          <a:p>
            <a:r>
              <a:rPr lang="nn-NO"/>
              <a:t>Fylkessekretærordninga i SV</a:t>
            </a:r>
          </a:p>
        </p:txBody>
      </p:sp>
      <p:sp>
        <p:nvSpPr>
          <p:cNvPr id="3" name="Plassholder for innhold 2">
            <a:extLst>
              <a:ext uri="{FF2B5EF4-FFF2-40B4-BE49-F238E27FC236}">
                <a16:creationId xmlns:a16="http://schemas.microsoft.com/office/drawing/2014/main" id="{575FE1BE-8893-134C-8B0B-BCC08F1A52E8}"/>
              </a:ext>
            </a:extLst>
          </p:cNvPr>
          <p:cNvSpPr>
            <a:spLocks noGrp="1"/>
          </p:cNvSpPr>
          <p:nvPr>
            <p:ph idx="1"/>
          </p:nvPr>
        </p:nvSpPr>
        <p:spPr/>
        <p:txBody>
          <a:bodyPr>
            <a:normAutofit lnSpcReduction="10000"/>
          </a:bodyPr>
          <a:lstStyle/>
          <a:p>
            <a:r>
              <a:rPr lang="nn-NO" dirty="0"/>
              <a:t>Alle fylkeslag har inngått avtale med SV sentralt om finansiering av stilling som fylkessekretær, i varierande stillingprosent</a:t>
            </a:r>
          </a:p>
          <a:p>
            <a:r>
              <a:rPr lang="nn-NO" dirty="0"/>
              <a:t>Både SV sentralt og fylkeslaget har ansvar for å følgje opp sekretæren, og vi skil difor mellom rolla som </a:t>
            </a:r>
            <a:r>
              <a:rPr lang="nn-NO" i="1" dirty="0"/>
              <a:t>arbeidsgjevar</a:t>
            </a:r>
            <a:r>
              <a:rPr lang="nn-NO" dirty="0"/>
              <a:t> og rolla som </a:t>
            </a:r>
            <a:r>
              <a:rPr lang="nn-NO" i="1" dirty="0"/>
              <a:t>arbeidsleiar</a:t>
            </a:r>
            <a:endParaRPr lang="nn-NO" dirty="0"/>
          </a:p>
          <a:p>
            <a:pPr lvl="1"/>
            <a:r>
              <a:rPr lang="nn-NO" dirty="0"/>
              <a:t>SV sentralt har arbeidsgjevaransvar for fylkessekretærane i 8 av dei 11 fylka. 3 av fylkeslaga har fortsatt arbeidsgjevaransvar for fylkessekretæren</a:t>
            </a:r>
          </a:p>
          <a:p>
            <a:pPr lvl="1"/>
            <a:r>
              <a:rPr lang="nn-NO" dirty="0"/>
              <a:t>Alle fylkeslag har arbeidsleiaransvar for sine fylkessekretærar, uavhengig av arbeidsgjevaransvar</a:t>
            </a:r>
          </a:p>
          <a:p>
            <a:pPr marL="0" indent="0">
              <a:buNone/>
            </a:pPr>
            <a:endParaRPr lang="nn-NO" dirty="0"/>
          </a:p>
        </p:txBody>
      </p:sp>
    </p:spTree>
    <p:extLst>
      <p:ext uri="{BB962C8B-B14F-4D97-AF65-F5344CB8AC3E}">
        <p14:creationId xmlns:p14="http://schemas.microsoft.com/office/powerpoint/2010/main" val="2395628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2EBDD"/>
        </a:solidFill>
        <a:effectLst/>
      </p:bgPr>
    </p:bg>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F658D334-4987-E84F-88C1-D9DCB5E5EB09}"/>
              </a:ext>
            </a:extLst>
          </p:cNvPr>
          <p:cNvSpPr>
            <a:spLocks noGrp="1"/>
          </p:cNvSpPr>
          <p:nvPr>
            <p:ph type="title"/>
          </p:nvPr>
        </p:nvSpPr>
        <p:spPr/>
        <p:txBody>
          <a:bodyPr>
            <a:normAutofit/>
          </a:bodyPr>
          <a:lstStyle/>
          <a:p>
            <a:r>
              <a:rPr lang="nn-NO"/>
              <a:t>Arbeidsgjevar </a:t>
            </a:r>
            <a:r>
              <a:rPr lang="nn-NO" err="1"/>
              <a:t>vs</a:t>
            </a:r>
            <a:r>
              <a:rPr lang="nn-NO"/>
              <a:t> arbeidsleiar</a:t>
            </a:r>
          </a:p>
        </p:txBody>
      </p:sp>
      <p:sp>
        <p:nvSpPr>
          <p:cNvPr id="5" name="Plassholder for innhold 4">
            <a:extLst>
              <a:ext uri="{FF2B5EF4-FFF2-40B4-BE49-F238E27FC236}">
                <a16:creationId xmlns:a16="http://schemas.microsoft.com/office/drawing/2014/main" id="{80384FCC-1ED3-F647-943B-583F670EB68E}"/>
              </a:ext>
            </a:extLst>
          </p:cNvPr>
          <p:cNvSpPr>
            <a:spLocks noGrp="1"/>
          </p:cNvSpPr>
          <p:nvPr>
            <p:ph idx="1"/>
          </p:nvPr>
        </p:nvSpPr>
        <p:spPr/>
        <p:txBody>
          <a:bodyPr vert="horz" lIns="0" tIns="0" rIns="0" bIns="0" rtlCol="0" anchor="t">
            <a:normAutofit/>
          </a:bodyPr>
          <a:lstStyle/>
          <a:p>
            <a:pPr marL="251460" indent="-251460"/>
            <a:r>
              <a:rPr lang="nn-NO"/>
              <a:t>SV sentralt ved dagleg leiar utøver arbeidsgjevaransvaret</a:t>
            </a:r>
          </a:p>
          <a:p>
            <a:pPr marL="431478" lvl="1" indent="-251460"/>
            <a:r>
              <a:rPr lang="nn-NO"/>
              <a:t>Godkjenner </a:t>
            </a:r>
            <a:r>
              <a:rPr lang="nn-NO" err="1"/>
              <a:t>avspasering</a:t>
            </a:r>
            <a:r>
              <a:rPr lang="nn-NO"/>
              <a:t>/ferie (som skal vere avklart med fylkesleiar) og handterer sjukemeldingar etc.</a:t>
            </a:r>
          </a:p>
          <a:p>
            <a:pPr marL="431478" lvl="1" indent="-251460"/>
            <a:r>
              <a:rPr lang="nn-NO"/>
              <a:t>Gjennomfører årleg medarbeidarsamtale (haust)</a:t>
            </a:r>
          </a:p>
          <a:p>
            <a:pPr marL="251460" indent="-251460"/>
            <a:r>
              <a:rPr lang="nn-NO"/>
              <a:t>Fylkeslaget ved fylkesleiar utøver arbeidsleiaransvaret.</a:t>
            </a:r>
          </a:p>
          <a:p>
            <a:pPr marL="431478" lvl="1" indent="-251460"/>
            <a:r>
              <a:rPr lang="nn-NO"/>
              <a:t>Definerer stillingsinnhald og arbeidsoppgåver.</a:t>
            </a:r>
          </a:p>
          <a:p>
            <a:pPr marL="431478" lvl="1" indent="-251460"/>
            <a:r>
              <a:rPr lang="nn-NO"/>
              <a:t>Avklarar den «daglege» dialogen direkte med fylkessekretæren.</a:t>
            </a:r>
          </a:p>
          <a:p>
            <a:pPr marL="431478" lvl="1" indent="-251460"/>
            <a:r>
              <a:rPr lang="nn-NO"/>
              <a:t>Gjennomfører årleg medarbeidarsamtale (vår)</a:t>
            </a:r>
          </a:p>
          <a:p>
            <a:pPr marL="431800" lvl="1" indent="-215900"/>
            <a:endParaRPr lang="nn-NO">
              <a:cs typeface="Calibri"/>
            </a:endParaRPr>
          </a:p>
          <a:p>
            <a:pPr marL="251460" indent="-251460"/>
            <a:endParaRPr lang="nn-NO">
              <a:cs typeface="Calibri"/>
            </a:endParaRPr>
          </a:p>
        </p:txBody>
      </p:sp>
    </p:spTree>
    <p:extLst>
      <p:ext uri="{BB962C8B-B14F-4D97-AF65-F5344CB8AC3E}">
        <p14:creationId xmlns:p14="http://schemas.microsoft.com/office/powerpoint/2010/main" val="3142440178"/>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F44009-8C42-894C-BCC8-598492DA12A4}"/>
              </a:ext>
            </a:extLst>
          </p:cNvPr>
          <p:cNvSpPr>
            <a:spLocks noGrp="1"/>
          </p:cNvSpPr>
          <p:nvPr>
            <p:ph type="title"/>
          </p:nvPr>
        </p:nvSpPr>
        <p:spPr/>
        <p:txBody>
          <a:bodyPr>
            <a:normAutofit/>
          </a:bodyPr>
          <a:lstStyle/>
          <a:p>
            <a:r>
              <a:rPr lang="nn-NO"/>
              <a:t>Kva betyr det å vere arbeidsleiar?</a:t>
            </a:r>
          </a:p>
        </p:txBody>
      </p:sp>
      <p:sp>
        <p:nvSpPr>
          <p:cNvPr id="3" name="Plassholder for innhold 2">
            <a:extLst>
              <a:ext uri="{FF2B5EF4-FFF2-40B4-BE49-F238E27FC236}">
                <a16:creationId xmlns:a16="http://schemas.microsoft.com/office/drawing/2014/main" id="{2691508E-0CBF-D04F-9622-8F5CB569A99D}"/>
              </a:ext>
            </a:extLst>
          </p:cNvPr>
          <p:cNvSpPr>
            <a:spLocks noGrp="1"/>
          </p:cNvSpPr>
          <p:nvPr>
            <p:ph idx="1"/>
          </p:nvPr>
        </p:nvSpPr>
        <p:spPr/>
        <p:txBody>
          <a:bodyPr>
            <a:noAutofit/>
          </a:bodyPr>
          <a:lstStyle/>
          <a:p>
            <a:pPr marL="252025" lvl="1" indent="-252025">
              <a:spcBef>
                <a:spcPts val="1000"/>
              </a:spcBef>
              <a:buClr>
                <a:srgbClr val="EB4040"/>
              </a:buClr>
              <a:buFont typeface="Calibri" panose="020F0502020204030204" pitchFamily="34" charset="0"/>
              <a:buChar char="•"/>
            </a:pPr>
            <a:r>
              <a:rPr lang="nn-NO"/>
              <a:t>Konkretisere arbeidsoppgåver</a:t>
            </a:r>
          </a:p>
          <a:p>
            <a:pPr marL="252025" lvl="1" indent="-252025">
              <a:spcBef>
                <a:spcPts val="1000"/>
              </a:spcBef>
              <a:buClr>
                <a:srgbClr val="EB4040"/>
              </a:buClr>
              <a:buFont typeface="Calibri" panose="020F0502020204030204" pitchFamily="34" charset="0"/>
              <a:buChar char="•"/>
            </a:pPr>
            <a:r>
              <a:rPr lang="nn-NO"/>
              <a:t>Prioritere arbeidsoppgåver</a:t>
            </a:r>
          </a:p>
          <a:p>
            <a:pPr marL="252025" lvl="1" indent="-252025">
              <a:spcBef>
                <a:spcPts val="1000"/>
              </a:spcBef>
              <a:buClr>
                <a:srgbClr val="EB4040"/>
              </a:buClr>
              <a:buFont typeface="Calibri" panose="020F0502020204030204" pitchFamily="34" charset="0"/>
              <a:buChar char="•"/>
            </a:pPr>
            <a:r>
              <a:rPr lang="nn-NO"/>
              <a:t>Sørge for balanse/variasjon i arbeidsoppgåver</a:t>
            </a:r>
          </a:p>
          <a:p>
            <a:pPr marL="252025" lvl="1" indent="-252025">
              <a:spcBef>
                <a:spcPts val="1000"/>
              </a:spcBef>
              <a:buClr>
                <a:srgbClr val="EB4040"/>
              </a:buClr>
              <a:buFont typeface="Calibri" panose="020F0502020204030204" pitchFamily="34" charset="0"/>
              <a:buChar char="•"/>
            </a:pPr>
            <a:r>
              <a:rPr lang="nn-NO"/>
              <a:t>Oppfølging av den tilsette</a:t>
            </a:r>
          </a:p>
          <a:p>
            <a:endParaRPr lang="nn-NO" sz="1600"/>
          </a:p>
        </p:txBody>
      </p:sp>
    </p:spTree>
    <p:extLst>
      <p:ext uri="{BB962C8B-B14F-4D97-AF65-F5344CB8AC3E}">
        <p14:creationId xmlns:p14="http://schemas.microsoft.com/office/powerpoint/2010/main" val="595550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9191D2-AAD0-A949-8FBE-4619EC8D5E34}"/>
              </a:ext>
            </a:extLst>
          </p:cNvPr>
          <p:cNvSpPr>
            <a:spLocks noGrp="1"/>
          </p:cNvSpPr>
          <p:nvPr>
            <p:ph type="title"/>
          </p:nvPr>
        </p:nvSpPr>
        <p:spPr/>
        <p:txBody>
          <a:bodyPr/>
          <a:lstStyle/>
          <a:p>
            <a:r>
              <a:rPr lang="nn-NO"/>
              <a:t>Obs om arbeidsleiarrolla</a:t>
            </a:r>
          </a:p>
        </p:txBody>
      </p:sp>
      <p:sp>
        <p:nvSpPr>
          <p:cNvPr id="3" name="Plassholder for innhold 2">
            <a:extLst>
              <a:ext uri="{FF2B5EF4-FFF2-40B4-BE49-F238E27FC236}">
                <a16:creationId xmlns:a16="http://schemas.microsoft.com/office/drawing/2014/main" id="{D1DF5B16-DA6D-5248-A19C-9BAE056869E4}"/>
              </a:ext>
            </a:extLst>
          </p:cNvPr>
          <p:cNvSpPr>
            <a:spLocks noGrp="1"/>
          </p:cNvSpPr>
          <p:nvPr>
            <p:ph idx="1"/>
          </p:nvPr>
        </p:nvSpPr>
        <p:spPr/>
        <p:txBody>
          <a:bodyPr>
            <a:normAutofit lnSpcReduction="10000"/>
          </a:bodyPr>
          <a:lstStyle/>
          <a:p>
            <a:pPr marL="252025" lvl="1" indent="-251460">
              <a:spcBef>
                <a:spcPts val="1000"/>
              </a:spcBef>
              <a:buClr>
                <a:srgbClr val="EB4040"/>
              </a:buClr>
              <a:buFont typeface="Calibri" panose="020F0502020204030204" pitchFamily="34" charset="0"/>
              <a:buChar char="•"/>
            </a:pPr>
            <a:r>
              <a:rPr lang="nn-NO" dirty="0"/>
              <a:t>Vi må hugse at vi har personalansvar sjølv om vi ikkje har formelt arbeidsgjevaransvar</a:t>
            </a:r>
          </a:p>
          <a:p>
            <a:pPr marL="252025" lvl="1" indent="-251460">
              <a:spcBef>
                <a:spcPts val="1000"/>
              </a:spcBef>
              <a:buClr>
                <a:srgbClr val="EB4040"/>
              </a:buClr>
              <a:buFont typeface="Calibri" panose="020F0502020204030204" pitchFamily="34" charset="0"/>
              <a:buChar char="•"/>
            </a:pPr>
            <a:r>
              <a:rPr lang="nn-NO" dirty="0"/>
              <a:t>Vi har ansvar for at vedtekne strategiar og planar ikkje medfører urimeleg arbeidsbyrde på fylkessekretæren</a:t>
            </a:r>
          </a:p>
          <a:p>
            <a:pPr marL="252025" lvl="1" indent="-251460">
              <a:spcBef>
                <a:spcPts val="1000"/>
              </a:spcBef>
              <a:buClr>
                <a:srgbClr val="EB4040"/>
              </a:buClr>
              <a:buFont typeface="Calibri" panose="020F0502020204030204" pitchFamily="34" charset="0"/>
              <a:buChar char="•"/>
            </a:pPr>
            <a:r>
              <a:rPr lang="nn-NO" dirty="0"/>
              <a:t>Vi må «passe linja»:</a:t>
            </a:r>
          </a:p>
          <a:p>
            <a:pPr marL="431478" lvl="1" indent="-251460">
              <a:buClr>
                <a:schemeClr val="tx1"/>
              </a:buClr>
            </a:pPr>
            <a:r>
              <a:rPr lang="nn-NO" dirty="0"/>
              <a:t>Fylkessekretæren kjenner berre styret, og står ikkje ansvarleg overfor lokallaga eller årsmøtet</a:t>
            </a:r>
          </a:p>
          <a:p>
            <a:pPr marL="431478" lvl="1" indent="-251460">
              <a:buClr>
                <a:schemeClr val="tx1"/>
              </a:buClr>
            </a:pPr>
            <a:r>
              <a:rPr lang="nn-NO" dirty="0"/>
              <a:t>Fylkesleiar er næraste overordna, og </a:t>
            </a:r>
            <a:r>
              <a:rPr lang="nn-NO" dirty="0" err="1"/>
              <a:t>evt</a:t>
            </a:r>
            <a:r>
              <a:rPr lang="nn-NO" dirty="0"/>
              <a:t>. kritikk må gå tenesteveg</a:t>
            </a:r>
          </a:p>
          <a:p>
            <a:pPr marL="252025" lvl="1" indent="-251460">
              <a:spcBef>
                <a:spcPts val="1000"/>
              </a:spcBef>
              <a:buClr>
                <a:srgbClr val="EB4040"/>
              </a:buClr>
              <a:buFont typeface="Calibri" panose="020F0502020204030204" pitchFamily="34" charset="0"/>
              <a:buChar char="•"/>
            </a:pPr>
            <a:r>
              <a:rPr lang="nn-NO" dirty="0"/>
              <a:t>Kople inn SV sentralt tidleg ved moglege konfliktar</a:t>
            </a:r>
          </a:p>
          <a:p>
            <a:pPr marL="431478" lvl="1" indent="-251460">
              <a:lnSpc>
                <a:spcPct val="110000"/>
              </a:lnSpc>
            </a:pPr>
            <a:endParaRPr lang="nn-NO" sz="1600" dirty="0"/>
          </a:p>
          <a:p>
            <a:endParaRPr lang="nn-NO" dirty="0"/>
          </a:p>
          <a:p>
            <a:endParaRPr lang="nn-NO" dirty="0"/>
          </a:p>
        </p:txBody>
      </p:sp>
    </p:spTree>
    <p:extLst>
      <p:ext uri="{BB962C8B-B14F-4D97-AF65-F5344CB8AC3E}">
        <p14:creationId xmlns:p14="http://schemas.microsoft.com/office/powerpoint/2010/main" val="3240502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C76C9CF4-C234-AE4E-9E1A-877E49A8B9B2}"/>
              </a:ext>
            </a:extLst>
          </p:cNvPr>
          <p:cNvSpPr>
            <a:spLocks noGrp="1"/>
          </p:cNvSpPr>
          <p:nvPr>
            <p:ph idx="1"/>
          </p:nvPr>
        </p:nvSpPr>
        <p:spPr/>
        <p:txBody>
          <a:bodyPr/>
          <a:lstStyle/>
          <a:p>
            <a:pPr marL="0" indent="0" fontAlgn="auto">
              <a:buNone/>
            </a:pPr>
            <a:r>
              <a:rPr lang="nn-NO"/>
              <a:t>Fylkesleiaren skal gjennomføre ein eigen samtale med fylkessekretæren, om prioritering av arbeidsoppgåver i året som kjem, etter vedtak av ny arbeidsplan.</a:t>
            </a:r>
          </a:p>
          <a:p>
            <a:r>
              <a:rPr lang="nn-NO"/>
              <a:t>Er vi bevisst nok på at fylkessekretæren skal ha ei god balanse av arbeidsoppgåver?</a:t>
            </a:r>
          </a:p>
          <a:p>
            <a:pPr fontAlgn="auto"/>
            <a:r>
              <a:rPr lang="nn-NO"/>
              <a:t>Har vi lagt arbeidsoppgåver til fylkessekretæren, som kan utførast av fylkesstyret?</a:t>
            </a:r>
          </a:p>
          <a:p>
            <a:pPr fontAlgn="auto"/>
            <a:r>
              <a:rPr lang="nn-NO"/>
              <a:t>Er </a:t>
            </a:r>
            <a:r>
              <a:rPr lang="nn-NO" err="1"/>
              <a:t>vektinga</a:t>
            </a:r>
            <a:r>
              <a:rPr lang="nn-NO"/>
              <a:t> mellom organisasjonsbyggande og politikkstøttande arbeid slik den bør vere?</a:t>
            </a:r>
          </a:p>
          <a:p>
            <a:endParaRPr lang="nn-NO"/>
          </a:p>
        </p:txBody>
      </p:sp>
      <p:sp>
        <p:nvSpPr>
          <p:cNvPr id="4" name="Tittel 3">
            <a:extLst>
              <a:ext uri="{FF2B5EF4-FFF2-40B4-BE49-F238E27FC236}">
                <a16:creationId xmlns:a16="http://schemas.microsoft.com/office/drawing/2014/main" id="{CF092187-D1F5-5348-94A6-95DE276FB72F}"/>
              </a:ext>
            </a:extLst>
          </p:cNvPr>
          <p:cNvSpPr>
            <a:spLocks noGrp="1"/>
          </p:cNvSpPr>
          <p:nvPr>
            <p:ph type="title"/>
          </p:nvPr>
        </p:nvSpPr>
        <p:spPr/>
        <p:txBody>
          <a:bodyPr/>
          <a:lstStyle/>
          <a:p>
            <a:r>
              <a:rPr lang="nn-NO"/>
              <a:t>Til drøfting/refleksjon</a:t>
            </a:r>
          </a:p>
        </p:txBody>
      </p:sp>
    </p:spTree>
    <p:extLst>
      <p:ext uri="{BB962C8B-B14F-4D97-AF65-F5344CB8AC3E}">
        <p14:creationId xmlns:p14="http://schemas.microsoft.com/office/powerpoint/2010/main" val="42154802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dertittel 6">
            <a:extLst>
              <a:ext uri="{FF2B5EF4-FFF2-40B4-BE49-F238E27FC236}">
                <a16:creationId xmlns:a16="http://schemas.microsoft.com/office/drawing/2014/main" id="{45AF1094-01AD-DD45-9822-D3A637EE8301}"/>
              </a:ext>
            </a:extLst>
          </p:cNvPr>
          <p:cNvSpPr>
            <a:spLocks noGrp="1"/>
          </p:cNvSpPr>
          <p:nvPr>
            <p:ph type="subTitle" idx="1"/>
          </p:nvPr>
        </p:nvSpPr>
        <p:spPr/>
        <p:txBody>
          <a:bodyPr/>
          <a:lstStyle/>
          <a:p>
            <a:r>
              <a:rPr lang="nn-NO"/>
              <a:t>Deltaking i landsstyret</a:t>
            </a:r>
          </a:p>
        </p:txBody>
      </p:sp>
    </p:spTree>
    <p:extLst>
      <p:ext uri="{BB962C8B-B14F-4D97-AF65-F5344CB8AC3E}">
        <p14:creationId xmlns:p14="http://schemas.microsoft.com/office/powerpoint/2010/main" val="3152652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a:extLst>
              <a:ext uri="{FF2B5EF4-FFF2-40B4-BE49-F238E27FC236}">
                <a16:creationId xmlns:a16="http://schemas.microsoft.com/office/drawing/2014/main" id="{33D1D31F-B89C-2246-9945-C18D6E2B7459}"/>
              </a:ext>
            </a:extLst>
          </p:cNvPr>
          <p:cNvSpPr>
            <a:spLocks noGrp="1"/>
          </p:cNvSpPr>
          <p:nvPr>
            <p:ph type="body" sz="quarter" idx="14"/>
          </p:nvPr>
        </p:nvSpPr>
        <p:spPr/>
        <p:txBody>
          <a:bodyPr/>
          <a:lstStyle/>
          <a:p>
            <a:r>
              <a:rPr lang="nn-NO" dirty="0"/>
              <a:t>Landsstyret er partiet si leiing mellom landsmøta, og møtast minimum 6 gongar i året.</a:t>
            </a:r>
          </a:p>
          <a:p>
            <a:r>
              <a:rPr lang="nn-NO" dirty="0"/>
              <a:t>Er samansett av to representantar frå kvart fylke, sentralstyret og utvalsleiarar</a:t>
            </a:r>
          </a:p>
          <a:p>
            <a:r>
              <a:rPr lang="nn-NO" dirty="0"/>
              <a:t>Fylkeslaga sine representantar i landsstyret skal både representere det einskilde fylkeslaget og vere ein del av den samla landsleiinga for partiet</a:t>
            </a:r>
          </a:p>
          <a:p>
            <a:endParaRPr lang="nn-NO" dirty="0"/>
          </a:p>
        </p:txBody>
      </p:sp>
      <p:sp>
        <p:nvSpPr>
          <p:cNvPr id="3" name="Tittel 2">
            <a:extLst>
              <a:ext uri="{FF2B5EF4-FFF2-40B4-BE49-F238E27FC236}">
                <a16:creationId xmlns:a16="http://schemas.microsoft.com/office/drawing/2014/main" id="{01E08B1C-24C0-F740-8DAD-BB3258602076}"/>
              </a:ext>
            </a:extLst>
          </p:cNvPr>
          <p:cNvSpPr>
            <a:spLocks noGrp="1"/>
          </p:cNvSpPr>
          <p:nvPr>
            <p:ph type="title"/>
          </p:nvPr>
        </p:nvSpPr>
        <p:spPr/>
        <p:txBody>
          <a:bodyPr/>
          <a:lstStyle/>
          <a:p>
            <a:r>
              <a:rPr lang="nn-NO"/>
              <a:t>Landsstyret i SV</a:t>
            </a:r>
          </a:p>
        </p:txBody>
      </p:sp>
      <p:pic>
        <p:nvPicPr>
          <p:cNvPr id="6" name="Plassholder for bilde 8" descr="Et bilde som inneholder person, innendørs, foran, mann&#10;&#10;Automatisk generert beskrivelse">
            <a:extLst>
              <a:ext uri="{FF2B5EF4-FFF2-40B4-BE49-F238E27FC236}">
                <a16:creationId xmlns:a16="http://schemas.microsoft.com/office/drawing/2014/main" id="{F7371469-0DC8-F348-BF4E-3539DC70079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6667" r="16667"/>
          <a:stretch/>
        </p:blipFill>
        <p:spPr/>
      </p:pic>
    </p:spTree>
    <p:extLst>
      <p:ext uri="{BB962C8B-B14F-4D97-AF65-F5344CB8AC3E}">
        <p14:creationId xmlns:p14="http://schemas.microsoft.com/office/powerpoint/2010/main" val="25442267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62893A-83CA-5049-8436-1603330DC5CD}"/>
              </a:ext>
            </a:extLst>
          </p:cNvPr>
          <p:cNvSpPr>
            <a:spLocks noGrp="1"/>
          </p:cNvSpPr>
          <p:nvPr>
            <p:ph type="title"/>
          </p:nvPr>
        </p:nvSpPr>
        <p:spPr/>
        <p:txBody>
          <a:bodyPr/>
          <a:lstStyle/>
          <a:p>
            <a:r>
              <a:rPr lang="nn-NO"/>
              <a:t>Fylkesperspektivet i landsstyret</a:t>
            </a:r>
          </a:p>
        </p:txBody>
      </p:sp>
      <p:sp>
        <p:nvSpPr>
          <p:cNvPr id="3" name="Plassholder for innhold 2">
            <a:extLst>
              <a:ext uri="{FF2B5EF4-FFF2-40B4-BE49-F238E27FC236}">
                <a16:creationId xmlns:a16="http://schemas.microsoft.com/office/drawing/2014/main" id="{48FC67B2-1EDB-3348-B514-CC155701DC4D}"/>
              </a:ext>
            </a:extLst>
          </p:cNvPr>
          <p:cNvSpPr>
            <a:spLocks noGrp="1"/>
          </p:cNvSpPr>
          <p:nvPr>
            <p:ph idx="1"/>
          </p:nvPr>
        </p:nvSpPr>
        <p:spPr/>
        <p:txBody>
          <a:bodyPr>
            <a:normAutofit fontScale="92500" lnSpcReduction="10000"/>
          </a:bodyPr>
          <a:lstStyle/>
          <a:p>
            <a:r>
              <a:rPr lang="nn-NO" dirty="0"/>
              <a:t>Fylkeslaget sine to representantar skal vere fylket si stemme i landsstyret, og har ansvar for å fremje saker fylkeslaget ønskjer handsama i landsstyret</a:t>
            </a:r>
          </a:p>
          <a:p>
            <a:r>
              <a:rPr lang="nn-NO" dirty="0"/>
              <a:t>Representantane skal ikkje berre representere eigne meiningar, men vidareformidle fylkeslaget sine standpunkt</a:t>
            </a:r>
          </a:p>
          <a:p>
            <a:r>
              <a:rPr lang="nn-NO" dirty="0"/>
              <a:t>Representantane skal sikre at sakene som blir handsama er godt forankra i fylkeslaget</a:t>
            </a:r>
          </a:p>
          <a:p>
            <a:r>
              <a:rPr lang="nn-NO" dirty="0"/>
              <a:t>Fylkesstyret bør alltid diskutere sakene som skal opp på møtet i forkant</a:t>
            </a:r>
          </a:p>
          <a:p>
            <a:r>
              <a:rPr lang="nn-NO" dirty="0"/>
              <a:t>Representantane må i etterkant formidle det som som skjedde på møtet, kva som blei vedteke, og korleis fylkeslaget må følgje opp dette</a:t>
            </a:r>
          </a:p>
        </p:txBody>
      </p:sp>
    </p:spTree>
    <p:extLst>
      <p:ext uri="{BB962C8B-B14F-4D97-AF65-F5344CB8AC3E}">
        <p14:creationId xmlns:p14="http://schemas.microsoft.com/office/powerpoint/2010/main" val="1828169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3D99FB41-E1DE-5544-B7AF-DEA5E67BF787}"/>
              </a:ext>
            </a:extLst>
          </p:cNvPr>
          <p:cNvSpPr>
            <a:spLocks noGrp="1"/>
          </p:cNvSpPr>
          <p:nvPr>
            <p:ph type="body" sz="quarter" idx="14"/>
          </p:nvPr>
        </p:nvSpPr>
        <p:spPr/>
        <p:txBody>
          <a:bodyPr>
            <a:normAutofit/>
          </a:bodyPr>
          <a:lstStyle/>
          <a:p>
            <a:pPr>
              <a:lnSpc>
                <a:spcPct val="100000"/>
              </a:lnSpc>
              <a:spcBef>
                <a:spcPts val="0"/>
              </a:spcBef>
              <a:spcAft>
                <a:spcPts val="600"/>
              </a:spcAft>
              <a:buClr>
                <a:srgbClr val="DC0028"/>
              </a:buClr>
              <a:tabLst>
                <a:tab pos="257175" algn="l"/>
              </a:tabLst>
            </a:pPr>
            <a:r>
              <a:rPr lang="nn-NO" dirty="0"/>
              <a:t>Vi er gode førebilete som leiarar og partikameratar</a:t>
            </a:r>
          </a:p>
          <a:p>
            <a:pPr>
              <a:lnSpc>
                <a:spcPct val="100000"/>
              </a:lnSpc>
              <a:spcBef>
                <a:spcPts val="0"/>
              </a:spcBef>
              <a:spcAft>
                <a:spcPts val="600"/>
              </a:spcAft>
              <a:buClr>
                <a:srgbClr val="DC0028"/>
              </a:buClr>
              <a:tabLst>
                <a:tab pos="257175" algn="l"/>
              </a:tabLst>
            </a:pPr>
            <a:r>
              <a:rPr lang="nn-NO" dirty="0"/>
              <a:t>Vi brukar leiarrolla til å motivere medlemmer og tillitsvalde</a:t>
            </a:r>
          </a:p>
          <a:p>
            <a:pPr>
              <a:lnSpc>
                <a:spcPct val="100000"/>
              </a:lnSpc>
              <a:spcBef>
                <a:spcPts val="0"/>
              </a:spcBef>
              <a:spcAft>
                <a:spcPts val="600"/>
              </a:spcAft>
              <a:buClr>
                <a:srgbClr val="DC0028"/>
              </a:buClr>
              <a:tabLst>
                <a:tab pos="257175" algn="l"/>
              </a:tabLst>
            </a:pPr>
            <a:r>
              <a:rPr lang="nn-NO" dirty="0"/>
              <a:t>Vi skaper engasjement for oppgåvene vi står overfor</a:t>
            </a:r>
          </a:p>
          <a:p>
            <a:pPr>
              <a:lnSpc>
                <a:spcPct val="100000"/>
              </a:lnSpc>
              <a:spcBef>
                <a:spcPts val="0"/>
              </a:spcBef>
              <a:spcAft>
                <a:spcPts val="600"/>
              </a:spcAft>
              <a:buClr>
                <a:srgbClr val="DC0028"/>
              </a:buClr>
              <a:tabLst>
                <a:tab pos="257175" algn="l"/>
              </a:tabLst>
            </a:pPr>
            <a:r>
              <a:rPr lang="nn-NO" dirty="0"/>
              <a:t>Vi tek ansvar for ein god partikultur, og slår ned på ikkje-kameratsleg oppførsel</a:t>
            </a:r>
          </a:p>
        </p:txBody>
      </p:sp>
      <p:sp>
        <p:nvSpPr>
          <p:cNvPr id="2" name="Tittel 1">
            <a:extLst>
              <a:ext uri="{FF2B5EF4-FFF2-40B4-BE49-F238E27FC236}">
                <a16:creationId xmlns:a16="http://schemas.microsoft.com/office/drawing/2014/main" id="{8F7D30DB-375F-474B-A968-6363E27EA4A6}"/>
              </a:ext>
            </a:extLst>
          </p:cNvPr>
          <p:cNvSpPr>
            <a:spLocks noGrp="1"/>
          </p:cNvSpPr>
          <p:nvPr>
            <p:ph type="title"/>
          </p:nvPr>
        </p:nvSpPr>
        <p:spPr/>
        <p:txBody>
          <a:bodyPr/>
          <a:lstStyle/>
          <a:p>
            <a:r>
              <a:rPr lang="nn-NO"/>
              <a:t>Leiing i Sosialistisk Venstreparti</a:t>
            </a:r>
          </a:p>
        </p:txBody>
      </p:sp>
      <p:pic>
        <p:nvPicPr>
          <p:cNvPr id="5" name="Plassholder for bilde 4">
            <a:extLst>
              <a:ext uri="{FF2B5EF4-FFF2-40B4-BE49-F238E27FC236}">
                <a16:creationId xmlns:a16="http://schemas.microsoft.com/office/drawing/2014/main" id="{DE95525B-0222-4A4F-8EB6-1E7ED1AAC936}"/>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6667" r="16667"/>
          <a:stretch/>
        </p:blipFill>
        <p:spPr>
          <a:prstGeom prst="rect">
            <a:avLst/>
          </a:prstGeom>
          <a:noFill/>
        </p:spPr>
      </p:pic>
    </p:spTree>
    <p:extLst>
      <p:ext uri="{BB962C8B-B14F-4D97-AF65-F5344CB8AC3E}">
        <p14:creationId xmlns:p14="http://schemas.microsoft.com/office/powerpoint/2010/main" val="31253355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B9CC8F-208E-CF44-B026-759C013242E1}"/>
              </a:ext>
            </a:extLst>
          </p:cNvPr>
          <p:cNvSpPr>
            <a:spLocks noGrp="1"/>
          </p:cNvSpPr>
          <p:nvPr>
            <p:ph type="title"/>
          </p:nvPr>
        </p:nvSpPr>
        <p:spPr/>
        <p:txBody>
          <a:bodyPr/>
          <a:lstStyle/>
          <a:p>
            <a:r>
              <a:rPr lang="nn-NO"/>
              <a:t>Landsstyret som landsleiing</a:t>
            </a:r>
          </a:p>
        </p:txBody>
      </p:sp>
      <p:sp>
        <p:nvSpPr>
          <p:cNvPr id="3" name="Plassholder for innhold 2">
            <a:extLst>
              <a:ext uri="{FF2B5EF4-FFF2-40B4-BE49-F238E27FC236}">
                <a16:creationId xmlns:a16="http://schemas.microsoft.com/office/drawing/2014/main" id="{659EF8FA-7023-0E47-B0BB-752D509382C2}"/>
              </a:ext>
            </a:extLst>
          </p:cNvPr>
          <p:cNvSpPr>
            <a:spLocks noGrp="1"/>
          </p:cNvSpPr>
          <p:nvPr>
            <p:ph idx="1"/>
          </p:nvPr>
        </p:nvSpPr>
        <p:spPr/>
        <p:txBody>
          <a:bodyPr>
            <a:normAutofit fontScale="92500"/>
          </a:bodyPr>
          <a:lstStyle/>
          <a:p>
            <a:r>
              <a:rPr lang="nn-NO" dirty="0"/>
              <a:t>Ein er vald som landsstyremedlem av partiet, og ikkje berre av eige fylkeslag, for å vere ein del av av landsleiinga i partiet</a:t>
            </a:r>
          </a:p>
          <a:p>
            <a:r>
              <a:rPr lang="nn-NO" dirty="0"/>
              <a:t>Som ein del av landsleiinga har ein ansvar for heilskap i vedtak og prosessar, som kan gå ut over eige fylke sine interesser eller politisk standpunkt</a:t>
            </a:r>
          </a:p>
          <a:p>
            <a:r>
              <a:rPr lang="nn-NO" dirty="0"/>
              <a:t>Landsstyret vedtek mellom anna partiet sin arbeidsplan, som gjeld for alle nivå i partiet, og som dermed blir førande for fylkeslaget sitt arbeid</a:t>
            </a:r>
          </a:p>
          <a:p>
            <a:r>
              <a:rPr lang="nn-NO" dirty="0"/>
              <a:t>På same måte som eit verv i fylkesstyret gir deg ein annan posisjon enn eit ordinært partimedlem, gir landsstyrevervet deg også ei ny rolle å forvalte</a:t>
            </a:r>
          </a:p>
          <a:p>
            <a:endParaRPr lang="nn-NO" dirty="0"/>
          </a:p>
        </p:txBody>
      </p:sp>
    </p:spTree>
    <p:extLst>
      <p:ext uri="{BB962C8B-B14F-4D97-AF65-F5344CB8AC3E}">
        <p14:creationId xmlns:p14="http://schemas.microsoft.com/office/powerpoint/2010/main" val="40748620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C76C9CF4-C234-AE4E-9E1A-877E49A8B9B2}"/>
              </a:ext>
            </a:extLst>
          </p:cNvPr>
          <p:cNvSpPr>
            <a:spLocks noGrp="1"/>
          </p:cNvSpPr>
          <p:nvPr>
            <p:ph idx="1"/>
          </p:nvPr>
        </p:nvSpPr>
        <p:spPr/>
        <p:txBody>
          <a:bodyPr/>
          <a:lstStyle/>
          <a:p>
            <a:r>
              <a:rPr lang="nn-NO"/>
              <a:t>Kva saker vil vere viktig for oss å løfte opp i landsstyret i året som kjem?</a:t>
            </a:r>
          </a:p>
          <a:p>
            <a:r>
              <a:rPr lang="nn-NO"/>
              <a:t>Har vi dei nødvendige rutinar på plass for å diskutere sakene i framkant av landsstyremøta?</a:t>
            </a:r>
          </a:p>
          <a:p>
            <a:endParaRPr lang="nn-NO"/>
          </a:p>
        </p:txBody>
      </p:sp>
      <p:sp>
        <p:nvSpPr>
          <p:cNvPr id="4" name="Tittel 3">
            <a:extLst>
              <a:ext uri="{FF2B5EF4-FFF2-40B4-BE49-F238E27FC236}">
                <a16:creationId xmlns:a16="http://schemas.microsoft.com/office/drawing/2014/main" id="{CF092187-D1F5-5348-94A6-95DE276FB72F}"/>
              </a:ext>
            </a:extLst>
          </p:cNvPr>
          <p:cNvSpPr>
            <a:spLocks noGrp="1"/>
          </p:cNvSpPr>
          <p:nvPr>
            <p:ph type="title"/>
          </p:nvPr>
        </p:nvSpPr>
        <p:spPr/>
        <p:txBody>
          <a:bodyPr/>
          <a:lstStyle/>
          <a:p>
            <a:r>
              <a:rPr lang="nn-NO"/>
              <a:t>Til drøfting/refleksjon</a:t>
            </a:r>
          </a:p>
        </p:txBody>
      </p:sp>
    </p:spTree>
    <p:extLst>
      <p:ext uri="{BB962C8B-B14F-4D97-AF65-F5344CB8AC3E}">
        <p14:creationId xmlns:p14="http://schemas.microsoft.com/office/powerpoint/2010/main" val="29990425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tittel 3">
            <a:extLst>
              <a:ext uri="{FF2B5EF4-FFF2-40B4-BE49-F238E27FC236}">
                <a16:creationId xmlns:a16="http://schemas.microsoft.com/office/drawing/2014/main" id="{83C37492-1AA4-4C41-886A-BC6A834166BA}"/>
              </a:ext>
            </a:extLst>
          </p:cNvPr>
          <p:cNvSpPr>
            <a:spLocks noGrp="1"/>
          </p:cNvSpPr>
          <p:nvPr>
            <p:ph type="subTitle" idx="1"/>
          </p:nvPr>
        </p:nvSpPr>
        <p:spPr/>
        <p:txBody>
          <a:bodyPr/>
          <a:lstStyle/>
          <a:p>
            <a:r>
              <a:rPr lang="nn-NO"/>
              <a:t>Nyttige verktøy</a:t>
            </a:r>
          </a:p>
        </p:txBody>
      </p:sp>
    </p:spTree>
    <p:extLst>
      <p:ext uri="{BB962C8B-B14F-4D97-AF65-F5344CB8AC3E}">
        <p14:creationId xmlns:p14="http://schemas.microsoft.com/office/powerpoint/2010/main" val="879291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4">
            <a:extLst>
              <a:ext uri="{FF2B5EF4-FFF2-40B4-BE49-F238E27FC236}">
                <a16:creationId xmlns:a16="http://schemas.microsoft.com/office/drawing/2014/main" id="{245DC4B3-D09D-3C48-87DE-4B946276B875}"/>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99" t="-175458" b="-1"/>
          <a:stretch/>
        </p:blipFill>
        <p:spPr>
          <a:xfrm>
            <a:off x="7454096" y="1782501"/>
            <a:ext cx="4741080" cy="4742477"/>
          </a:xfrm>
          <a:prstGeom prst="rect">
            <a:avLst/>
          </a:prstGeom>
        </p:spPr>
      </p:pic>
      <p:sp>
        <p:nvSpPr>
          <p:cNvPr id="5" name="Plassholder for innhold 4">
            <a:extLst>
              <a:ext uri="{FF2B5EF4-FFF2-40B4-BE49-F238E27FC236}">
                <a16:creationId xmlns:a16="http://schemas.microsoft.com/office/drawing/2014/main" id="{4055D4D2-4445-CC48-992C-0109A3058372}"/>
              </a:ext>
            </a:extLst>
          </p:cNvPr>
          <p:cNvSpPr>
            <a:spLocks noGrp="1"/>
          </p:cNvSpPr>
          <p:nvPr>
            <p:ph type="body" sz="quarter" idx="14"/>
          </p:nvPr>
        </p:nvSpPr>
        <p:spPr/>
        <p:txBody>
          <a:bodyPr>
            <a:normAutofit/>
          </a:bodyPr>
          <a:lstStyle/>
          <a:p>
            <a:pPr>
              <a:spcBef>
                <a:spcPts val="0"/>
              </a:spcBef>
              <a:spcAft>
                <a:spcPts val="600"/>
              </a:spcAft>
              <a:buClr>
                <a:srgbClr val="DC0028"/>
              </a:buClr>
              <a:tabLst>
                <a:tab pos="257175" algn="l"/>
              </a:tabLst>
            </a:pPr>
            <a:r>
              <a:rPr lang="nn-NO"/>
              <a:t>Oppdatert med aktuelle saker</a:t>
            </a:r>
          </a:p>
          <a:p>
            <a:pPr>
              <a:spcBef>
                <a:spcPts val="0"/>
              </a:spcBef>
              <a:spcAft>
                <a:spcPts val="600"/>
              </a:spcAft>
              <a:buClr>
                <a:srgbClr val="DC0028"/>
              </a:buClr>
              <a:tabLst>
                <a:tab pos="257175" algn="l"/>
              </a:tabLst>
            </a:pPr>
            <a:r>
              <a:rPr lang="nn-NO"/>
              <a:t>Hjelp til arrangement</a:t>
            </a:r>
          </a:p>
          <a:p>
            <a:pPr>
              <a:spcBef>
                <a:spcPts val="0"/>
              </a:spcBef>
              <a:spcAft>
                <a:spcPts val="600"/>
              </a:spcAft>
              <a:buClr>
                <a:srgbClr val="DC0028"/>
              </a:buClr>
              <a:tabLst>
                <a:tab pos="257175" algn="l"/>
              </a:tabLst>
            </a:pPr>
            <a:r>
              <a:rPr lang="nn-NO"/>
              <a:t>Møtemanualar og handbøker</a:t>
            </a:r>
          </a:p>
          <a:p>
            <a:pPr>
              <a:spcBef>
                <a:spcPts val="0"/>
              </a:spcBef>
              <a:spcAft>
                <a:spcPts val="600"/>
              </a:spcAft>
              <a:buClr>
                <a:srgbClr val="DC0028"/>
              </a:buClr>
              <a:tabLst>
                <a:tab pos="257175" algn="l"/>
              </a:tabLst>
            </a:pPr>
            <a:r>
              <a:rPr lang="nn-NO"/>
              <a:t>Skuleringsmateriell</a:t>
            </a:r>
          </a:p>
          <a:p>
            <a:pPr>
              <a:spcBef>
                <a:spcPts val="0"/>
              </a:spcBef>
              <a:spcAft>
                <a:spcPts val="600"/>
              </a:spcAft>
              <a:buClr>
                <a:srgbClr val="DC0028"/>
              </a:buClr>
              <a:tabLst>
                <a:tab pos="257175" algn="l"/>
              </a:tabLst>
            </a:pPr>
            <a:r>
              <a:rPr lang="nn-NO"/>
              <a:t>Vervebrosjyrar</a:t>
            </a:r>
          </a:p>
          <a:p>
            <a:pPr>
              <a:spcBef>
                <a:spcPts val="0"/>
              </a:spcBef>
              <a:spcAft>
                <a:spcPts val="600"/>
              </a:spcAft>
              <a:buClr>
                <a:srgbClr val="DC0028"/>
              </a:buClr>
              <a:tabLst>
                <a:tab pos="257175" algn="l"/>
              </a:tabLst>
            </a:pPr>
            <a:r>
              <a:rPr lang="nn-NO"/>
              <a:t>Grafiske malar</a:t>
            </a:r>
          </a:p>
          <a:p>
            <a:pPr>
              <a:spcBef>
                <a:spcPts val="0"/>
              </a:spcBef>
              <a:spcAft>
                <a:spcPts val="600"/>
              </a:spcAft>
              <a:buClr>
                <a:srgbClr val="DC0028"/>
              </a:buClr>
              <a:tabLst>
                <a:tab pos="257175" algn="l"/>
              </a:tabLst>
            </a:pPr>
            <a:r>
              <a:rPr lang="nn-NO"/>
              <a:t>Politiske argument</a:t>
            </a:r>
          </a:p>
          <a:p>
            <a:pPr>
              <a:spcBef>
                <a:spcPts val="0"/>
              </a:spcBef>
              <a:spcAft>
                <a:spcPts val="600"/>
              </a:spcAft>
              <a:buClr>
                <a:srgbClr val="DC0028"/>
              </a:buClr>
              <a:tabLst>
                <a:tab pos="257175" algn="l"/>
              </a:tabLst>
            </a:pPr>
            <a:r>
              <a:rPr lang="nn-NO" err="1"/>
              <a:t>etc</a:t>
            </a:r>
            <a:endParaRPr lang="nn-NO"/>
          </a:p>
        </p:txBody>
      </p:sp>
      <p:sp>
        <p:nvSpPr>
          <p:cNvPr id="2" name="Tittel 1">
            <a:extLst>
              <a:ext uri="{FF2B5EF4-FFF2-40B4-BE49-F238E27FC236}">
                <a16:creationId xmlns:a16="http://schemas.microsoft.com/office/drawing/2014/main" id="{66B8B182-220D-064C-B559-D21D66574E5D}"/>
              </a:ext>
            </a:extLst>
          </p:cNvPr>
          <p:cNvSpPr>
            <a:spLocks noGrp="1"/>
          </p:cNvSpPr>
          <p:nvPr>
            <p:ph type="title"/>
          </p:nvPr>
        </p:nvSpPr>
        <p:spPr/>
        <p:txBody>
          <a:bodyPr/>
          <a:lstStyle/>
          <a:p>
            <a:r>
              <a:rPr lang="nn-NO"/>
              <a:t>Ressursbanken</a:t>
            </a:r>
          </a:p>
        </p:txBody>
      </p:sp>
    </p:spTree>
    <p:extLst>
      <p:ext uri="{BB962C8B-B14F-4D97-AF65-F5344CB8AC3E}">
        <p14:creationId xmlns:p14="http://schemas.microsoft.com/office/powerpoint/2010/main" val="15398869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761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07F9FDBA-EDA0-F240-8932-D0CD6DCA25BE}"/>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6667" r="16667"/>
          <a:stretch/>
        </p:blipFill>
        <p:spPr>
          <a:prstGeom prst="rect">
            <a:avLst/>
          </a:prstGeom>
          <a:noFill/>
        </p:spPr>
      </p:pic>
      <p:sp>
        <p:nvSpPr>
          <p:cNvPr id="4" name="Plassholder for innhold 3">
            <a:extLst>
              <a:ext uri="{FF2B5EF4-FFF2-40B4-BE49-F238E27FC236}">
                <a16:creationId xmlns:a16="http://schemas.microsoft.com/office/drawing/2014/main" id="{7DC61F97-21FC-194A-A2AD-37960F144902}"/>
              </a:ext>
            </a:extLst>
          </p:cNvPr>
          <p:cNvSpPr>
            <a:spLocks noGrp="1"/>
          </p:cNvSpPr>
          <p:nvPr>
            <p:ph type="body" sz="quarter" idx="14"/>
          </p:nvPr>
        </p:nvSpPr>
        <p:spPr/>
        <p:txBody>
          <a:bodyPr>
            <a:normAutofit/>
          </a:bodyPr>
          <a:lstStyle/>
          <a:p>
            <a:pPr>
              <a:lnSpc>
                <a:spcPct val="100000"/>
              </a:lnSpc>
              <a:spcBef>
                <a:spcPts val="0"/>
              </a:spcBef>
              <a:spcAft>
                <a:spcPts val="600"/>
              </a:spcAft>
              <a:buClr>
                <a:srgbClr val="DC0028"/>
              </a:buClr>
              <a:tabLst>
                <a:tab pos="257175" algn="l"/>
              </a:tabLst>
            </a:pPr>
            <a:r>
              <a:rPr lang="nn-NO" dirty="0"/>
              <a:t>Leiing er både å administrere og styre</a:t>
            </a:r>
          </a:p>
          <a:p>
            <a:pPr>
              <a:lnSpc>
                <a:spcPct val="100000"/>
              </a:lnSpc>
              <a:spcBef>
                <a:spcPts val="0"/>
              </a:spcBef>
              <a:spcAft>
                <a:spcPts val="600"/>
              </a:spcAft>
              <a:buClr>
                <a:srgbClr val="DC0028"/>
              </a:buClr>
              <a:tabLst>
                <a:tab pos="257175" algn="l"/>
              </a:tabLst>
            </a:pPr>
            <a:r>
              <a:rPr lang="nn-NO" dirty="0"/>
              <a:t>Fylkeslaget må leiast både administrativt, organisatorisk og politisk</a:t>
            </a:r>
          </a:p>
          <a:p>
            <a:pPr>
              <a:lnSpc>
                <a:spcPct val="100000"/>
              </a:lnSpc>
              <a:spcBef>
                <a:spcPts val="0"/>
              </a:spcBef>
              <a:spcAft>
                <a:spcPts val="600"/>
              </a:spcAft>
              <a:buClr>
                <a:srgbClr val="DC0028"/>
              </a:buClr>
              <a:tabLst>
                <a:tab pos="257175" algn="l"/>
              </a:tabLst>
            </a:pPr>
            <a:r>
              <a:rPr lang="nn-NO" dirty="0"/>
              <a:t>Fylkesstyret er leiinga for fylkeslaget, men fylkesleiar har det øvste ansvaret</a:t>
            </a:r>
          </a:p>
        </p:txBody>
      </p:sp>
      <p:sp>
        <p:nvSpPr>
          <p:cNvPr id="3" name="Tittel 2">
            <a:extLst>
              <a:ext uri="{FF2B5EF4-FFF2-40B4-BE49-F238E27FC236}">
                <a16:creationId xmlns:a16="http://schemas.microsoft.com/office/drawing/2014/main" id="{497B5DC5-8FEF-AF48-93E2-53DF7D4C1901}"/>
              </a:ext>
            </a:extLst>
          </p:cNvPr>
          <p:cNvSpPr>
            <a:spLocks noGrp="1"/>
          </p:cNvSpPr>
          <p:nvPr>
            <p:ph type="title"/>
          </p:nvPr>
        </p:nvSpPr>
        <p:spPr/>
        <p:txBody>
          <a:bodyPr/>
          <a:lstStyle/>
          <a:p>
            <a:r>
              <a:rPr lang="nn-NO"/>
              <a:t>Kva betyr det å leie fylkeslaget?</a:t>
            </a:r>
          </a:p>
        </p:txBody>
      </p:sp>
    </p:spTree>
    <p:extLst>
      <p:ext uri="{BB962C8B-B14F-4D97-AF65-F5344CB8AC3E}">
        <p14:creationId xmlns:p14="http://schemas.microsoft.com/office/powerpoint/2010/main" val="3727989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48B7D6-FEEE-FE43-9E06-98304F5253B4}"/>
              </a:ext>
            </a:extLst>
          </p:cNvPr>
          <p:cNvSpPr>
            <a:spLocks noGrp="1"/>
          </p:cNvSpPr>
          <p:nvPr>
            <p:ph type="title"/>
          </p:nvPr>
        </p:nvSpPr>
        <p:spPr/>
        <p:txBody>
          <a:bodyPr/>
          <a:lstStyle/>
          <a:p>
            <a:r>
              <a:rPr lang="nn-NO"/>
              <a:t>Mål for god leiing</a:t>
            </a:r>
          </a:p>
        </p:txBody>
      </p:sp>
      <p:sp>
        <p:nvSpPr>
          <p:cNvPr id="3" name="Plassholder for innhold 2">
            <a:extLst>
              <a:ext uri="{FF2B5EF4-FFF2-40B4-BE49-F238E27FC236}">
                <a16:creationId xmlns:a16="http://schemas.microsoft.com/office/drawing/2014/main" id="{772C0121-6C37-2741-9A06-88CCB75D19B7}"/>
              </a:ext>
            </a:extLst>
          </p:cNvPr>
          <p:cNvSpPr>
            <a:spLocks noGrp="1"/>
          </p:cNvSpPr>
          <p:nvPr>
            <p:ph idx="1"/>
          </p:nvPr>
        </p:nvSpPr>
        <p:spPr/>
        <p:txBody>
          <a:bodyPr>
            <a:normAutofit/>
          </a:bodyPr>
          <a:lstStyle/>
          <a:p>
            <a:pPr>
              <a:lnSpc>
                <a:spcPct val="100000"/>
              </a:lnSpc>
              <a:spcBef>
                <a:spcPts val="0"/>
              </a:spcBef>
              <a:spcAft>
                <a:spcPts val="600"/>
              </a:spcAft>
              <a:buClr>
                <a:srgbClr val="DC0028"/>
              </a:buClr>
              <a:tabLst>
                <a:tab pos="257175" algn="l"/>
              </a:tabLst>
            </a:pPr>
            <a:r>
              <a:rPr lang="nn-NO" dirty="0"/>
              <a:t>Gje ei politisk og organisatorisk retning for fylkeslaget og sørge for at vi arbeider strategisk og målretta for å gjennomføre laget sine prioriteringar</a:t>
            </a:r>
          </a:p>
          <a:p>
            <a:pPr>
              <a:lnSpc>
                <a:spcPct val="100000"/>
              </a:lnSpc>
              <a:spcBef>
                <a:spcPts val="0"/>
              </a:spcBef>
              <a:spcAft>
                <a:spcPts val="600"/>
              </a:spcAft>
              <a:buClr>
                <a:srgbClr val="DC0028"/>
              </a:buClr>
              <a:tabLst>
                <a:tab pos="257175" algn="l"/>
              </a:tabLst>
            </a:pPr>
            <a:r>
              <a:rPr lang="nn-NO" dirty="0"/>
              <a:t>Vere ein inkluderande, positiv og interessant organisasjon der fleire vil vere med</a:t>
            </a:r>
          </a:p>
          <a:p>
            <a:pPr>
              <a:lnSpc>
                <a:spcPct val="100000"/>
              </a:lnSpc>
              <a:spcBef>
                <a:spcPts val="0"/>
              </a:spcBef>
              <a:spcAft>
                <a:spcPts val="600"/>
              </a:spcAft>
              <a:buClr>
                <a:srgbClr val="DC0028"/>
              </a:buClr>
              <a:tabLst>
                <a:tab pos="257175" algn="l"/>
              </a:tabLst>
            </a:pPr>
            <a:r>
              <a:rPr lang="nn-NO" dirty="0"/>
              <a:t>Vere gode partikameratar og ha ein ærleg og konstruktiv debattkultur med rom for ulike syn og meiningar, slik at vi dyrkar fram dei beste ideane for å utvikle partiet</a:t>
            </a:r>
          </a:p>
          <a:p>
            <a:pPr>
              <a:lnSpc>
                <a:spcPct val="100000"/>
              </a:lnSpc>
              <a:spcBef>
                <a:spcPts val="0"/>
              </a:spcBef>
              <a:spcAft>
                <a:spcPts val="600"/>
              </a:spcAft>
              <a:buClr>
                <a:srgbClr val="DC0028"/>
              </a:buClr>
              <a:tabLst>
                <a:tab pos="257175" algn="l"/>
              </a:tabLst>
            </a:pPr>
            <a:r>
              <a:rPr lang="nn-NO" dirty="0"/>
              <a:t>Ha gode prosessar slik at medlemmer og tillitsvalde føler seg høyrt og at avgjerder er godt forankra</a:t>
            </a:r>
          </a:p>
        </p:txBody>
      </p:sp>
    </p:spTree>
    <p:extLst>
      <p:ext uri="{BB962C8B-B14F-4D97-AF65-F5344CB8AC3E}">
        <p14:creationId xmlns:p14="http://schemas.microsoft.com/office/powerpoint/2010/main" val="2643749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F59F24-2A43-C54F-A457-3F75C38A0C1E}"/>
              </a:ext>
            </a:extLst>
          </p:cNvPr>
          <p:cNvSpPr>
            <a:spLocks noGrp="1"/>
          </p:cNvSpPr>
          <p:nvPr>
            <p:ph type="title"/>
          </p:nvPr>
        </p:nvSpPr>
        <p:spPr/>
        <p:txBody>
          <a:bodyPr/>
          <a:lstStyle/>
          <a:p>
            <a:r>
              <a:rPr lang="nn-NO"/>
              <a:t>Rolla som fylkesstyremedlem</a:t>
            </a:r>
          </a:p>
        </p:txBody>
      </p:sp>
      <p:sp>
        <p:nvSpPr>
          <p:cNvPr id="3" name="Plassholder for innhold 2">
            <a:extLst>
              <a:ext uri="{FF2B5EF4-FFF2-40B4-BE49-F238E27FC236}">
                <a16:creationId xmlns:a16="http://schemas.microsoft.com/office/drawing/2014/main" id="{501EE245-84CA-4E4A-B5E4-AD1C4D9E9EC8}"/>
              </a:ext>
            </a:extLst>
          </p:cNvPr>
          <p:cNvSpPr>
            <a:spLocks noGrp="1"/>
          </p:cNvSpPr>
          <p:nvPr>
            <p:ph idx="1"/>
          </p:nvPr>
        </p:nvSpPr>
        <p:spPr/>
        <p:txBody>
          <a:bodyPr>
            <a:noAutofit/>
          </a:bodyPr>
          <a:lstStyle/>
          <a:p>
            <a:pPr>
              <a:lnSpc>
                <a:spcPct val="100000"/>
              </a:lnSpc>
              <a:spcBef>
                <a:spcPts val="0"/>
              </a:spcBef>
              <a:spcAft>
                <a:spcPts val="600"/>
              </a:spcAft>
              <a:buClr>
                <a:srgbClr val="DC0028"/>
              </a:buClr>
              <a:tabLst>
                <a:tab pos="257175" algn="l"/>
              </a:tabLst>
            </a:pPr>
            <a:r>
              <a:rPr lang="nn-NO" dirty="0"/>
              <a:t>Når vi får eit styreverv må vi vere bevisst på at vi får ein annan posisjon enn som ordinært partimedlem </a:t>
            </a:r>
          </a:p>
          <a:p>
            <a:pPr>
              <a:lnSpc>
                <a:spcPct val="100000"/>
              </a:lnSpc>
              <a:spcBef>
                <a:spcPts val="0"/>
              </a:spcBef>
              <a:spcAft>
                <a:spcPts val="600"/>
              </a:spcAft>
              <a:buClr>
                <a:srgbClr val="DC0028"/>
              </a:buClr>
              <a:tabLst>
                <a:tab pos="257175" algn="l"/>
              </a:tabLst>
            </a:pPr>
            <a:r>
              <a:rPr lang="nn-NO" dirty="0"/>
              <a:t>Som styremedlem blir vi representantar for eit heilt fylke og for partiet, og vi får ein posisjon med makt og autoritet</a:t>
            </a:r>
          </a:p>
          <a:p>
            <a:pPr>
              <a:lnSpc>
                <a:spcPct val="100000"/>
              </a:lnSpc>
              <a:spcBef>
                <a:spcPts val="0"/>
              </a:spcBef>
              <a:spcAft>
                <a:spcPts val="600"/>
              </a:spcAft>
              <a:buClr>
                <a:srgbClr val="DC0028"/>
              </a:buClr>
              <a:tabLst>
                <a:tab pos="257175" algn="l"/>
              </a:tabLst>
            </a:pPr>
            <a:r>
              <a:rPr lang="nn-NO" dirty="0"/>
              <a:t>Kvart styremedlem skal arbeide for partiet og fylkeslaget sitt beste. Eit styremedlem representerer aldri berre sitt eige lokallag eller ei spesiell fløy i fylkeslaget</a:t>
            </a:r>
          </a:p>
          <a:p>
            <a:pPr>
              <a:lnSpc>
                <a:spcPct val="100000"/>
              </a:lnSpc>
              <a:spcBef>
                <a:spcPts val="0"/>
              </a:spcBef>
              <a:spcAft>
                <a:spcPts val="600"/>
              </a:spcAft>
              <a:buClr>
                <a:srgbClr val="DC0028"/>
              </a:buClr>
              <a:tabLst>
                <a:tab pos="257175" algn="l"/>
              </a:tabLst>
            </a:pPr>
            <a:r>
              <a:rPr lang="nn-NO" dirty="0"/>
              <a:t>Om vi som enkeltpersonar ikkje blir oppfatta som representant for alle, mister vi nødvendig legitimitet og innflytelse</a:t>
            </a:r>
          </a:p>
        </p:txBody>
      </p:sp>
    </p:spTree>
    <p:extLst>
      <p:ext uri="{BB962C8B-B14F-4D97-AF65-F5344CB8AC3E}">
        <p14:creationId xmlns:p14="http://schemas.microsoft.com/office/powerpoint/2010/main" val="4258941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C95B-110F-F34A-BDC6-DFB43BBD5FD6}"/>
              </a:ext>
            </a:extLst>
          </p:cNvPr>
          <p:cNvSpPr>
            <a:spLocks noGrp="1"/>
          </p:cNvSpPr>
          <p:nvPr>
            <p:ph type="title"/>
          </p:nvPr>
        </p:nvSpPr>
        <p:spPr/>
        <p:txBody>
          <a:bodyPr/>
          <a:lstStyle/>
          <a:p>
            <a:r>
              <a:rPr lang="nb-NO" dirty="0"/>
              <a:t>Samarbeid med SU</a:t>
            </a:r>
          </a:p>
        </p:txBody>
      </p:sp>
      <p:sp>
        <p:nvSpPr>
          <p:cNvPr id="3" name="Content Placeholder 2">
            <a:extLst>
              <a:ext uri="{FF2B5EF4-FFF2-40B4-BE49-F238E27FC236}">
                <a16:creationId xmlns:a16="http://schemas.microsoft.com/office/drawing/2014/main" id="{769FE854-97A9-684D-A73A-451EB5DDCF15}"/>
              </a:ext>
            </a:extLst>
          </p:cNvPr>
          <p:cNvSpPr>
            <a:spLocks noGrp="1"/>
          </p:cNvSpPr>
          <p:nvPr>
            <p:ph idx="1"/>
          </p:nvPr>
        </p:nvSpPr>
        <p:spPr/>
        <p:txBody>
          <a:bodyPr/>
          <a:lstStyle/>
          <a:p>
            <a:r>
              <a:rPr lang="nn-NO" dirty="0"/>
              <a:t>SU skal vere representert i styret</a:t>
            </a:r>
          </a:p>
          <a:p>
            <a:r>
              <a:rPr lang="nn-NO" dirty="0"/>
              <a:t>Inkluder SU i fylkeslaget sine prosessar, til dømes i forbindelse med årsmøta, valkamp og liknande.</a:t>
            </a:r>
          </a:p>
          <a:p>
            <a:r>
              <a:rPr lang="nn-NO" dirty="0"/>
              <a:t>Hald faste dialogmøte med SU</a:t>
            </a:r>
          </a:p>
          <a:p>
            <a:r>
              <a:rPr lang="nn-NO" dirty="0"/>
              <a:t>Utpeik ein SU-kontakt i fylkesstyret</a:t>
            </a:r>
          </a:p>
        </p:txBody>
      </p:sp>
    </p:spTree>
    <p:extLst>
      <p:ext uri="{BB962C8B-B14F-4D97-AF65-F5344CB8AC3E}">
        <p14:creationId xmlns:p14="http://schemas.microsoft.com/office/powerpoint/2010/main" val="1924473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8FA4F7-15BC-A14B-B09A-C851CAC27E47}"/>
              </a:ext>
            </a:extLst>
          </p:cNvPr>
          <p:cNvSpPr>
            <a:spLocks noGrp="1"/>
          </p:cNvSpPr>
          <p:nvPr>
            <p:ph type="title"/>
          </p:nvPr>
        </p:nvSpPr>
        <p:spPr/>
        <p:txBody>
          <a:bodyPr>
            <a:normAutofit fontScale="90000"/>
          </a:bodyPr>
          <a:lstStyle/>
          <a:p>
            <a:r>
              <a:rPr lang="nn-NO" dirty="0"/>
              <a:t>Juridisk grunnlag for styrearbeidet</a:t>
            </a:r>
          </a:p>
        </p:txBody>
      </p:sp>
      <p:sp>
        <p:nvSpPr>
          <p:cNvPr id="3" name="Plassholder for innhold 2">
            <a:extLst>
              <a:ext uri="{FF2B5EF4-FFF2-40B4-BE49-F238E27FC236}">
                <a16:creationId xmlns:a16="http://schemas.microsoft.com/office/drawing/2014/main" id="{F922847F-ED9D-974D-B8EB-06A6EFE698CE}"/>
              </a:ext>
            </a:extLst>
          </p:cNvPr>
          <p:cNvSpPr>
            <a:spLocks noGrp="1"/>
          </p:cNvSpPr>
          <p:nvPr>
            <p:ph idx="1"/>
          </p:nvPr>
        </p:nvSpPr>
        <p:spPr/>
        <p:txBody>
          <a:bodyPr/>
          <a:lstStyle/>
          <a:p>
            <a:r>
              <a:rPr lang="nn-NO" dirty="0"/>
              <a:t>Foreiningsretten er ikkje lovfesta, men aksjelova gjeld analogisk («der den passar») for ideelle organisasjonar</a:t>
            </a:r>
          </a:p>
          <a:p>
            <a:r>
              <a:rPr lang="nn-NO" dirty="0"/>
              <a:t>Fylkesstyret er juridisk ansvarleg for drifta av fylkeslaget</a:t>
            </a:r>
          </a:p>
          <a:p>
            <a:r>
              <a:rPr lang="nn-NO" dirty="0"/>
              <a:t>Fylkesstyret har ein eksklusiv rett til å gripe inn i ei kvar sak ein ser behov for å handle i. </a:t>
            </a:r>
          </a:p>
          <a:p>
            <a:endParaRPr lang="nn-NO" dirty="0"/>
          </a:p>
        </p:txBody>
      </p:sp>
    </p:spTree>
    <p:extLst>
      <p:ext uri="{BB962C8B-B14F-4D97-AF65-F5344CB8AC3E}">
        <p14:creationId xmlns:p14="http://schemas.microsoft.com/office/powerpoint/2010/main" val="1748212513"/>
      </p:ext>
    </p:extLst>
  </p:cSld>
  <p:clrMapOvr>
    <a:masterClrMapping/>
  </p:clrMapOvr>
</p:sld>
</file>

<file path=ppt/theme/theme1.xml><?xml version="1.0" encoding="utf-8"?>
<a:theme xmlns:a="http://schemas.openxmlformats.org/drawingml/2006/main" name="Profil2020">
  <a:themeElements>
    <a:clrScheme name="Profil2020">
      <a:dk1>
        <a:srgbClr val="440C1A"/>
      </a:dk1>
      <a:lt1>
        <a:srgbClr val="F2EBDD"/>
      </a:lt1>
      <a:dk2>
        <a:srgbClr val="243324"/>
      </a:dk2>
      <a:lt2>
        <a:srgbClr val="EFEFEF"/>
      </a:lt2>
      <a:accent1>
        <a:srgbClr val="EA4040"/>
      </a:accent1>
      <a:accent2>
        <a:srgbClr val="539760"/>
      </a:accent2>
      <a:accent3>
        <a:srgbClr val="C9EF3F"/>
      </a:accent3>
      <a:accent4>
        <a:srgbClr val="C1D8B2"/>
      </a:accent4>
      <a:accent5>
        <a:srgbClr val="FAA071"/>
      </a:accent5>
      <a:accent6>
        <a:srgbClr val="FFCEB8"/>
      </a:accent6>
      <a:hlink>
        <a:srgbClr val="0000FF"/>
      </a:hlink>
      <a:folHlink>
        <a:srgbClr val="5407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 id="{35228C21-1ECA-5349-935C-425F4954E09E}" vid="{124B6F84-4184-304A-808D-A27DE9FED26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Profil2020">
    <a:dk1>
      <a:srgbClr val="440C1A"/>
    </a:dk1>
    <a:lt1>
      <a:srgbClr val="F2EBDD"/>
    </a:lt1>
    <a:dk2>
      <a:srgbClr val="243324"/>
    </a:dk2>
    <a:lt2>
      <a:srgbClr val="EFEFEF"/>
    </a:lt2>
    <a:accent1>
      <a:srgbClr val="EA4040"/>
    </a:accent1>
    <a:accent2>
      <a:srgbClr val="539760"/>
    </a:accent2>
    <a:accent3>
      <a:srgbClr val="C9EF3F"/>
    </a:accent3>
    <a:accent4>
      <a:srgbClr val="C1D8B2"/>
    </a:accent4>
    <a:accent5>
      <a:srgbClr val="FAA071"/>
    </a:accent5>
    <a:accent6>
      <a:srgbClr val="FFCEB8"/>
    </a:accent6>
    <a:hlink>
      <a:srgbClr val="0000FF"/>
    </a:hlink>
    <a:folHlink>
      <a:srgbClr val="54073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owerPoint-dokument NN" ma:contentTypeID="0x010100BCAE8B88FC129346855209F8A8D2B203005E6764560246204688DA70D46BF9C5AB" ma:contentTypeVersion="6" ma:contentTypeDescription="" ma:contentTypeScope="" ma:versionID="5cea1fa489fa6aad4d8e7afa18f4d1b1">
  <xsd:schema xmlns:xsd="http://www.w3.org/2001/XMLSchema" xmlns:xs="http://www.w3.org/2001/XMLSchema" xmlns:p="http://schemas.microsoft.com/office/2006/metadata/properties" targetNamespace="http://schemas.microsoft.com/office/2006/metadata/properties" ma:root="true" ma:fieldsID="0967b7be50301903c78f9c39c6fd9af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232AA0-3EF3-4536-91C3-21D964A30D9D}">
  <ds:schemaRefs>
    <ds:schemaRef ds:uri="http://purl.org/dc/terms/"/>
    <ds:schemaRef ds:uri="http://purl.org/dc/dcmitype/"/>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http://purl.org/dc/elements/1.1/"/>
    <ds:schemaRef ds:uri="http://www.w3.org/XML/1998/namespace"/>
  </ds:schemaRefs>
</ds:datastoreItem>
</file>

<file path=customXml/itemProps2.xml><?xml version="1.0" encoding="utf-8"?>
<ds:datastoreItem xmlns:ds="http://schemas.openxmlformats.org/officeDocument/2006/customXml" ds:itemID="{714B4DBF-21AE-40B8-A503-3E091AD79047}">
  <ds:schemaRefs>
    <ds:schemaRef ds:uri="http://schemas.microsoft.com/sharepoint/v3/contenttype/forms"/>
  </ds:schemaRefs>
</ds:datastoreItem>
</file>

<file path=customXml/itemProps3.xml><?xml version="1.0" encoding="utf-8"?>
<ds:datastoreItem xmlns:ds="http://schemas.openxmlformats.org/officeDocument/2006/customXml" ds:itemID="{D20CC506-0C7A-4D3D-9025-BA00CA87FF76}"/>
</file>

<file path=docProps/app.xml><?xml version="1.0" encoding="utf-8"?>
<Properties xmlns="http://schemas.openxmlformats.org/officeDocument/2006/extended-properties" xmlns:vt="http://schemas.openxmlformats.org/officeDocument/2006/docPropsVTypes">
  <Template/>
  <TotalTime>56</TotalTime>
  <Words>6468</Words>
  <Application>Microsoft Macintosh PowerPoint</Application>
  <PresentationFormat>Custom</PresentationFormat>
  <Paragraphs>550</Paragraphs>
  <Slides>44</Slides>
  <Notes>40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44</vt:i4>
      </vt:variant>
    </vt:vector>
  </HeadingPairs>
  <TitlesOfParts>
    <vt:vector size="47" baseType="lpstr">
      <vt:lpstr>Calibri</vt:lpstr>
      <vt:lpstr>Arial</vt:lpstr>
      <vt:lpstr>Profil2020</vt:lpstr>
      <vt:lpstr>Leiing av fylkeslag i SV</vt:lpstr>
      <vt:lpstr>Tema for dette kurset</vt:lpstr>
      <vt:lpstr>PowerPoint Presentation</vt:lpstr>
      <vt:lpstr>Leiing i Sosialistisk Venstreparti</vt:lpstr>
      <vt:lpstr>Kva betyr det å leie fylkeslaget?</vt:lpstr>
      <vt:lpstr>Mål for god leiing</vt:lpstr>
      <vt:lpstr>Rolla som fylkesstyremedlem</vt:lpstr>
      <vt:lpstr>Samarbeid med SU</vt:lpstr>
      <vt:lpstr>Juridisk grunnlag for styrearbeidet</vt:lpstr>
      <vt:lpstr>Våre plikter som fylkesstyre</vt:lpstr>
      <vt:lpstr>PowerPoint Presentation</vt:lpstr>
      <vt:lpstr>Kva er organisasjons-/partikultur?</vt:lpstr>
      <vt:lpstr>Inkluderande partikultur</vt:lpstr>
      <vt:lpstr>Kva kjenneteiknar god partikultur?</vt:lpstr>
      <vt:lpstr>Ein open sosial kultur</vt:lpstr>
      <vt:lpstr>10 råd for ein god debattkultur</vt:lpstr>
      <vt:lpstr>Ein raus kultur</vt:lpstr>
      <vt:lpstr>Konflikthandtering </vt:lpstr>
      <vt:lpstr>Førebygging av konfliktar</vt:lpstr>
      <vt:lpstr>Internfeminisme</vt:lpstr>
      <vt:lpstr>Trygge møtestader</vt:lpstr>
      <vt:lpstr>Til drøfting/refleksjon</vt:lpstr>
      <vt:lpstr>PowerPoint Presentation</vt:lpstr>
      <vt:lpstr>Demokratiske verktøy for god leiing</vt:lpstr>
      <vt:lpstr>Arbeidsplanen</vt:lpstr>
      <vt:lpstr>Arbeidsplanen</vt:lpstr>
      <vt:lpstr>Arbeidsplanen</vt:lpstr>
      <vt:lpstr>Konkretisering av årets arbeidsplan</vt:lpstr>
      <vt:lpstr>Utarbeiding av neste års arbeidsplan</vt:lpstr>
      <vt:lpstr>Til drøfting/refleksjon</vt:lpstr>
      <vt:lpstr>PowerPoint Presentation</vt:lpstr>
      <vt:lpstr>Fylkessekretærordninga i SV</vt:lpstr>
      <vt:lpstr>Arbeidsgjevar vs arbeidsleiar</vt:lpstr>
      <vt:lpstr>Kva betyr det å vere arbeidsleiar?</vt:lpstr>
      <vt:lpstr>Obs om arbeidsleiarrolla</vt:lpstr>
      <vt:lpstr>Til drøfting/refleksjon</vt:lpstr>
      <vt:lpstr>PowerPoint Presentation</vt:lpstr>
      <vt:lpstr>Landsstyret i SV</vt:lpstr>
      <vt:lpstr>Fylkesperspektivet i landsstyret</vt:lpstr>
      <vt:lpstr>Landsstyret som landsleiing</vt:lpstr>
      <vt:lpstr>Til drøfting/refleksjon</vt:lpstr>
      <vt:lpstr>PowerPoint Presentation</vt:lpstr>
      <vt:lpstr>Ressursbanken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Leiing av fylkeslaget</dc:title>
  <dc:creator>Eli Ulvestad</dc:creator>
  <cp:lastModifiedBy>Endre Flatmo</cp:lastModifiedBy>
  <cp:revision>1</cp:revision>
  <cp:lastPrinted>2020-10-10T15:07:10Z</cp:lastPrinted>
  <dcterms:created xsi:type="dcterms:W3CDTF">2021-02-15T08:53:30Z</dcterms:created>
  <dcterms:modified xsi:type="dcterms:W3CDTF">2022-03-30T13:37:35Z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0x010100BCAE8B88FC129346855209F8A8D2B203005E6764560246204688DA70D46BF9C5AB</vt:lpwstr>
  </property>
</Properties>
</file>