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3" r:id="rId4"/>
  </p:sldMasterIdLst>
  <p:notesMasterIdLst>
    <p:notesMasterId r:id="rId30"/>
  </p:notesMasterIdLst>
  <p:sldIdLst>
    <p:sldId id="256" r:id="rId5"/>
    <p:sldId id="257" r:id="rId6"/>
    <p:sldId id="275" r:id="rId7"/>
    <p:sldId id="259" r:id="rId8"/>
    <p:sldId id="260" r:id="rId9"/>
    <p:sldId id="276" r:id="rId10"/>
    <p:sldId id="261" r:id="rId11"/>
    <p:sldId id="277" r:id="rId12"/>
    <p:sldId id="262" r:id="rId13"/>
    <p:sldId id="258" r:id="rId14"/>
    <p:sldId id="278" r:id="rId15"/>
    <p:sldId id="281" r:id="rId16"/>
    <p:sldId id="263" r:id="rId17"/>
    <p:sldId id="266" r:id="rId18"/>
    <p:sldId id="264" r:id="rId19"/>
    <p:sldId id="280" r:id="rId20"/>
    <p:sldId id="272" r:id="rId21"/>
    <p:sldId id="267" r:id="rId22"/>
    <p:sldId id="273" r:id="rId23"/>
    <p:sldId id="279" r:id="rId24"/>
    <p:sldId id="268" r:id="rId25"/>
    <p:sldId id="269" r:id="rId26"/>
    <p:sldId id="270" r:id="rId27"/>
    <p:sldId id="271" r:id="rId28"/>
    <p:sldId id="274"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21"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44"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68"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91"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113"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337"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558"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782"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E34B3-0986-E422-32C3-D7CB006DD807}" v="5" dt="2020-11-18T15:50:36.812"/>
    <p1510:client id="{A24BAD03-9852-A14D-9E76-3785CE5F5A95}" v="8" dt="2020-11-16T14:21:40.87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F2CACB"/>
          </a:solidFill>
        </a:fill>
      </a:tcStyle>
    </a:wholeTbl>
    <a:band2H>
      <a:tcTxStyle/>
      <a:tcStyle>
        <a:tcBdr/>
        <a:fill>
          <a:solidFill>
            <a:srgbClr val="F8E6E7"/>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1"/>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1"/>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lumOff val="11761"/>
            </a:schemeClr>
          </a:solidFill>
        </a:fill>
      </a:tcStyle>
    </a:wholeTbl>
    <a:band2H>
      <a:tcTxStyle/>
      <a:tcStyle>
        <a:tcBdr/>
        <a:fill>
          <a:solidFill>
            <a:srgbClr val="F8F6F5"/>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6"/>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6"/>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5">
              <a:hueOff val="-1350000"/>
              <a:satOff val="-17391"/>
              <a:lumOff val="9019"/>
            </a:schemeClr>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5">
              <a:hueOff val="-1350000"/>
              <a:satOff val="-17391"/>
              <a:lumOff val="9019"/>
            </a:schemeClr>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000000"/>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000000"/>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5">
              <a:hueOff val="-1350000"/>
              <a:satOff val="-17391"/>
              <a:lumOff val="9019"/>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p:restoredTop sz="76615"/>
  </p:normalViewPr>
  <p:slideViewPr>
    <p:cSldViewPr snapToGrid="0" snapToObjects="1">
      <p:cViewPr varScale="1">
        <p:scale>
          <a:sx n="89" d="100"/>
          <a:sy n="89" d="100"/>
        </p:scale>
        <p:origin x="97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 Ulvestad" userId="9fdedb2c-857d-486b-a94d-b64b2be3f080" providerId="ADAL" clId="{A24BAD03-9852-A14D-9E76-3785CE5F5A95}"/>
    <pc:docChg chg="undo custSel mod delSld modSld delMainMaster modMainMaster">
      <pc:chgData name="Eli Ulvestad" userId="9fdedb2c-857d-486b-a94d-b64b2be3f080" providerId="ADAL" clId="{A24BAD03-9852-A14D-9E76-3785CE5F5A95}" dt="2020-11-19T09:51:37.994" v="1099" actId="478"/>
      <pc:docMkLst>
        <pc:docMk/>
      </pc:docMkLst>
      <pc:sldChg chg="addSp delSp modSp mod modClrScheme chgLayout">
        <pc:chgData name="Eli Ulvestad" userId="9fdedb2c-857d-486b-a94d-b64b2be3f080" providerId="ADAL" clId="{A24BAD03-9852-A14D-9E76-3785CE5F5A95}" dt="2020-11-16T14:14:25.937" v="1090" actId="20577"/>
        <pc:sldMkLst>
          <pc:docMk/>
          <pc:sldMk cId="0" sldId="256"/>
        </pc:sldMkLst>
        <pc:spChg chg="add del mod ord">
          <ac:chgData name="Eli Ulvestad" userId="9fdedb2c-857d-486b-a94d-b64b2be3f080" providerId="ADAL" clId="{A24BAD03-9852-A14D-9E76-3785CE5F5A95}" dt="2020-11-16T13:51:44.601" v="1029" actId="700"/>
          <ac:spMkLst>
            <pc:docMk/>
            <pc:sldMk cId="0" sldId="256"/>
            <ac:spMk id="2" creationId="{28190D43-7F96-594D-90BD-E9879110547F}"/>
          </ac:spMkLst>
        </pc:spChg>
        <pc:spChg chg="del mod ord">
          <ac:chgData name="Eli Ulvestad" userId="9fdedb2c-857d-486b-a94d-b64b2be3f080" providerId="ADAL" clId="{A24BAD03-9852-A14D-9E76-3785CE5F5A95}" dt="2020-11-12T11:22:43.070" v="26" actId="700"/>
          <ac:spMkLst>
            <pc:docMk/>
            <pc:sldMk cId="0" sldId="256"/>
            <ac:spMk id="2" creationId="{DF30948E-5D44-CC42-886C-B13F305946F6}"/>
          </ac:spMkLst>
        </pc:spChg>
        <pc:spChg chg="add mod ord">
          <ac:chgData name="Eli Ulvestad" userId="9fdedb2c-857d-486b-a94d-b64b2be3f080" providerId="ADAL" clId="{A24BAD03-9852-A14D-9E76-3785CE5F5A95}" dt="2020-11-16T13:51:44.601" v="1029" actId="700"/>
          <ac:spMkLst>
            <pc:docMk/>
            <pc:sldMk cId="0" sldId="256"/>
            <ac:spMk id="3" creationId="{3EAE5047-9BD5-0846-8380-C17C38F07682}"/>
          </ac:spMkLst>
        </pc:spChg>
        <pc:spChg chg="add del mod ord">
          <ac:chgData name="Eli Ulvestad" userId="9fdedb2c-857d-486b-a94d-b64b2be3f080" providerId="ADAL" clId="{A24BAD03-9852-A14D-9E76-3785CE5F5A95}" dt="2020-11-13T09:45:32.029" v="994" actId="700"/>
          <ac:spMkLst>
            <pc:docMk/>
            <pc:sldMk cId="0" sldId="256"/>
            <ac:spMk id="3" creationId="{CE9ACE34-3107-984E-965C-3A2C8AD28ACE}"/>
          </ac:spMkLst>
        </pc:spChg>
        <pc:spChg chg="del mod ord">
          <ac:chgData name="Eli Ulvestad" userId="9fdedb2c-857d-486b-a94d-b64b2be3f080" providerId="ADAL" clId="{A24BAD03-9852-A14D-9E76-3785CE5F5A95}" dt="2020-11-12T11:22:43.070" v="26" actId="700"/>
          <ac:spMkLst>
            <pc:docMk/>
            <pc:sldMk cId="0" sldId="256"/>
            <ac:spMk id="4" creationId="{14709C49-0FB6-7C40-9BAB-18257B863463}"/>
          </ac:spMkLst>
        </pc:spChg>
        <pc:spChg chg="add mod ord">
          <ac:chgData name="Eli Ulvestad" userId="9fdedb2c-857d-486b-a94d-b64b2be3f080" providerId="ADAL" clId="{A24BAD03-9852-A14D-9E76-3785CE5F5A95}" dt="2020-11-16T13:51:44.601" v="1029" actId="700"/>
          <ac:spMkLst>
            <pc:docMk/>
            <pc:sldMk cId="0" sldId="256"/>
            <ac:spMk id="4" creationId="{C464C87C-AC17-2544-AB09-C8F407F01176}"/>
          </ac:spMkLst>
        </pc:spChg>
        <pc:spChg chg="add del mod ord">
          <ac:chgData name="Eli Ulvestad" userId="9fdedb2c-857d-486b-a94d-b64b2be3f080" providerId="ADAL" clId="{A24BAD03-9852-A14D-9E76-3785CE5F5A95}" dt="2020-11-13T09:45:32.029" v="994" actId="700"/>
          <ac:spMkLst>
            <pc:docMk/>
            <pc:sldMk cId="0" sldId="256"/>
            <ac:spMk id="5" creationId="{CA610D8B-C14D-F84D-9879-63BCC83B8B68}"/>
          </ac:spMkLst>
        </pc:spChg>
        <pc:spChg chg="mod ord">
          <ac:chgData name="Eli Ulvestad" userId="9fdedb2c-857d-486b-a94d-b64b2be3f080" providerId="ADAL" clId="{A24BAD03-9852-A14D-9E76-3785CE5F5A95}" dt="2020-11-16T14:14:25.937" v="1090" actId="20577"/>
          <ac:spMkLst>
            <pc:docMk/>
            <pc:sldMk cId="0" sldId="256"/>
            <ac:spMk id="146" creationId="{00000000-0000-0000-0000-000000000000}"/>
          </ac:spMkLst>
        </pc:spChg>
        <pc:spChg chg="del mod ord">
          <ac:chgData name="Eli Ulvestad" userId="9fdedb2c-857d-486b-a94d-b64b2be3f080" providerId="ADAL" clId="{A24BAD03-9852-A14D-9E76-3785CE5F5A95}" dt="2020-11-16T13:51:44.601" v="1029" actId="700"/>
          <ac:spMkLst>
            <pc:docMk/>
            <pc:sldMk cId="0" sldId="256"/>
            <ac:spMk id="147" creationId="{00000000-0000-0000-0000-000000000000}"/>
          </ac:spMkLst>
        </pc:spChg>
      </pc:sldChg>
      <pc:sldChg chg="modSp mod modClrScheme chgLayout">
        <pc:chgData name="Eli Ulvestad" userId="9fdedb2c-857d-486b-a94d-b64b2be3f080" providerId="ADAL" clId="{A24BAD03-9852-A14D-9E76-3785CE5F5A95}" dt="2020-11-12T11:24:01.322" v="93" actId="790"/>
        <pc:sldMkLst>
          <pc:docMk/>
          <pc:sldMk cId="0" sldId="257"/>
        </pc:sldMkLst>
        <pc:spChg chg="mod ord">
          <ac:chgData name="Eli Ulvestad" userId="9fdedb2c-857d-486b-a94d-b64b2be3f080" providerId="ADAL" clId="{A24BAD03-9852-A14D-9E76-3785CE5F5A95}" dt="2020-11-12T11:24:01.322" v="93" actId="790"/>
          <ac:spMkLst>
            <pc:docMk/>
            <pc:sldMk cId="0" sldId="257"/>
            <ac:spMk id="152" creationId="{00000000-0000-0000-0000-000000000000}"/>
          </ac:spMkLst>
        </pc:spChg>
        <pc:spChg chg="mod ord">
          <ac:chgData name="Eli Ulvestad" userId="9fdedb2c-857d-486b-a94d-b64b2be3f080" providerId="ADAL" clId="{A24BAD03-9852-A14D-9E76-3785CE5F5A95}" dt="2020-11-12T11:22:51.945" v="27" actId="700"/>
          <ac:spMkLst>
            <pc:docMk/>
            <pc:sldMk cId="0" sldId="257"/>
            <ac:spMk id="153" creationId="{00000000-0000-0000-0000-000000000000}"/>
          </ac:spMkLst>
        </pc:spChg>
      </pc:sldChg>
      <pc:sldChg chg="addSp delSp modSp mod modClrScheme chgLayout">
        <pc:chgData name="Eli Ulvestad" userId="9fdedb2c-857d-486b-a94d-b64b2be3f080" providerId="ADAL" clId="{A24BAD03-9852-A14D-9E76-3785CE5F5A95}" dt="2020-11-12T11:27:24.638" v="288" actId="700"/>
        <pc:sldMkLst>
          <pc:docMk/>
          <pc:sldMk cId="0" sldId="258"/>
        </pc:sldMkLst>
        <pc:spChg chg="del mod ord">
          <ac:chgData name="Eli Ulvestad" userId="9fdedb2c-857d-486b-a94d-b64b2be3f080" providerId="ADAL" clId="{A24BAD03-9852-A14D-9E76-3785CE5F5A95}" dt="2020-11-12T11:27:24.638" v="288" actId="700"/>
          <ac:spMkLst>
            <pc:docMk/>
            <pc:sldMk cId="0" sldId="258"/>
            <ac:spMk id="2" creationId="{822B7051-F3A7-E34D-87A7-97B4BC2E9B22}"/>
          </ac:spMkLst>
        </pc:spChg>
        <pc:spChg chg="add mod ord">
          <ac:chgData name="Eli Ulvestad" userId="9fdedb2c-857d-486b-a94d-b64b2be3f080" providerId="ADAL" clId="{A24BAD03-9852-A14D-9E76-3785CE5F5A95}" dt="2020-11-12T11:27:24.638" v="288" actId="700"/>
          <ac:spMkLst>
            <pc:docMk/>
            <pc:sldMk cId="0" sldId="258"/>
            <ac:spMk id="3" creationId="{8714E06F-843A-5845-AF62-4F5C3F2D6175}"/>
          </ac:spMkLst>
        </pc:spChg>
        <pc:spChg chg="mod ord">
          <ac:chgData name="Eli Ulvestad" userId="9fdedb2c-857d-486b-a94d-b64b2be3f080" providerId="ADAL" clId="{A24BAD03-9852-A14D-9E76-3785CE5F5A95}" dt="2020-11-12T11:27:24.638" v="288" actId="700"/>
          <ac:spMkLst>
            <pc:docMk/>
            <pc:sldMk cId="0" sldId="258"/>
            <ac:spMk id="157" creationId="{00000000-0000-0000-0000-000000000000}"/>
          </ac:spMkLst>
        </pc:spChg>
      </pc:sldChg>
      <pc:sldChg chg="addSp delSp modSp mod modClrScheme chgLayout">
        <pc:chgData name="Eli Ulvestad" userId="9fdedb2c-857d-486b-a94d-b64b2be3f080" providerId="ADAL" clId="{A24BAD03-9852-A14D-9E76-3785CE5F5A95}" dt="2020-11-12T11:24:08.903" v="94" actId="700"/>
        <pc:sldMkLst>
          <pc:docMk/>
          <pc:sldMk cId="0" sldId="259"/>
        </pc:sldMkLst>
        <pc:spChg chg="del mod ord">
          <ac:chgData name="Eli Ulvestad" userId="9fdedb2c-857d-486b-a94d-b64b2be3f080" providerId="ADAL" clId="{A24BAD03-9852-A14D-9E76-3785CE5F5A95}" dt="2020-11-12T11:23:05.625" v="29" actId="700"/>
          <ac:spMkLst>
            <pc:docMk/>
            <pc:sldMk cId="0" sldId="259"/>
            <ac:spMk id="2" creationId="{E904743F-1A9B-E144-9924-6842D2876CA7}"/>
          </ac:spMkLst>
        </pc:spChg>
        <pc:spChg chg="add del mod ord">
          <ac:chgData name="Eli Ulvestad" userId="9fdedb2c-857d-486b-a94d-b64b2be3f080" providerId="ADAL" clId="{A24BAD03-9852-A14D-9E76-3785CE5F5A95}" dt="2020-11-12T11:24:08.903" v="94" actId="700"/>
          <ac:spMkLst>
            <pc:docMk/>
            <pc:sldMk cId="0" sldId="259"/>
            <ac:spMk id="3" creationId="{2E32BFE1-884F-1048-B0DD-BC5C209D8000}"/>
          </ac:spMkLst>
        </pc:spChg>
        <pc:spChg chg="add mod ord">
          <ac:chgData name="Eli Ulvestad" userId="9fdedb2c-857d-486b-a94d-b64b2be3f080" providerId="ADAL" clId="{A24BAD03-9852-A14D-9E76-3785CE5F5A95}" dt="2020-11-12T11:24:08.903" v="94" actId="700"/>
          <ac:spMkLst>
            <pc:docMk/>
            <pc:sldMk cId="0" sldId="259"/>
            <ac:spMk id="4" creationId="{8A833B5C-A7F6-B744-BE0B-D14574A30C3F}"/>
          </ac:spMkLst>
        </pc:spChg>
        <pc:spChg chg="mod ord">
          <ac:chgData name="Eli Ulvestad" userId="9fdedb2c-857d-486b-a94d-b64b2be3f080" providerId="ADAL" clId="{A24BAD03-9852-A14D-9E76-3785CE5F5A95}" dt="2020-11-12T11:24:08.903" v="94" actId="700"/>
          <ac:spMkLst>
            <pc:docMk/>
            <pc:sldMk cId="0" sldId="259"/>
            <ac:spMk id="162" creationId="{00000000-0000-0000-0000-000000000000}"/>
          </ac:spMkLst>
        </pc:spChg>
        <pc:spChg chg="mod ord">
          <ac:chgData name="Eli Ulvestad" userId="9fdedb2c-857d-486b-a94d-b64b2be3f080" providerId="ADAL" clId="{A24BAD03-9852-A14D-9E76-3785CE5F5A95}" dt="2020-11-12T11:24:08.903" v="94" actId="700"/>
          <ac:spMkLst>
            <pc:docMk/>
            <pc:sldMk cId="0" sldId="259"/>
            <ac:spMk id="163" creationId="{00000000-0000-0000-0000-000000000000}"/>
          </ac:spMkLst>
        </pc:spChg>
      </pc:sldChg>
      <pc:sldChg chg="addSp delSp modSp mod modClrScheme chgLayout">
        <pc:chgData name="Eli Ulvestad" userId="9fdedb2c-857d-486b-a94d-b64b2be3f080" providerId="ADAL" clId="{A24BAD03-9852-A14D-9E76-3785CE5F5A95}" dt="2020-11-12T11:24:17.334" v="95" actId="700"/>
        <pc:sldMkLst>
          <pc:docMk/>
          <pc:sldMk cId="0" sldId="260"/>
        </pc:sldMkLst>
        <pc:spChg chg="del mod ord">
          <ac:chgData name="Eli Ulvestad" userId="9fdedb2c-857d-486b-a94d-b64b2be3f080" providerId="ADAL" clId="{A24BAD03-9852-A14D-9E76-3785CE5F5A95}" dt="2020-11-12T11:24:17.334" v="95" actId="700"/>
          <ac:spMkLst>
            <pc:docMk/>
            <pc:sldMk cId="0" sldId="260"/>
            <ac:spMk id="2" creationId="{979ACFFB-57FA-9B47-8943-48F25099789D}"/>
          </ac:spMkLst>
        </pc:spChg>
        <pc:spChg chg="add mod ord">
          <ac:chgData name="Eli Ulvestad" userId="9fdedb2c-857d-486b-a94d-b64b2be3f080" providerId="ADAL" clId="{A24BAD03-9852-A14D-9E76-3785CE5F5A95}" dt="2020-11-12T11:24:17.334" v="95" actId="700"/>
          <ac:spMkLst>
            <pc:docMk/>
            <pc:sldMk cId="0" sldId="260"/>
            <ac:spMk id="3" creationId="{6BD7E489-05A4-DF48-8AAF-04123D5C29A7}"/>
          </ac:spMkLst>
        </pc:spChg>
        <pc:spChg chg="del mod ord">
          <ac:chgData name="Eli Ulvestad" userId="9fdedb2c-857d-486b-a94d-b64b2be3f080" providerId="ADAL" clId="{A24BAD03-9852-A14D-9E76-3785CE5F5A95}" dt="2020-11-12T11:24:17.334" v="95" actId="700"/>
          <ac:spMkLst>
            <pc:docMk/>
            <pc:sldMk cId="0" sldId="260"/>
            <ac:spMk id="6" creationId="{55E3EAB7-A474-B048-B20E-48966E5771B4}"/>
          </ac:spMkLst>
        </pc:spChg>
        <pc:spChg chg="add mod ord">
          <ac:chgData name="Eli Ulvestad" userId="9fdedb2c-857d-486b-a94d-b64b2be3f080" providerId="ADAL" clId="{A24BAD03-9852-A14D-9E76-3785CE5F5A95}" dt="2020-11-12T11:24:17.334" v="95" actId="700"/>
          <ac:spMkLst>
            <pc:docMk/>
            <pc:sldMk cId="0" sldId="260"/>
            <ac:spMk id="7" creationId="{75DBC9FD-C13D-8840-8E16-3BCD42FD9E62}"/>
          </ac:spMkLst>
        </pc:spChg>
        <pc:spChg chg="mod ord">
          <ac:chgData name="Eli Ulvestad" userId="9fdedb2c-857d-486b-a94d-b64b2be3f080" providerId="ADAL" clId="{A24BAD03-9852-A14D-9E76-3785CE5F5A95}" dt="2020-11-12T11:24:17.334" v="95" actId="700"/>
          <ac:spMkLst>
            <pc:docMk/>
            <pc:sldMk cId="0" sldId="260"/>
            <ac:spMk id="167" creationId="{00000000-0000-0000-0000-000000000000}"/>
          </ac:spMkLst>
        </pc:spChg>
      </pc:sldChg>
      <pc:sldChg chg="addSp delSp modSp mod modClrScheme chgLayout">
        <pc:chgData name="Eli Ulvestad" userId="9fdedb2c-857d-486b-a94d-b64b2be3f080" providerId="ADAL" clId="{A24BAD03-9852-A14D-9E76-3785CE5F5A95}" dt="2020-11-12T11:26:18.641" v="250" actId="700"/>
        <pc:sldMkLst>
          <pc:docMk/>
          <pc:sldMk cId="0" sldId="261"/>
        </pc:sldMkLst>
        <pc:spChg chg="add mod ord">
          <ac:chgData name="Eli Ulvestad" userId="9fdedb2c-857d-486b-a94d-b64b2be3f080" providerId="ADAL" clId="{A24BAD03-9852-A14D-9E76-3785CE5F5A95}" dt="2020-11-12T11:26:18.641" v="250" actId="700"/>
          <ac:spMkLst>
            <pc:docMk/>
            <pc:sldMk cId="0" sldId="261"/>
            <ac:spMk id="2" creationId="{9BE84875-F24E-814B-A590-6612D7392117}"/>
          </ac:spMkLst>
        </pc:spChg>
        <pc:spChg chg="del mod ord">
          <ac:chgData name="Eli Ulvestad" userId="9fdedb2c-857d-486b-a94d-b64b2be3f080" providerId="ADAL" clId="{A24BAD03-9852-A14D-9E76-3785CE5F5A95}" dt="2020-11-12T11:26:18.641" v="250" actId="700"/>
          <ac:spMkLst>
            <pc:docMk/>
            <pc:sldMk cId="0" sldId="261"/>
            <ac:spMk id="3" creationId="{4FAECF91-4CA6-7447-865B-81941AAA049B}"/>
          </ac:spMkLst>
        </pc:spChg>
        <pc:spChg chg="mod ord">
          <ac:chgData name="Eli Ulvestad" userId="9fdedb2c-857d-486b-a94d-b64b2be3f080" providerId="ADAL" clId="{A24BAD03-9852-A14D-9E76-3785CE5F5A95}" dt="2020-11-12T11:26:18.641" v="250" actId="700"/>
          <ac:spMkLst>
            <pc:docMk/>
            <pc:sldMk cId="0" sldId="261"/>
            <ac:spMk id="172" creationId="{00000000-0000-0000-0000-000000000000}"/>
          </ac:spMkLst>
        </pc:spChg>
        <pc:spChg chg="mod ord">
          <ac:chgData name="Eli Ulvestad" userId="9fdedb2c-857d-486b-a94d-b64b2be3f080" providerId="ADAL" clId="{A24BAD03-9852-A14D-9E76-3785CE5F5A95}" dt="2020-11-12T11:26:18.641" v="250" actId="700"/>
          <ac:spMkLst>
            <pc:docMk/>
            <pc:sldMk cId="0" sldId="261"/>
            <ac:spMk id="173" creationId="{00000000-0000-0000-0000-000000000000}"/>
          </ac:spMkLst>
        </pc:spChg>
      </pc:sldChg>
      <pc:sldChg chg="addSp modSp mod modClrScheme chgLayout">
        <pc:chgData name="Eli Ulvestad" userId="9fdedb2c-857d-486b-a94d-b64b2be3f080" providerId="ADAL" clId="{A24BAD03-9852-A14D-9E76-3785CE5F5A95}" dt="2020-11-12T11:27:14.470" v="287" actId="20577"/>
        <pc:sldMkLst>
          <pc:docMk/>
          <pc:sldMk cId="0" sldId="262"/>
        </pc:sldMkLst>
        <pc:spChg chg="add mod ord">
          <ac:chgData name="Eli Ulvestad" userId="9fdedb2c-857d-486b-a94d-b64b2be3f080" providerId="ADAL" clId="{A24BAD03-9852-A14D-9E76-3785CE5F5A95}" dt="2020-11-12T11:26:35.144" v="252" actId="700"/>
          <ac:spMkLst>
            <pc:docMk/>
            <pc:sldMk cId="0" sldId="262"/>
            <ac:spMk id="2" creationId="{B81F204E-A43D-B748-8670-0D2EEB01A618}"/>
          </ac:spMkLst>
        </pc:spChg>
        <pc:spChg chg="mod ord">
          <ac:chgData name="Eli Ulvestad" userId="9fdedb2c-857d-486b-a94d-b64b2be3f080" providerId="ADAL" clId="{A24BAD03-9852-A14D-9E76-3785CE5F5A95}" dt="2020-11-12T11:27:14.470" v="287" actId="20577"/>
          <ac:spMkLst>
            <pc:docMk/>
            <pc:sldMk cId="0" sldId="262"/>
            <ac:spMk id="177" creationId="{00000000-0000-0000-0000-000000000000}"/>
          </ac:spMkLst>
        </pc:spChg>
        <pc:spChg chg="mod ord">
          <ac:chgData name="Eli Ulvestad" userId="9fdedb2c-857d-486b-a94d-b64b2be3f080" providerId="ADAL" clId="{A24BAD03-9852-A14D-9E76-3785CE5F5A95}" dt="2020-11-12T11:26:40.799" v="260" actId="20577"/>
          <ac:spMkLst>
            <pc:docMk/>
            <pc:sldMk cId="0" sldId="262"/>
            <ac:spMk id="178" creationId="{00000000-0000-0000-0000-000000000000}"/>
          </ac:spMkLst>
        </pc:spChg>
      </pc:sldChg>
      <pc:sldChg chg="addSp delSp modSp mod modClrScheme chgLayout">
        <pc:chgData name="Eli Ulvestad" userId="9fdedb2c-857d-486b-a94d-b64b2be3f080" providerId="ADAL" clId="{A24BAD03-9852-A14D-9E76-3785CE5F5A95}" dt="2020-11-12T11:29:07.923" v="441" actId="26606"/>
        <pc:sldMkLst>
          <pc:docMk/>
          <pc:sldMk cId="0" sldId="263"/>
        </pc:sldMkLst>
        <pc:spChg chg="add del mod ord">
          <ac:chgData name="Eli Ulvestad" userId="9fdedb2c-857d-486b-a94d-b64b2be3f080" providerId="ADAL" clId="{A24BAD03-9852-A14D-9E76-3785CE5F5A95}" dt="2020-11-12T11:29:07.923" v="441" actId="26606"/>
          <ac:spMkLst>
            <pc:docMk/>
            <pc:sldMk cId="0" sldId="263"/>
            <ac:spMk id="2" creationId="{9A40232F-939D-B544-A3BA-9C6F080D3A1E}"/>
          </ac:spMkLst>
        </pc:spChg>
        <pc:spChg chg="mod ord">
          <ac:chgData name="Eli Ulvestad" userId="9fdedb2c-857d-486b-a94d-b64b2be3f080" providerId="ADAL" clId="{A24BAD03-9852-A14D-9E76-3785CE5F5A95}" dt="2020-11-12T11:29:07.923" v="441" actId="26606"/>
          <ac:spMkLst>
            <pc:docMk/>
            <pc:sldMk cId="0" sldId="263"/>
            <ac:spMk id="183" creationId="{00000000-0000-0000-0000-000000000000}"/>
          </ac:spMkLst>
        </pc:spChg>
        <pc:spChg chg="mod ord">
          <ac:chgData name="Eli Ulvestad" userId="9fdedb2c-857d-486b-a94d-b64b2be3f080" providerId="ADAL" clId="{A24BAD03-9852-A14D-9E76-3785CE5F5A95}" dt="2020-11-12T11:29:07.923" v="441" actId="26606"/>
          <ac:spMkLst>
            <pc:docMk/>
            <pc:sldMk cId="0" sldId="263"/>
            <ac:spMk id="185" creationId="{00000000-0000-0000-0000-000000000000}"/>
          </ac:spMkLst>
        </pc:spChg>
      </pc:sldChg>
      <pc:sldChg chg="modSp mod modClrScheme chgLayout modNotesTx">
        <pc:chgData name="Eli Ulvestad" userId="9fdedb2c-857d-486b-a94d-b64b2be3f080" providerId="ADAL" clId="{A24BAD03-9852-A14D-9E76-3785CE5F5A95}" dt="2020-11-13T09:49:19.503" v="1010" actId="20577"/>
        <pc:sldMkLst>
          <pc:docMk/>
          <pc:sldMk cId="0" sldId="264"/>
        </pc:sldMkLst>
        <pc:spChg chg="mod ord">
          <ac:chgData name="Eli Ulvestad" userId="9fdedb2c-857d-486b-a94d-b64b2be3f080" providerId="ADAL" clId="{A24BAD03-9852-A14D-9E76-3785CE5F5A95}" dt="2020-11-12T11:31:14.825" v="611" actId="790"/>
          <ac:spMkLst>
            <pc:docMk/>
            <pc:sldMk cId="0" sldId="264"/>
            <ac:spMk id="189" creationId="{00000000-0000-0000-0000-000000000000}"/>
          </ac:spMkLst>
        </pc:spChg>
        <pc:spChg chg="mod ord">
          <ac:chgData name="Eli Ulvestad" userId="9fdedb2c-857d-486b-a94d-b64b2be3f080" providerId="ADAL" clId="{A24BAD03-9852-A14D-9E76-3785CE5F5A95}" dt="2020-11-12T11:31:22.053" v="612" actId="790"/>
          <ac:spMkLst>
            <pc:docMk/>
            <pc:sldMk cId="0" sldId="264"/>
            <ac:spMk id="190" creationId="{00000000-0000-0000-0000-000000000000}"/>
          </ac:spMkLst>
        </pc:spChg>
      </pc:sldChg>
      <pc:sldChg chg="addSp delSp modSp del mod modClrScheme chgLayout">
        <pc:chgData name="Eli Ulvestad" userId="9fdedb2c-857d-486b-a94d-b64b2be3f080" providerId="ADAL" clId="{A24BAD03-9852-A14D-9E76-3785CE5F5A95}" dt="2020-11-13T09:49:28.868" v="1011" actId="2696"/>
        <pc:sldMkLst>
          <pc:docMk/>
          <pc:sldMk cId="0" sldId="265"/>
        </pc:sldMkLst>
        <pc:spChg chg="del mod ord">
          <ac:chgData name="Eli Ulvestad" userId="9fdedb2c-857d-486b-a94d-b64b2be3f080" providerId="ADAL" clId="{A24BAD03-9852-A14D-9E76-3785CE5F5A95}" dt="2020-11-12T11:31:31.613" v="628" actId="700"/>
          <ac:spMkLst>
            <pc:docMk/>
            <pc:sldMk cId="0" sldId="265"/>
            <ac:spMk id="2" creationId="{56E6F5BB-53AA-C049-B8BA-C2F06224B26A}"/>
          </ac:spMkLst>
        </pc:spChg>
        <pc:spChg chg="add mod ord">
          <ac:chgData name="Eli Ulvestad" userId="9fdedb2c-857d-486b-a94d-b64b2be3f080" providerId="ADAL" clId="{A24BAD03-9852-A14D-9E76-3785CE5F5A95}" dt="2020-11-12T11:31:31.613" v="628" actId="700"/>
          <ac:spMkLst>
            <pc:docMk/>
            <pc:sldMk cId="0" sldId="265"/>
            <ac:spMk id="3" creationId="{5B8151CE-4A9A-CD4F-A0A6-CE8695AB36C4}"/>
          </ac:spMkLst>
        </pc:spChg>
        <pc:spChg chg="mod ord">
          <ac:chgData name="Eli Ulvestad" userId="9fdedb2c-857d-486b-a94d-b64b2be3f080" providerId="ADAL" clId="{A24BAD03-9852-A14D-9E76-3785CE5F5A95}" dt="2020-11-12T11:31:31.613" v="628" actId="700"/>
          <ac:spMkLst>
            <pc:docMk/>
            <pc:sldMk cId="0" sldId="265"/>
            <ac:spMk id="194" creationId="{00000000-0000-0000-0000-000000000000}"/>
          </ac:spMkLst>
        </pc:spChg>
      </pc:sldChg>
      <pc:sldChg chg="addSp delSp modSp mod modClrScheme chgLayout">
        <pc:chgData name="Eli Ulvestad" userId="9fdedb2c-857d-486b-a94d-b64b2be3f080" providerId="ADAL" clId="{A24BAD03-9852-A14D-9E76-3785CE5F5A95}" dt="2020-11-12T11:29:59.753" v="464" actId="1367"/>
        <pc:sldMkLst>
          <pc:docMk/>
          <pc:sldMk cId="0" sldId="266"/>
        </pc:sldMkLst>
        <pc:spChg chg="add del mod ord">
          <ac:chgData name="Eli Ulvestad" userId="9fdedb2c-857d-486b-a94d-b64b2be3f080" providerId="ADAL" clId="{A24BAD03-9852-A14D-9E76-3785CE5F5A95}" dt="2020-11-12T11:29:45.419" v="463" actId="26606"/>
          <ac:spMkLst>
            <pc:docMk/>
            <pc:sldMk cId="0" sldId="266"/>
            <ac:spMk id="2" creationId="{68B99788-58F5-4742-A972-CA13E9F3F05A}"/>
          </ac:spMkLst>
        </pc:spChg>
        <pc:spChg chg="add">
          <ac:chgData name="Eli Ulvestad" userId="9fdedb2c-857d-486b-a94d-b64b2be3f080" providerId="ADAL" clId="{A24BAD03-9852-A14D-9E76-3785CE5F5A95}" dt="2020-11-12T11:29:45.419" v="463" actId="26606"/>
          <ac:spMkLst>
            <pc:docMk/>
            <pc:sldMk cId="0" sldId="266"/>
            <ac:spMk id="201" creationId="{00000000-0000-0000-0000-000000000000}"/>
          </ac:spMkLst>
        </pc:spChg>
        <pc:spChg chg="mod ord">
          <ac:chgData name="Eli Ulvestad" userId="9fdedb2c-857d-486b-a94d-b64b2be3f080" providerId="ADAL" clId="{A24BAD03-9852-A14D-9E76-3785CE5F5A95}" dt="2020-11-12T11:29:45.419" v="463" actId="26606"/>
          <ac:spMkLst>
            <pc:docMk/>
            <pc:sldMk cId="0" sldId="266"/>
            <ac:spMk id="202" creationId="{00000000-0000-0000-0000-000000000000}"/>
          </ac:spMkLst>
        </pc:spChg>
        <pc:spChg chg="del mod ord replId">
          <ac:chgData name="Eli Ulvestad" userId="9fdedb2c-857d-486b-a94d-b64b2be3f080" providerId="ADAL" clId="{A24BAD03-9852-A14D-9E76-3785CE5F5A95}" dt="2020-11-12T11:29:45.419" v="463" actId="26606"/>
          <ac:spMkLst>
            <pc:docMk/>
            <pc:sldMk cId="0" sldId="266"/>
            <ac:spMk id="205" creationId="{00000000-0000-0000-0000-000000000000}"/>
          </ac:spMkLst>
        </pc:spChg>
        <pc:picChg chg="mod">
          <ac:chgData name="Eli Ulvestad" userId="9fdedb2c-857d-486b-a94d-b64b2be3f080" providerId="ADAL" clId="{A24BAD03-9852-A14D-9E76-3785CE5F5A95}" dt="2020-11-12T11:29:59.753" v="464" actId="1367"/>
          <ac:picMkLst>
            <pc:docMk/>
            <pc:sldMk cId="0" sldId="266"/>
            <ac:picMk id="203" creationId="{00000000-0000-0000-0000-000000000000}"/>
          </ac:picMkLst>
        </pc:picChg>
      </pc:sldChg>
      <pc:sldChg chg="modSp mod modClrScheme chgLayout">
        <pc:chgData name="Eli Ulvestad" userId="9fdedb2c-857d-486b-a94d-b64b2be3f080" providerId="ADAL" clId="{A24BAD03-9852-A14D-9E76-3785CE5F5A95}" dt="2020-11-12T11:32:31.026" v="669" actId="790"/>
        <pc:sldMkLst>
          <pc:docMk/>
          <pc:sldMk cId="0" sldId="267"/>
        </pc:sldMkLst>
        <pc:spChg chg="mod ord">
          <ac:chgData name="Eli Ulvestad" userId="9fdedb2c-857d-486b-a94d-b64b2be3f080" providerId="ADAL" clId="{A24BAD03-9852-A14D-9E76-3785CE5F5A95}" dt="2020-11-12T11:31:56.280" v="635" actId="20577"/>
          <ac:spMkLst>
            <pc:docMk/>
            <pc:sldMk cId="0" sldId="267"/>
            <ac:spMk id="207" creationId="{00000000-0000-0000-0000-000000000000}"/>
          </ac:spMkLst>
        </pc:spChg>
        <pc:spChg chg="mod ord">
          <ac:chgData name="Eli Ulvestad" userId="9fdedb2c-857d-486b-a94d-b64b2be3f080" providerId="ADAL" clId="{A24BAD03-9852-A14D-9E76-3785CE5F5A95}" dt="2020-11-12T11:32:31.026" v="669" actId="790"/>
          <ac:spMkLst>
            <pc:docMk/>
            <pc:sldMk cId="0" sldId="267"/>
            <ac:spMk id="208" creationId="{00000000-0000-0000-0000-000000000000}"/>
          </ac:spMkLst>
        </pc:spChg>
      </pc:sldChg>
      <pc:sldChg chg="modSp mod modClrScheme chgLayout">
        <pc:chgData name="Eli Ulvestad" userId="9fdedb2c-857d-486b-a94d-b64b2be3f080" providerId="ADAL" clId="{A24BAD03-9852-A14D-9E76-3785CE5F5A95}" dt="2020-11-12T11:33:52.479" v="739" actId="790"/>
        <pc:sldMkLst>
          <pc:docMk/>
          <pc:sldMk cId="0" sldId="268"/>
        </pc:sldMkLst>
        <pc:spChg chg="mod ord">
          <ac:chgData name="Eli Ulvestad" userId="9fdedb2c-857d-486b-a94d-b64b2be3f080" providerId="ADAL" clId="{A24BAD03-9852-A14D-9E76-3785CE5F5A95}" dt="2020-11-12T11:33:52.479" v="739" actId="790"/>
          <ac:spMkLst>
            <pc:docMk/>
            <pc:sldMk cId="0" sldId="268"/>
            <ac:spMk id="212" creationId="{00000000-0000-0000-0000-000000000000}"/>
          </ac:spMkLst>
        </pc:spChg>
        <pc:spChg chg="mod ord">
          <ac:chgData name="Eli Ulvestad" userId="9fdedb2c-857d-486b-a94d-b64b2be3f080" providerId="ADAL" clId="{A24BAD03-9852-A14D-9E76-3785CE5F5A95}" dt="2020-11-12T11:32:50.944" v="673" actId="700"/>
          <ac:spMkLst>
            <pc:docMk/>
            <pc:sldMk cId="0" sldId="268"/>
            <ac:spMk id="213" creationId="{00000000-0000-0000-0000-000000000000}"/>
          </ac:spMkLst>
        </pc:spChg>
      </pc:sldChg>
      <pc:sldChg chg="modSp mod modClrScheme chgLayout">
        <pc:chgData name="Eli Ulvestad" userId="9fdedb2c-857d-486b-a94d-b64b2be3f080" providerId="ADAL" clId="{A24BAD03-9852-A14D-9E76-3785CE5F5A95}" dt="2020-11-12T11:34:32.030" v="773" actId="790"/>
        <pc:sldMkLst>
          <pc:docMk/>
          <pc:sldMk cId="0" sldId="269"/>
        </pc:sldMkLst>
        <pc:spChg chg="mod ord">
          <ac:chgData name="Eli Ulvestad" userId="9fdedb2c-857d-486b-a94d-b64b2be3f080" providerId="ADAL" clId="{A24BAD03-9852-A14D-9E76-3785CE5F5A95}" dt="2020-11-12T11:34:01.414" v="742" actId="20577"/>
          <ac:spMkLst>
            <pc:docMk/>
            <pc:sldMk cId="0" sldId="269"/>
            <ac:spMk id="217" creationId="{00000000-0000-0000-0000-000000000000}"/>
          </ac:spMkLst>
        </pc:spChg>
        <pc:spChg chg="mod ord">
          <ac:chgData name="Eli Ulvestad" userId="9fdedb2c-857d-486b-a94d-b64b2be3f080" providerId="ADAL" clId="{A24BAD03-9852-A14D-9E76-3785CE5F5A95}" dt="2020-11-12T11:34:32.030" v="773" actId="790"/>
          <ac:spMkLst>
            <pc:docMk/>
            <pc:sldMk cId="0" sldId="269"/>
            <ac:spMk id="218" creationId="{00000000-0000-0000-0000-000000000000}"/>
          </ac:spMkLst>
        </pc:spChg>
      </pc:sldChg>
      <pc:sldChg chg="modSp mod modClrScheme chgLayout">
        <pc:chgData name="Eli Ulvestad" userId="9fdedb2c-857d-486b-a94d-b64b2be3f080" providerId="ADAL" clId="{A24BAD03-9852-A14D-9E76-3785CE5F5A95}" dt="2020-11-13T09:47:04.608" v="1003" actId="700"/>
        <pc:sldMkLst>
          <pc:docMk/>
          <pc:sldMk cId="0" sldId="270"/>
        </pc:sldMkLst>
        <pc:spChg chg="mod ord">
          <ac:chgData name="Eli Ulvestad" userId="9fdedb2c-857d-486b-a94d-b64b2be3f080" providerId="ADAL" clId="{A24BAD03-9852-A14D-9E76-3785CE5F5A95}" dt="2020-11-13T09:47:04.608" v="1003" actId="700"/>
          <ac:spMkLst>
            <pc:docMk/>
            <pc:sldMk cId="0" sldId="270"/>
            <ac:spMk id="222" creationId="{00000000-0000-0000-0000-000000000000}"/>
          </ac:spMkLst>
        </pc:spChg>
        <pc:spChg chg="mod ord">
          <ac:chgData name="Eli Ulvestad" userId="9fdedb2c-857d-486b-a94d-b64b2be3f080" providerId="ADAL" clId="{A24BAD03-9852-A14D-9E76-3785CE5F5A95}" dt="2020-11-13T09:47:04.608" v="1003" actId="700"/>
          <ac:spMkLst>
            <pc:docMk/>
            <pc:sldMk cId="0" sldId="270"/>
            <ac:spMk id="223" creationId="{00000000-0000-0000-0000-000000000000}"/>
          </ac:spMkLst>
        </pc:spChg>
      </pc:sldChg>
      <pc:sldChg chg="modSp mod modClrScheme chgLayout">
        <pc:chgData name="Eli Ulvestad" userId="9fdedb2c-857d-486b-a94d-b64b2be3f080" providerId="ADAL" clId="{A24BAD03-9852-A14D-9E76-3785CE5F5A95}" dt="2020-11-13T09:47:17.763" v="1005" actId="14100"/>
        <pc:sldMkLst>
          <pc:docMk/>
          <pc:sldMk cId="0" sldId="271"/>
        </pc:sldMkLst>
        <pc:spChg chg="mod ord">
          <ac:chgData name="Eli Ulvestad" userId="9fdedb2c-857d-486b-a94d-b64b2be3f080" providerId="ADAL" clId="{A24BAD03-9852-A14D-9E76-3785CE5F5A95}" dt="2020-11-13T09:47:13.626" v="1004" actId="700"/>
          <ac:spMkLst>
            <pc:docMk/>
            <pc:sldMk cId="0" sldId="271"/>
            <ac:spMk id="227" creationId="{00000000-0000-0000-0000-000000000000}"/>
          </ac:spMkLst>
        </pc:spChg>
        <pc:spChg chg="mod ord">
          <ac:chgData name="Eli Ulvestad" userId="9fdedb2c-857d-486b-a94d-b64b2be3f080" providerId="ADAL" clId="{A24BAD03-9852-A14D-9E76-3785CE5F5A95}" dt="2020-11-13T09:47:17.763" v="1005" actId="14100"/>
          <ac:spMkLst>
            <pc:docMk/>
            <pc:sldMk cId="0" sldId="271"/>
            <ac:spMk id="228" creationId="{00000000-0000-0000-0000-000000000000}"/>
          </ac:spMkLst>
        </pc:spChg>
      </pc:sldChg>
      <pc:sldChg chg="addSp delSp modSp mod modClrScheme chgLayout">
        <pc:chgData name="Eli Ulvestad" userId="9fdedb2c-857d-486b-a94d-b64b2be3f080" providerId="ADAL" clId="{A24BAD03-9852-A14D-9E76-3785CE5F5A95}" dt="2020-11-12T11:31:48.389" v="631" actId="20577"/>
        <pc:sldMkLst>
          <pc:docMk/>
          <pc:sldMk cId="0" sldId="272"/>
        </pc:sldMkLst>
        <pc:spChg chg="del mod ord">
          <ac:chgData name="Eli Ulvestad" userId="9fdedb2c-857d-486b-a94d-b64b2be3f080" providerId="ADAL" clId="{A24BAD03-9852-A14D-9E76-3785CE5F5A95}" dt="2020-11-12T11:31:46.684" v="630" actId="700"/>
          <ac:spMkLst>
            <pc:docMk/>
            <pc:sldMk cId="0" sldId="272"/>
            <ac:spMk id="2" creationId="{8894BC34-EC3A-F84A-B667-94124D3E950D}"/>
          </ac:spMkLst>
        </pc:spChg>
        <pc:spChg chg="add mod ord">
          <ac:chgData name="Eli Ulvestad" userId="9fdedb2c-857d-486b-a94d-b64b2be3f080" providerId="ADAL" clId="{A24BAD03-9852-A14D-9E76-3785CE5F5A95}" dt="2020-11-12T11:31:46.684" v="630" actId="700"/>
          <ac:spMkLst>
            <pc:docMk/>
            <pc:sldMk cId="0" sldId="272"/>
            <ac:spMk id="3" creationId="{64FCE58E-9451-9345-AF2F-F5F1BF4CA40A}"/>
          </ac:spMkLst>
        </pc:spChg>
        <pc:spChg chg="mod ord">
          <ac:chgData name="Eli Ulvestad" userId="9fdedb2c-857d-486b-a94d-b64b2be3f080" providerId="ADAL" clId="{A24BAD03-9852-A14D-9E76-3785CE5F5A95}" dt="2020-11-12T11:31:48.389" v="631" actId="20577"/>
          <ac:spMkLst>
            <pc:docMk/>
            <pc:sldMk cId="0" sldId="272"/>
            <ac:spMk id="235" creationId="{00000000-0000-0000-0000-000000000000}"/>
          </ac:spMkLst>
        </pc:spChg>
      </pc:sldChg>
      <pc:sldChg chg="addSp delSp modSp mod modClrScheme chgLayout">
        <pc:chgData name="Eli Ulvestad" userId="9fdedb2c-857d-486b-a94d-b64b2be3f080" providerId="ADAL" clId="{A24BAD03-9852-A14D-9E76-3785CE5F5A95}" dt="2020-11-12T11:32:39.179" v="671" actId="700"/>
        <pc:sldMkLst>
          <pc:docMk/>
          <pc:sldMk cId="0" sldId="273"/>
        </pc:sldMkLst>
        <pc:spChg chg="del mod ord">
          <ac:chgData name="Eli Ulvestad" userId="9fdedb2c-857d-486b-a94d-b64b2be3f080" providerId="ADAL" clId="{A24BAD03-9852-A14D-9E76-3785CE5F5A95}" dt="2020-11-12T11:32:39.179" v="671" actId="700"/>
          <ac:spMkLst>
            <pc:docMk/>
            <pc:sldMk cId="0" sldId="273"/>
            <ac:spMk id="2" creationId="{D1CFE95D-5264-A54A-8CC7-9A10591B31EE}"/>
          </ac:spMkLst>
        </pc:spChg>
        <pc:spChg chg="add mod ord">
          <ac:chgData name="Eli Ulvestad" userId="9fdedb2c-857d-486b-a94d-b64b2be3f080" providerId="ADAL" clId="{A24BAD03-9852-A14D-9E76-3785CE5F5A95}" dt="2020-11-12T11:32:39.179" v="671" actId="700"/>
          <ac:spMkLst>
            <pc:docMk/>
            <pc:sldMk cId="0" sldId="273"/>
            <ac:spMk id="3" creationId="{6C60C120-445D-D844-91D5-BBB2BCD873D5}"/>
          </ac:spMkLst>
        </pc:spChg>
        <pc:spChg chg="mod ord">
          <ac:chgData name="Eli Ulvestad" userId="9fdedb2c-857d-486b-a94d-b64b2be3f080" providerId="ADAL" clId="{A24BAD03-9852-A14D-9E76-3785CE5F5A95}" dt="2020-11-12T11:32:39.179" v="671" actId="700"/>
          <ac:spMkLst>
            <pc:docMk/>
            <pc:sldMk cId="0" sldId="273"/>
            <ac:spMk id="240" creationId="{00000000-0000-0000-0000-000000000000}"/>
          </ac:spMkLst>
        </pc:spChg>
      </pc:sldChg>
      <pc:sldChg chg="mod modClrScheme chgLayout">
        <pc:chgData name="Eli Ulvestad" userId="9fdedb2c-857d-486b-a94d-b64b2be3f080" providerId="ADAL" clId="{A24BAD03-9852-A14D-9E76-3785CE5F5A95}" dt="2020-11-12T11:36:29.310" v="924" actId="700"/>
        <pc:sldMkLst>
          <pc:docMk/>
          <pc:sldMk cId="3432292144" sldId="274"/>
        </pc:sldMkLst>
      </pc:sldChg>
      <pc:sldChg chg="addSp delSp modSp mod modClrScheme chgLayout">
        <pc:chgData name="Eli Ulvestad" userId="9fdedb2c-857d-486b-a94d-b64b2be3f080" providerId="ADAL" clId="{A24BAD03-9852-A14D-9E76-3785CE5F5A95}" dt="2020-11-19T09:51:11.196" v="1094" actId="478"/>
        <pc:sldMkLst>
          <pc:docMk/>
          <pc:sldMk cId="3668389976" sldId="275"/>
        </pc:sldMkLst>
        <pc:spChg chg="mod ord">
          <ac:chgData name="Eli Ulvestad" userId="9fdedb2c-857d-486b-a94d-b64b2be3f080" providerId="ADAL" clId="{A24BAD03-9852-A14D-9E76-3785CE5F5A95}" dt="2020-11-12T11:23:00.473" v="28" actId="700"/>
          <ac:spMkLst>
            <pc:docMk/>
            <pc:sldMk cId="3668389976" sldId="275"/>
            <ac:spMk id="2" creationId="{B48DC964-B8A6-8F46-8467-7E0A355D3238}"/>
          </ac:spMkLst>
        </pc:spChg>
        <pc:spChg chg="del mod ord">
          <ac:chgData name="Eli Ulvestad" userId="9fdedb2c-857d-486b-a94d-b64b2be3f080" providerId="ADAL" clId="{A24BAD03-9852-A14D-9E76-3785CE5F5A95}" dt="2020-11-12T11:23:00.473" v="28" actId="700"/>
          <ac:spMkLst>
            <pc:docMk/>
            <pc:sldMk cId="3668389976" sldId="275"/>
            <ac:spMk id="3" creationId="{0D87A3EB-E409-964E-B542-3F13E2CE3DEE}"/>
          </ac:spMkLst>
        </pc:spChg>
        <pc:spChg chg="add del mod ord">
          <ac:chgData name="Eli Ulvestad" userId="9fdedb2c-857d-486b-a94d-b64b2be3f080" providerId="ADAL" clId="{A24BAD03-9852-A14D-9E76-3785CE5F5A95}" dt="2020-11-19T09:51:11.196" v="1094" actId="478"/>
          <ac:spMkLst>
            <pc:docMk/>
            <pc:sldMk cId="3668389976" sldId="275"/>
            <ac:spMk id="4" creationId="{F0F94DF7-D733-C74A-B643-3F9EA4B89AB4}"/>
          </ac:spMkLst>
        </pc:spChg>
      </pc:sldChg>
      <pc:sldChg chg="addSp delSp modSp mod modClrScheme chgLayout">
        <pc:chgData name="Eli Ulvestad" userId="9fdedb2c-857d-486b-a94d-b64b2be3f080" providerId="ADAL" clId="{A24BAD03-9852-A14D-9E76-3785CE5F5A95}" dt="2020-11-19T09:51:17.682" v="1095" actId="478"/>
        <pc:sldMkLst>
          <pc:docMk/>
          <pc:sldMk cId="111539950" sldId="276"/>
        </pc:sldMkLst>
        <pc:spChg chg="mod ord">
          <ac:chgData name="Eli Ulvestad" userId="9fdedb2c-857d-486b-a94d-b64b2be3f080" providerId="ADAL" clId="{A24BAD03-9852-A14D-9E76-3785CE5F5A95}" dt="2020-11-12T11:24:26.283" v="96" actId="700"/>
          <ac:spMkLst>
            <pc:docMk/>
            <pc:sldMk cId="111539950" sldId="276"/>
            <ac:spMk id="2" creationId="{B48DC964-B8A6-8F46-8467-7E0A355D3238}"/>
          </ac:spMkLst>
        </pc:spChg>
        <pc:spChg chg="del mod ord">
          <ac:chgData name="Eli Ulvestad" userId="9fdedb2c-857d-486b-a94d-b64b2be3f080" providerId="ADAL" clId="{A24BAD03-9852-A14D-9E76-3785CE5F5A95}" dt="2020-11-12T11:24:26.283" v="96" actId="700"/>
          <ac:spMkLst>
            <pc:docMk/>
            <pc:sldMk cId="111539950" sldId="276"/>
            <ac:spMk id="3" creationId="{0D87A3EB-E409-964E-B542-3F13E2CE3DEE}"/>
          </ac:spMkLst>
        </pc:spChg>
        <pc:spChg chg="add del mod ord">
          <ac:chgData name="Eli Ulvestad" userId="9fdedb2c-857d-486b-a94d-b64b2be3f080" providerId="ADAL" clId="{A24BAD03-9852-A14D-9E76-3785CE5F5A95}" dt="2020-11-19T09:51:17.682" v="1095" actId="478"/>
          <ac:spMkLst>
            <pc:docMk/>
            <pc:sldMk cId="111539950" sldId="276"/>
            <ac:spMk id="4" creationId="{E3DBB700-4151-B14E-AD03-7D570235AD76}"/>
          </ac:spMkLst>
        </pc:spChg>
      </pc:sldChg>
      <pc:sldChg chg="addSp delSp modSp mod modClrScheme chgLayout">
        <pc:chgData name="Eli Ulvestad" userId="9fdedb2c-857d-486b-a94d-b64b2be3f080" providerId="ADAL" clId="{A24BAD03-9852-A14D-9E76-3785CE5F5A95}" dt="2020-11-19T09:51:22.310" v="1096" actId="478"/>
        <pc:sldMkLst>
          <pc:docMk/>
          <pc:sldMk cId="3317692010" sldId="277"/>
        </pc:sldMkLst>
        <pc:spChg chg="mod ord">
          <ac:chgData name="Eli Ulvestad" userId="9fdedb2c-857d-486b-a94d-b64b2be3f080" providerId="ADAL" clId="{A24BAD03-9852-A14D-9E76-3785CE5F5A95}" dt="2020-11-12T11:26:27.835" v="251" actId="700"/>
          <ac:spMkLst>
            <pc:docMk/>
            <pc:sldMk cId="3317692010" sldId="277"/>
            <ac:spMk id="2" creationId="{B48DC964-B8A6-8F46-8467-7E0A355D3238}"/>
          </ac:spMkLst>
        </pc:spChg>
        <pc:spChg chg="del mod ord">
          <ac:chgData name="Eli Ulvestad" userId="9fdedb2c-857d-486b-a94d-b64b2be3f080" providerId="ADAL" clId="{A24BAD03-9852-A14D-9E76-3785CE5F5A95}" dt="2020-11-12T11:26:27.835" v="251" actId="700"/>
          <ac:spMkLst>
            <pc:docMk/>
            <pc:sldMk cId="3317692010" sldId="277"/>
            <ac:spMk id="3" creationId="{0D87A3EB-E409-964E-B542-3F13E2CE3DEE}"/>
          </ac:spMkLst>
        </pc:spChg>
        <pc:spChg chg="add del mod ord">
          <ac:chgData name="Eli Ulvestad" userId="9fdedb2c-857d-486b-a94d-b64b2be3f080" providerId="ADAL" clId="{A24BAD03-9852-A14D-9E76-3785CE5F5A95}" dt="2020-11-19T09:51:22.310" v="1096" actId="478"/>
          <ac:spMkLst>
            <pc:docMk/>
            <pc:sldMk cId="3317692010" sldId="277"/>
            <ac:spMk id="4" creationId="{6536FD17-F5C6-B346-A6FD-BF44FBA7E69B}"/>
          </ac:spMkLst>
        </pc:spChg>
      </pc:sldChg>
      <pc:sldChg chg="addSp delSp modSp mod modClrScheme chgLayout">
        <pc:chgData name="Eli Ulvestad" userId="9fdedb2c-857d-486b-a94d-b64b2be3f080" providerId="ADAL" clId="{A24BAD03-9852-A14D-9E76-3785CE5F5A95}" dt="2020-11-19T09:51:28.136" v="1097" actId="478"/>
        <pc:sldMkLst>
          <pc:docMk/>
          <pc:sldMk cId="3086651364" sldId="278"/>
        </pc:sldMkLst>
        <pc:spChg chg="mod ord">
          <ac:chgData name="Eli Ulvestad" userId="9fdedb2c-857d-486b-a94d-b64b2be3f080" providerId="ADAL" clId="{A24BAD03-9852-A14D-9E76-3785CE5F5A95}" dt="2020-11-12T11:27:33.364" v="298" actId="20577"/>
          <ac:spMkLst>
            <pc:docMk/>
            <pc:sldMk cId="3086651364" sldId="278"/>
            <ac:spMk id="2" creationId="{B48DC964-B8A6-8F46-8467-7E0A355D3238}"/>
          </ac:spMkLst>
        </pc:spChg>
        <pc:spChg chg="del mod ord">
          <ac:chgData name="Eli Ulvestad" userId="9fdedb2c-857d-486b-a94d-b64b2be3f080" providerId="ADAL" clId="{A24BAD03-9852-A14D-9E76-3785CE5F5A95}" dt="2020-11-12T11:27:29.466" v="289" actId="700"/>
          <ac:spMkLst>
            <pc:docMk/>
            <pc:sldMk cId="3086651364" sldId="278"/>
            <ac:spMk id="3" creationId="{0D87A3EB-E409-964E-B542-3F13E2CE3DEE}"/>
          </ac:spMkLst>
        </pc:spChg>
        <pc:spChg chg="add del mod ord">
          <ac:chgData name="Eli Ulvestad" userId="9fdedb2c-857d-486b-a94d-b64b2be3f080" providerId="ADAL" clId="{A24BAD03-9852-A14D-9E76-3785CE5F5A95}" dt="2020-11-19T09:51:28.136" v="1097" actId="478"/>
          <ac:spMkLst>
            <pc:docMk/>
            <pc:sldMk cId="3086651364" sldId="278"/>
            <ac:spMk id="4" creationId="{DA988DF9-5CA3-E44A-83F2-39D2DAA44F8D}"/>
          </ac:spMkLst>
        </pc:spChg>
      </pc:sldChg>
      <pc:sldChg chg="addSp delSp modSp mod modClrScheme chgLayout">
        <pc:chgData name="Eli Ulvestad" userId="9fdedb2c-857d-486b-a94d-b64b2be3f080" providerId="ADAL" clId="{A24BAD03-9852-A14D-9E76-3785CE5F5A95}" dt="2020-11-19T09:51:37.994" v="1099" actId="478"/>
        <pc:sldMkLst>
          <pc:docMk/>
          <pc:sldMk cId="1832572214" sldId="279"/>
        </pc:sldMkLst>
        <pc:spChg chg="mod ord">
          <ac:chgData name="Eli Ulvestad" userId="9fdedb2c-857d-486b-a94d-b64b2be3f080" providerId="ADAL" clId="{A24BAD03-9852-A14D-9E76-3785CE5F5A95}" dt="2020-11-12T11:32:44.231" v="672" actId="700"/>
          <ac:spMkLst>
            <pc:docMk/>
            <pc:sldMk cId="1832572214" sldId="279"/>
            <ac:spMk id="2" creationId="{B48DC964-B8A6-8F46-8467-7E0A355D3238}"/>
          </ac:spMkLst>
        </pc:spChg>
        <pc:spChg chg="del mod ord">
          <ac:chgData name="Eli Ulvestad" userId="9fdedb2c-857d-486b-a94d-b64b2be3f080" providerId="ADAL" clId="{A24BAD03-9852-A14D-9E76-3785CE5F5A95}" dt="2020-11-12T11:32:44.231" v="672" actId="700"/>
          <ac:spMkLst>
            <pc:docMk/>
            <pc:sldMk cId="1832572214" sldId="279"/>
            <ac:spMk id="3" creationId="{0D87A3EB-E409-964E-B542-3F13E2CE3DEE}"/>
          </ac:spMkLst>
        </pc:spChg>
        <pc:spChg chg="add del mod ord">
          <ac:chgData name="Eli Ulvestad" userId="9fdedb2c-857d-486b-a94d-b64b2be3f080" providerId="ADAL" clId="{A24BAD03-9852-A14D-9E76-3785CE5F5A95}" dt="2020-11-19T09:51:37.994" v="1099" actId="478"/>
          <ac:spMkLst>
            <pc:docMk/>
            <pc:sldMk cId="1832572214" sldId="279"/>
            <ac:spMk id="4" creationId="{FC5FE453-738B-6541-96CB-237D18355407}"/>
          </ac:spMkLst>
        </pc:spChg>
      </pc:sldChg>
      <pc:sldChg chg="addSp delSp modSp mod modClrScheme chgLayout">
        <pc:chgData name="Eli Ulvestad" userId="9fdedb2c-857d-486b-a94d-b64b2be3f080" providerId="ADAL" clId="{A24BAD03-9852-A14D-9E76-3785CE5F5A95}" dt="2020-11-19T09:51:33.391" v="1098" actId="478"/>
        <pc:sldMkLst>
          <pc:docMk/>
          <pc:sldMk cId="2833200965" sldId="280"/>
        </pc:sldMkLst>
        <pc:spChg chg="mod ord">
          <ac:chgData name="Eli Ulvestad" userId="9fdedb2c-857d-486b-a94d-b64b2be3f080" providerId="ADAL" clId="{A24BAD03-9852-A14D-9E76-3785CE5F5A95}" dt="2020-11-12T11:31:36.648" v="629" actId="700"/>
          <ac:spMkLst>
            <pc:docMk/>
            <pc:sldMk cId="2833200965" sldId="280"/>
            <ac:spMk id="2" creationId="{B48DC964-B8A6-8F46-8467-7E0A355D3238}"/>
          </ac:spMkLst>
        </pc:spChg>
        <pc:spChg chg="del mod ord">
          <ac:chgData name="Eli Ulvestad" userId="9fdedb2c-857d-486b-a94d-b64b2be3f080" providerId="ADAL" clId="{A24BAD03-9852-A14D-9E76-3785CE5F5A95}" dt="2020-11-12T11:31:36.648" v="629" actId="700"/>
          <ac:spMkLst>
            <pc:docMk/>
            <pc:sldMk cId="2833200965" sldId="280"/>
            <ac:spMk id="3" creationId="{0D87A3EB-E409-964E-B542-3F13E2CE3DEE}"/>
          </ac:spMkLst>
        </pc:spChg>
        <pc:spChg chg="add del mod ord">
          <ac:chgData name="Eli Ulvestad" userId="9fdedb2c-857d-486b-a94d-b64b2be3f080" providerId="ADAL" clId="{A24BAD03-9852-A14D-9E76-3785CE5F5A95}" dt="2020-11-19T09:51:33.391" v="1098" actId="478"/>
          <ac:spMkLst>
            <pc:docMk/>
            <pc:sldMk cId="2833200965" sldId="280"/>
            <ac:spMk id="4" creationId="{4272280F-1EF7-5B48-A0B2-8ED4DB134642}"/>
          </ac:spMkLst>
        </pc:spChg>
      </pc:sldChg>
      <pc:sldChg chg="modSp mod modClrScheme chgLayout">
        <pc:chgData name="Eli Ulvestad" userId="9fdedb2c-857d-486b-a94d-b64b2be3f080" providerId="ADAL" clId="{A24BAD03-9852-A14D-9E76-3785CE5F5A95}" dt="2020-11-12T11:28:19.777" v="377" actId="20577"/>
        <pc:sldMkLst>
          <pc:docMk/>
          <pc:sldMk cId="1592682886" sldId="281"/>
        </pc:sldMkLst>
        <pc:spChg chg="mod ord">
          <ac:chgData name="Eli Ulvestad" userId="9fdedb2c-857d-486b-a94d-b64b2be3f080" providerId="ADAL" clId="{A24BAD03-9852-A14D-9E76-3785CE5F5A95}" dt="2020-11-12T11:28:19.777" v="377" actId="20577"/>
          <ac:spMkLst>
            <pc:docMk/>
            <pc:sldMk cId="1592682886" sldId="281"/>
            <ac:spMk id="2" creationId="{4AD4C633-641F-D542-A06E-0EC7940210B6}"/>
          </ac:spMkLst>
        </pc:spChg>
        <pc:spChg chg="mod ord">
          <ac:chgData name="Eli Ulvestad" userId="9fdedb2c-857d-486b-a94d-b64b2be3f080" providerId="ADAL" clId="{A24BAD03-9852-A14D-9E76-3785CE5F5A95}" dt="2020-11-12T11:27:38.343" v="299" actId="700"/>
          <ac:spMkLst>
            <pc:docMk/>
            <pc:sldMk cId="1592682886" sldId="281"/>
            <ac:spMk id="3" creationId="{29C50725-089A-314D-8ACA-EBC424FFF3CE}"/>
          </ac:spMkLst>
        </pc:spChg>
      </pc:sldChg>
      <pc:sldMasterChg chg="del delSldLayout">
        <pc:chgData name="Eli Ulvestad" userId="9fdedb2c-857d-486b-a94d-b64b2be3f080" providerId="ADAL" clId="{A24BAD03-9852-A14D-9E76-3785CE5F5A95}" dt="2020-11-12T11:36:42.133" v="945" actId="2696"/>
        <pc:sldMasterMkLst>
          <pc:docMk/>
          <pc:sldMasterMk cId="3920803774" sldId="2147483662"/>
        </pc:sldMasterMkLst>
        <pc:sldLayoutChg chg="del">
          <pc:chgData name="Eli Ulvestad" userId="9fdedb2c-857d-486b-a94d-b64b2be3f080" providerId="ADAL" clId="{A24BAD03-9852-A14D-9E76-3785CE5F5A95}" dt="2020-11-12T11:36:41.945" v="925" actId="2696"/>
          <pc:sldLayoutMkLst>
            <pc:docMk/>
            <pc:sldMasterMk cId="3920803774" sldId="2147483662"/>
            <pc:sldLayoutMk cId="2831505214" sldId="2147483663"/>
          </pc:sldLayoutMkLst>
        </pc:sldLayoutChg>
        <pc:sldLayoutChg chg="del">
          <pc:chgData name="Eli Ulvestad" userId="9fdedb2c-857d-486b-a94d-b64b2be3f080" providerId="ADAL" clId="{A24BAD03-9852-A14D-9E76-3785CE5F5A95}" dt="2020-11-12T11:36:41.956" v="926" actId="2696"/>
          <pc:sldLayoutMkLst>
            <pc:docMk/>
            <pc:sldMasterMk cId="3920803774" sldId="2147483662"/>
            <pc:sldLayoutMk cId="112090024" sldId="2147483664"/>
          </pc:sldLayoutMkLst>
        </pc:sldLayoutChg>
        <pc:sldLayoutChg chg="del">
          <pc:chgData name="Eli Ulvestad" userId="9fdedb2c-857d-486b-a94d-b64b2be3f080" providerId="ADAL" clId="{A24BAD03-9852-A14D-9E76-3785CE5F5A95}" dt="2020-11-12T11:36:41.964" v="927" actId="2696"/>
          <pc:sldLayoutMkLst>
            <pc:docMk/>
            <pc:sldMasterMk cId="3920803774" sldId="2147483662"/>
            <pc:sldLayoutMk cId="1599563252" sldId="2147483665"/>
          </pc:sldLayoutMkLst>
        </pc:sldLayoutChg>
        <pc:sldLayoutChg chg="del">
          <pc:chgData name="Eli Ulvestad" userId="9fdedb2c-857d-486b-a94d-b64b2be3f080" providerId="ADAL" clId="{A24BAD03-9852-A14D-9E76-3785CE5F5A95}" dt="2020-11-12T11:36:41.972" v="928" actId="2696"/>
          <pc:sldLayoutMkLst>
            <pc:docMk/>
            <pc:sldMasterMk cId="3920803774" sldId="2147483662"/>
            <pc:sldLayoutMk cId="3083785931" sldId="2147483666"/>
          </pc:sldLayoutMkLst>
        </pc:sldLayoutChg>
        <pc:sldLayoutChg chg="del">
          <pc:chgData name="Eli Ulvestad" userId="9fdedb2c-857d-486b-a94d-b64b2be3f080" providerId="ADAL" clId="{A24BAD03-9852-A14D-9E76-3785CE5F5A95}" dt="2020-11-12T11:36:41.979" v="929" actId="2696"/>
          <pc:sldLayoutMkLst>
            <pc:docMk/>
            <pc:sldMasterMk cId="3920803774" sldId="2147483662"/>
            <pc:sldLayoutMk cId="3254664681" sldId="2147483667"/>
          </pc:sldLayoutMkLst>
        </pc:sldLayoutChg>
        <pc:sldLayoutChg chg="del">
          <pc:chgData name="Eli Ulvestad" userId="9fdedb2c-857d-486b-a94d-b64b2be3f080" providerId="ADAL" clId="{A24BAD03-9852-A14D-9E76-3785CE5F5A95}" dt="2020-11-12T11:36:41.990" v="930" actId="2696"/>
          <pc:sldLayoutMkLst>
            <pc:docMk/>
            <pc:sldMasterMk cId="3920803774" sldId="2147483662"/>
            <pc:sldLayoutMk cId="3452350976" sldId="2147483668"/>
          </pc:sldLayoutMkLst>
        </pc:sldLayoutChg>
        <pc:sldLayoutChg chg="del">
          <pc:chgData name="Eli Ulvestad" userId="9fdedb2c-857d-486b-a94d-b64b2be3f080" providerId="ADAL" clId="{A24BAD03-9852-A14D-9E76-3785CE5F5A95}" dt="2020-11-12T11:36:42" v="931" actId="2696"/>
          <pc:sldLayoutMkLst>
            <pc:docMk/>
            <pc:sldMasterMk cId="3920803774" sldId="2147483662"/>
            <pc:sldLayoutMk cId="2649338959" sldId="2147483669"/>
          </pc:sldLayoutMkLst>
        </pc:sldLayoutChg>
        <pc:sldLayoutChg chg="del">
          <pc:chgData name="Eli Ulvestad" userId="9fdedb2c-857d-486b-a94d-b64b2be3f080" providerId="ADAL" clId="{A24BAD03-9852-A14D-9E76-3785CE5F5A95}" dt="2020-11-12T11:36:42.007" v="932" actId="2696"/>
          <pc:sldLayoutMkLst>
            <pc:docMk/>
            <pc:sldMasterMk cId="3920803774" sldId="2147483662"/>
            <pc:sldLayoutMk cId="1602107465" sldId="2147483670"/>
          </pc:sldLayoutMkLst>
        </pc:sldLayoutChg>
        <pc:sldLayoutChg chg="del">
          <pc:chgData name="Eli Ulvestad" userId="9fdedb2c-857d-486b-a94d-b64b2be3f080" providerId="ADAL" clId="{A24BAD03-9852-A14D-9E76-3785CE5F5A95}" dt="2020-11-12T11:36:42.014" v="933" actId="2696"/>
          <pc:sldLayoutMkLst>
            <pc:docMk/>
            <pc:sldMasterMk cId="3920803774" sldId="2147483662"/>
            <pc:sldLayoutMk cId="2456318779" sldId="2147483671"/>
          </pc:sldLayoutMkLst>
        </pc:sldLayoutChg>
        <pc:sldLayoutChg chg="del">
          <pc:chgData name="Eli Ulvestad" userId="9fdedb2c-857d-486b-a94d-b64b2be3f080" providerId="ADAL" clId="{A24BAD03-9852-A14D-9E76-3785CE5F5A95}" dt="2020-11-12T11:36:42.021" v="934" actId="2696"/>
          <pc:sldLayoutMkLst>
            <pc:docMk/>
            <pc:sldMasterMk cId="3920803774" sldId="2147483662"/>
            <pc:sldLayoutMk cId="225715133" sldId="2147483672"/>
          </pc:sldLayoutMkLst>
        </pc:sldLayoutChg>
        <pc:sldLayoutChg chg="del">
          <pc:chgData name="Eli Ulvestad" userId="9fdedb2c-857d-486b-a94d-b64b2be3f080" providerId="ADAL" clId="{A24BAD03-9852-A14D-9E76-3785CE5F5A95}" dt="2020-11-12T11:36:42.028" v="935" actId="2696"/>
          <pc:sldLayoutMkLst>
            <pc:docMk/>
            <pc:sldMasterMk cId="3920803774" sldId="2147483662"/>
            <pc:sldLayoutMk cId="1747018535" sldId="2147483673"/>
          </pc:sldLayoutMkLst>
        </pc:sldLayoutChg>
        <pc:sldLayoutChg chg="del">
          <pc:chgData name="Eli Ulvestad" userId="9fdedb2c-857d-486b-a94d-b64b2be3f080" providerId="ADAL" clId="{A24BAD03-9852-A14D-9E76-3785CE5F5A95}" dt="2020-11-12T11:36:42.034" v="936" actId="2696"/>
          <pc:sldLayoutMkLst>
            <pc:docMk/>
            <pc:sldMasterMk cId="3920803774" sldId="2147483662"/>
            <pc:sldLayoutMk cId="3418600800" sldId="2147483674"/>
          </pc:sldLayoutMkLst>
        </pc:sldLayoutChg>
        <pc:sldLayoutChg chg="del">
          <pc:chgData name="Eli Ulvestad" userId="9fdedb2c-857d-486b-a94d-b64b2be3f080" providerId="ADAL" clId="{A24BAD03-9852-A14D-9E76-3785CE5F5A95}" dt="2020-11-12T11:36:42.042" v="937" actId="2696"/>
          <pc:sldLayoutMkLst>
            <pc:docMk/>
            <pc:sldMasterMk cId="3920803774" sldId="2147483662"/>
            <pc:sldLayoutMk cId="3229591915" sldId="2147483675"/>
          </pc:sldLayoutMkLst>
        </pc:sldLayoutChg>
        <pc:sldLayoutChg chg="del">
          <pc:chgData name="Eli Ulvestad" userId="9fdedb2c-857d-486b-a94d-b64b2be3f080" providerId="ADAL" clId="{A24BAD03-9852-A14D-9E76-3785CE5F5A95}" dt="2020-11-12T11:36:42.049" v="938" actId="2696"/>
          <pc:sldLayoutMkLst>
            <pc:docMk/>
            <pc:sldMasterMk cId="3920803774" sldId="2147483662"/>
            <pc:sldLayoutMk cId="1948382730" sldId="2147483676"/>
          </pc:sldLayoutMkLst>
        </pc:sldLayoutChg>
        <pc:sldLayoutChg chg="del">
          <pc:chgData name="Eli Ulvestad" userId="9fdedb2c-857d-486b-a94d-b64b2be3f080" providerId="ADAL" clId="{A24BAD03-9852-A14D-9E76-3785CE5F5A95}" dt="2020-11-12T11:36:42.057" v="939" actId="2696"/>
          <pc:sldLayoutMkLst>
            <pc:docMk/>
            <pc:sldMasterMk cId="3920803774" sldId="2147483662"/>
            <pc:sldLayoutMk cId="1292433745" sldId="2147483677"/>
          </pc:sldLayoutMkLst>
        </pc:sldLayoutChg>
        <pc:sldLayoutChg chg="del">
          <pc:chgData name="Eli Ulvestad" userId="9fdedb2c-857d-486b-a94d-b64b2be3f080" providerId="ADAL" clId="{A24BAD03-9852-A14D-9E76-3785CE5F5A95}" dt="2020-11-12T11:36:42.064" v="940" actId="2696"/>
          <pc:sldLayoutMkLst>
            <pc:docMk/>
            <pc:sldMasterMk cId="3920803774" sldId="2147483662"/>
            <pc:sldLayoutMk cId="3593252309" sldId="2147483678"/>
          </pc:sldLayoutMkLst>
        </pc:sldLayoutChg>
        <pc:sldLayoutChg chg="del">
          <pc:chgData name="Eli Ulvestad" userId="9fdedb2c-857d-486b-a94d-b64b2be3f080" providerId="ADAL" clId="{A24BAD03-9852-A14D-9E76-3785CE5F5A95}" dt="2020-11-12T11:36:42.071" v="941" actId="2696"/>
          <pc:sldLayoutMkLst>
            <pc:docMk/>
            <pc:sldMasterMk cId="3920803774" sldId="2147483662"/>
            <pc:sldLayoutMk cId="2677444361" sldId="2147483679"/>
          </pc:sldLayoutMkLst>
        </pc:sldLayoutChg>
        <pc:sldLayoutChg chg="del">
          <pc:chgData name="Eli Ulvestad" userId="9fdedb2c-857d-486b-a94d-b64b2be3f080" providerId="ADAL" clId="{A24BAD03-9852-A14D-9E76-3785CE5F5A95}" dt="2020-11-12T11:36:42.078" v="942" actId="2696"/>
          <pc:sldLayoutMkLst>
            <pc:docMk/>
            <pc:sldMasterMk cId="3920803774" sldId="2147483662"/>
            <pc:sldLayoutMk cId="2449484880" sldId="2147483680"/>
          </pc:sldLayoutMkLst>
        </pc:sldLayoutChg>
        <pc:sldLayoutChg chg="del">
          <pc:chgData name="Eli Ulvestad" userId="9fdedb2c-857d-486b-a94d-b64b2be3f080" providerId="ADAL" clId="{A24BAD03-9852-A14D-9E76-3785CE5F5A95}" dt="2020-11-12T11:36:42.085" v="943" actId="2696"/>
          <pc:sldLayoutMkLst>
            <pc:docMk/>
            <pc:sldMasterMk cId="3920803774" sldId="2147483662"/>
            <pc:sldLayoutMk cId="899046107" sldId="2147483681"/>
          </pc:sldLayoutMkLst>
        </pc:sldLayoutChg>
        <pc:sldLayoutChg chg="del">
          <pc:chgData name="Eli Ulvestad" userId="9fdedb2c-857d-486b-a94d-b64b2be3f080" providerId="ADAL" clId="{A24BAD03-9852-A14D-9E76-3785CE5F5A95}" dt="2020-11-12T11:36:42.092" v="944" actId="2696"/>
          <pc:sldLayoutMkLst>
            <pc:docMk/>
            <pc:sldMasterMk cId="3920803774" sldId="2147483662"/>
            <pc:sldLayoutMk cId="1796219960" sldId="2147483682"/>
          </pc:sldLayoutMkLst>
        </pc:sldLayoutChg>
        <pc:sldLayoutChg chg="del">
          <pc:chgData name="Eli Ulvestad" userId="9fdedb2c-857d-486b-a94d-b64b2be3f080" providerId="ADAL" clId="{A24BAD03-9852-A14D-9E76-3785CE5F5A95}" dt="2020-11-12T11:22:26.792" v="25" actId="2696"/>
          <pc:sldLayoutMkLst>
            <pc:docMk/>
            <pc:sldMasterMk cId="3920803774" sldId="2147483662"/>
            <pc:sldLayoutMk cId="149995192" sldId="2147483683"/>
          </pc:sldLayoutMkLst>
        </pc:sldLayoutChg>
      </pc:sldMasterChg>
      <pc:sldMasterChg chg="delSldLayout modSldLayout">
        <pc:chgData name="Eli Ulvestad" userId="9fdedb2c-857d-486b-a94d-b64b2be3f080" providerId="ADAL" clId="{A24BAD03-9852-A14D-9E76-3785CE5F5A95}" dt="2020-11-16T14:21:40.878" v="1093"/>
        <pc:sldMasterMkLst>
          <pc:docMk/>
          <pc:sldMasterMk cId="172170592" sldId="2147483683"/>
        </pc:sldMasterMkLst>
        <pc:sldLayoutChg chg="addSp delSp modSp mod">
          <pc:chgData name="Eli Ulvestad" userId="9fdedb2c-857d-486b-a94d-b64b2be3f080" providerId="ADAL" clId="{A24BAD03-9852-A14D-9E76-3785CE5F5A95}" dt="2020-11-16T14:21:40.878" v="1093"/>
          <pc:sldLayoutMkLst>
            <pc:docMk/>
            <pc:sldMasterMk cId="172170592" sldId="2147483683"/>
            <pc:sldLayoutMk cId="3994797299" sldId="2147483696"/>
          </pc:sldLayoutMkLst>
          <pc:spChg chg="del">
            <ac:chgData name="Eli Ulvestad" userId="9fdedb2c-857d-486b-a94d-b64b2be3f080" providerId="ADAL" clId="{A24BAD03-9852-A14D-9E76-3785CE5F5A95}" dt="2020-11-16T14:21:39.749" v="1092" actId="478"/>
            <ac:spMkLst>
              <pc:docMk/>
              <pc:sldMasterMk cId="172170592" sldId="2147483683"/>
              <pc:sldLayoutMk cId="3994797299" sldId="2147483696"/>
              <ac:spMk id="4" creationId="{0ED1C06B-72A9-E742-85D1-AF8956C8DA01}"/>
            </ac:spMkLst>
          </pc:spChg>
          <pc:picChg chg="add mod">
            <ac:chgData name="Eli Ulvestad" userId="9fdedb2c-857d-486b-a94d-b64b2be3f080" providerId="ADAL" clId="{A24BAD03-9852-A14D-9E76-3785CE5F5A95}" dt="2020-11-16T14:21:40.878" v="1093"/>
            <ac:picMkLst>
              <pc:docMk/>
              <pc:sldMasterMk cId="172170592" sldId="2147483683"/>
              <pc:sldLayoutMk cId="3994797299" sldId="2147483696"/>
              <ac:picMk id="6" creationId="{53910061-EE8B-2C4C-ADCA-F2E68A565803}"/>
            </ac:picMkLst>
          </pc:picChg>
          <pc:picChg chg="del">
            <ac:chgData name="Eli Ulvestad" userId="9fdedb2c-857d-486b-a94d-b64b2be3f080" providerId="ADAL" clId="{A24BAD03-9852-A14D-9E76-3785CE5F5A95}" dt="2020-11-16T14:21:38.891" v="1091" actId="478"/>
            <ac:picMkLst>
              <pc:docMk/>
              <pc:sldMasterMk cId="172170592" sldId="2147483683"/>
              <pc:sldLayoutMk cId="3994797299" sldId="2147483696"/>
              <ac:picMk id="7" creationId="{AE081756-9FF5-1948-B90D-EAF60499F8B3}"/>
            </ac:picMkLst>
          </pc:picChg>
        </pc:sldLayoutChg>
        <pc:sldLayoutChg chg="modSp del mod">
          <pc:chgData name="Eli Ulvestad" userId="9fdedb2c-857d-486b-a94d-b64b2be3f080" providerId="ADAL" clId="{A24BAD03-9852-A14D-9E76-3785CE5F5A95}" dt="2020-11-16T13:52:02.044" v="1032" actId="2696"/>
          <pc:sldLayoutMkLst>
            <pc:docMk/>
            <pc:sldMasterMk cId="172170592" sldId="2147483683"/>
            <pc:sldLayoutMk cId="4167437287" sldId="2147483704"/>
          </pc:sldLayoutMkLst>
          <pc:spChg chg="mod">
            <ac:chgData name="Eli Ulvestad" userId="9fdedb2c-857d-486b-a94d-b64b2be3f080" providerId="ADAL" clId="{A24BAD03-9852-A14D-9E76-3785CE5F5A95}" dt="2020-11-13T09:46:08.134" v="997" actId="255"/>
            <ac:spMkLst>
              <pc:docMk/>
              <pc:sldMasterMk cId="172170592" sldId="2147483683"/>
              <pc:sldLayoutMk cId="4167437287" sldId="2147483704"/>
              <ac:spMk id="13" creationId="{6621D253-0ADA-784B-826B-4A488DAFE05D}"/>
            </ac:spMkLst>
          </pc:spChg>
        </pc:sldLayoutChg>
        <pc:sldLayoutChg chg="modSp mod">
          <pc:chgData name="Eli Ulvestad" userId="9fdedb2c-857d-486b-a94d-b64b2be3f080" providerId="ADAL" clId="{A24BAD03-9852-A14D-9E76-3785CE5F5A95}" dt="2020-11-16T13:51:30.173" v="1028" actId="20577"/>
          <pc:sldLayoutMkLst>
            <pc:docMk/>
            <pc:sldMasterMk cId="172170592" sldId="2147483683"/>
            <pc:sldLayoutMk cId="2022284084" sldId="2147483705"/>
          </pc:sldLayoutMkLst>
          <pc:spChg chg="mod">
            <ac:chgData name="Eli Ulvestad" userId="9fdedb2c-857d-486b-a94d-b64b2be3f080" providerId="ADAL" clId="{A24BAD03-9852-A14D-9E76-3785CE5F5A95}" dt="2020-11-16T13:51:25.036" v="1014" actId="20577"/>
            <ac:spMkLst>
              <pc:docMk/>
              <pc:sldMasterMk cId="172170592" sldId="2147483683"/>
              <pc:sldLayoutMk cId="2022284084" sldId="2147483705"/>
              <ac:spMk id="8" creationId="{06753A9A-86BE-4D47-8886-7ED8F4ACDA1D}"/>
            </ac:spMkLst>
          </pc:spChg>
          <pc:spChg chg="mod">
            <ac:chgData name="Eli Ulvestad" userId="9fdedb2c-857d-486b-a94d-b64b2be3f080" providerId="ADAL" clId="{A24BAD03-9852-A14D-9E76-3785CE5F5A95}" dt="2020-11-16T13:51:30.173" v="1028" actId="20577"/>
            <ac:spMkLst>
              <pc:docMk/>
              <pc:sldMasterMk cId="172170592" sldId="2147483683"/>
              <pc:sldLayoutMk cId="2022284084" sldId="2147483705"/>
              <ac:spMk id="13" creationId="{6621D253-0ADA-784B-826B-4A488DAFE05D}"/>
            </ac:spMkLst>
          </pc:spChg>
        </pc:sldLayoutChg>
      </pc:sldMasterChg>
    </pc:docChg>
  </pc:docChgLst>
  <pc:docChgLst>
    <pc:chgData name="Henriett Røed" userId="S::henriett.roeed@sv.no::5404bc1a-acd9-4a51-a66a-93c06a019899" providerId="AD" clId="Web-{9B7E34B3-0986-E422-32C3-D7CB006DD807}"/>
    <pc:docChg chg="modSld">
      <pc:chgData name="Henriett Røed" userId="S::henriett.roeed@sv.no::5404bc1a-acd9-4a51-a66a-93c06a019899" providerId="AD" clId="Web-{9B7E34B3-0986-E422-32C3-D7CB006DD807}" dt="2020-11-18T15:50:35.687" v="2"/>
      <pc:docMkLst>
        <pc:docMk/>
      </pc:docMkLst>
      <pc:sldChg chg="modSp">
        <pc:chgData name="Henriett Røed" userId="S::henriett.roeed@sv.no::5404bc1a-acd9-4a51-a66a-93c06a019899" providerId="AD" clId="Web-{9B7E34B3-0986-E422-32C3-D7CB006DD807}" dt="2020-11-18T15:50:10.046" v="0"/>
        <pc:sldMkLst>
          <pc:docMk/>
          <pc:sldMk cId="0" sldId="257"/>
        </pc:sldMkLst>
        <pc:picChg chg="mod">
          <ac:chgData name="Henriett Røed" userId="S::henriett.roeed@sv.no::5404bc1a-acd9-4a51-a66a-93c06a019899" providerId="AD" clId="Web-{9B7E34B3-0986-E422-32C3-D7CB006DD807}" dt="2020-11-18T15:50:10.046" v="0"/>
          <ac:picMkLst>
            <pc:docMk/>
            <pc:sldMk cId="0" sldId="257"/>
            <ac:picMk id="151" creationId="{00000000-0000-0000-0000-000000000000}"/>
          </ac:picMkLst>
        </pc:picChg>
      </pc:sldChg>
      <pc:sldChg chg="addSp delSp modSp mod modClrScheme chgLayout">
        <pc:chgData name="Henriett Røed" userId="S::henriett.roeed@sv.no::5404bc1a-acd9-4a51-a66a-93c06a019899" providerId="AD" clId="Web-{9B7E34B3-0986-E422-32C3-D7CB006DD807}" dt="2020-11-18T15:50:35.687" v="2"/>
        <pc:sldMkLst>
          <pc:docMk/>
          <pc:sldMk cId="1592682886" sldId="281"/>
        </pc:sldMkLst>
        <pc:spChg chg="mod ord">
          <ac:chgData name="Henriett Røed" userId="S::henriett.roeed@sv.no::5404bc1a-acd9-4a51-a66a-93c06a019899" providerId="AD" clId="Web-{9B7E34B3-0986-E422-32C3-D7CB006DD807}" dt="2020-11-18T15:50:28.280" v="1"/>
          <ac:spMkLst>
            <pc:docMk/>
            <pc:sldMk cId="1592682886" sldId="281"/>
            <ac:spMk id="2" creationId="{4AD4C633-641F-D542-A06E-0EC7940210B6}"/>
          </ac:spMkLst>
        </pc:spChg>
        <pc:spChg chg="mod ord">
          <ac:chgData name="Henriett Røed" userId="S::henriett.roeed@sv.no::5404bc1a-acd9-4a51-a66a-93c06a019899" providerId="AD" clId="Web-{9B7E34B3-0986-E422-32C3-D7CB006DD807}" dt="2020-11-18T15:50:28.280" v="1"/>
          <ac:spMkLst>
            <pc:docMk/>
            <pc:sldMk cId="1592682886" sldId="281"/>
            <ac:spMk id="3" creationId="{29C50725-089A-314D-8ACA-EBC424FFF3CE}"/>
          </ac:spMkLst>
        </pc:spChg>
        <pc:spChg chg="add del mod ord">
          <ac:chgData name="Henriett Røed" userId="S::henriett.roeed@sv.no::5404bc1a-acd9-4a51-a66a-93c06a019899" providerId="AD" clId="Web-{9B7E34B3-0986-E422-32C3-D7CB006DD807}" dt="2020-11-18T15:50:35.687" v="2"/>
          <ac:spMkLst>
            <pc:docMk/>
            <pc:sldMk cId="1592682886" sldId="281"/>
            <ac:spMk id="4" creationId="{38983DAB-D3F4-418F-AD2F-A54B7F2F48FD}"/>
          </ac:spMkLst>
        </pc:spChg>
        <pc:picChg chg="add mod ord modCrop">
          <ac:chgData name="Henriett Røed" userId="S::henriett.roeed@sv.no::5404bc1a-acd9-4a51-a66a-93c06a019899" providerId="AD" clId="Web-{9B7E34B3-0986-E422-32C3-D7CB006DD807}" dt="2020-11-18T15:50:35.687" v="2"/>
          <ac:picMkLst>
            <pc:docMk/>
            <pc:sldMk cId="1592682886" sldId="281"/>
            <ac:picMk id="5" creationId="{6F1E4CDA-3385-4774-AC59-2C32A5126F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1143000" y="685800"/>
            <a:ext cx="4572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artistotte.n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ltinn.no"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partiportalen.n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n-NO" dirty="0"/>
          </a:p>
        </p:txBody>
      </p:sp>
    </p:spTree>
    <p:extLst>
      <p:ext uri="{BB962C8B-B14F-4D97-AF65-F5344CB8AC3E}">
        <p14:creationId xmlns:p14="http://schemas.microsoft.com/office/powerpoint/2010/main" val="213310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381000" y="685800"/>
            <a:ext cx="6096000" cy="342900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t>Her må alle partiene innom og oppdatere informasjon om lokallaget.</a:t>
            </a:r>
          </a:p>
          <a:p>
            <a:r>
              <a:t>Alle parti som stilte liste får penger fra staten, de betales ut via Partiportalen/Fylkesmannen. Lokallagene får utbetaling etter antall stemmer ved lokalvalget, og statsbudsjettet avgjør hvor mye penger man får per stemme. I 2020 var en stemme ca 11kr, lokallag som har representanter i kommunestyret får også en sum på ca 1500kr i tillegg.</a:t>
            </a:r>
          </a:p>
          <a:p>
            <a:endParaRPr/>
          </a:p>
          <a:p>
            <a:r>
              <a:t>Hver vår må alle lokallag rapportere inn via partiportalen om den økonomiske situasjonen året før. Dette for å ha mest mulig åpenhet om hvor partiene får penger fra. Hvis lokallagene ikke rapporterer eller rapporterer feil, vil lokallaget kunne få avkortet støtte neste år.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rPr dirty="0"/>
              <a:t>Alle </a:t>
            </a:r>
            <a:r>
              <a:rPr dirty="0" err="1"/>
              <a:t>lokallag</a:t>
            </a:r>
            <a:r>
              <a:rPr dirty="0"/>
              <a:t> </a:t>
            </a:r>
            <a:r>
              <a:rPr dirty="0" err="1"/>
              <a:t>må</a:t>
            </a:r>
            <a:r>
              <a:rPr dirty="0"/>
              <a:t> </a:t>
            </a:r>
            <a:r>
              <a:rPr dirty="0" err="1"/>
              <a:t>søke</a:t>
            </a:r>
            <a:r>
              <a:rPr dirty="0"/>
              <a:t> om </a:t>
            </a:r>
            <a:r>
              <a:rPr dirty="0" err="1"/>
              <a:t>partistøtte</a:t>
            </a:r>
            <a:r>
              <a:rPr dirty="0"/>
              <a:t> </a:t>
            </a:r>
            <a:r>
              <a:rPr dirty="0" err="1"/>
              <a:t>fra</a:t>
            </a:r>
            <a:r>
              <a:rPr dirty="0"/>
              <a:t> </a:t>
            </a:r>
            <a:r>
              <a:rPr dirty="0" err="1"/>
              <a:t>staten</a:t>
            </a:r>
            <a:r>
              <a:rPr dirty="0"/>
              <a:t>. </a:t>
            </a:r>
            <a:r>
              <a:rPr dirty="0" err="1"/>
              <a:t>Støtten</a:t>
            </a:r>
            <a:r>
              <a:rPr dirty="0"/>
              <a:t> </a:t>
            </a:r>
            <a:r>
              <a:rPr dirty="0" err="1"/>
              <a:t>utbetales</a:t>
            </a:r>
            <a:r>
              <a:rPr dirty="0"/>
              <a:t> </a:t>
            </a:r>
            <a:r>
              <a:rPr dirty="0" err="1"/>
              <a:t>i</a:t>
            </a:r>
            <a:r>
              <a:rPr dirty="0"/>
              <a:t> </a:t>
            </a:r>
            <a:r>
              <a:rPr dirty="0" err="1"/>
              <a:t>henhold</a:t>
            </a:r>
            <a:r>
              <a:rPr dirty="0"/>
              <a:t> </a:t>
            </a:r>
            <a:r>
              <a:rPr dirty="0" err="1"/>
              <a:t>til</a:t>
            </a:r>
            <a:r>
              <a:rPr dirty="0"/>
              <a:t> </a:t>
            </a:r>
            <a:r>
              <a:rPr dirty="0" err="1"/>
              <a:t>stemmetallet</a:t>
            </a:r>
            <a:r>
              <a:rPr dirty="0"/>
              <a:t> man </a:t>
            </a:r>
            <a:r>
              <a:rPr dirty="0" err="1"/>
              <a:t>fikk</a:t>
            </a:r>
            <a:r>
              <a:rPr dirty="0"/>
              <a:t> </a:t>
            </a:r>
            <a:r>
              <a:rPr dirty="0" err="1"/>
              <a:t>ved</a:t>
            </a:r>
            <a:r>
              <a:rPr dirty="0"/>
              <a:t> </a:t>
            </a:r>
            <a:r>
              <a:rPr dirty="0" err="1"/>
              <a:t>siste</a:t>
            </a:r>
            <a:r>
              <a:rPr dirty="0"/>
              <a:t> </a:t>
            </a:r>
            <a:r>
              <a:rPr dirty="0" err="1"/>
              <a:t>kommunevalg</a:t>
            </a:r>
            <a:r>
              <a:rPr dirty="0"/>
              <a:t>. </a:t>
            </a:r>
            <a:r>
              <a:rPr dirty="0" err="1"/>
              <a:t>Partistøtten</a:t>
            </a:r>
            <a:r>
              <a:rPr dirty="0"/>
              <a:t> </a:t>
            </a:r>
            <a:r>
              <a:rPr dirty="0" err="1"/>
              <a:t>utbetales</a:t>
            </a:r>
            <a:r>
              <a:rPr dirty="0"/>
              <a:t> </a:t>
            </a:r>
            <a:r>
              <a:rPr dirty="0" err="1"/>
              <a:t>hvert</a:t>
            </a:r>
            <a:r>
              <a:rPr dirty="0"/>
              <a:t> </a:t>
            </a:r>
            <a:r>
              <a:rPr dirty="0" err="1"/>
              <a:t>år</a:t>
            </a:r>
            <a:r>
              <a:rPr dirty="0"/>
              <a:t>.</a:t>
            </a:r>
          </a:p>
          <a:p>
            <a:endParaRPr dirty="0"/>
          </a:p>
          <a:p>
            <a:r>
              <a:rPr dirty="0" err="1"/>
              <a:t>Partiportalen</a:t>
            </a:r>
            <a:r>
              <a:rPr dirty="0"/>
              <a:t> er </a:t>
            </a:r>
            <a:r>
              <a:rPr dirty="0" err="1"/>
              <a:t>en</a:t>
            </a:r>
            <a:r>
              <a:rPr dirty="0"/>
              <a:t> </a:t>
            </a:r>
            <a:r>
              <a:rPr dirty="0" err="1"/>
              <a:t>nettbasert</a:t>
            </a:r>
            <a:r>
              <a:rPr dirty="0"/>
              <a:t> </a:t>
            </a:r>
            <a:r>
              <a:rPr dirty="0" err="1"/>
              <a:t>løsning</a:t>
            </a:r>
            <a:r>
              <a:rPr dirty="0"/>
              <a:t> der alle </a:t>
            </a:r>
            <a:r>
              <a:rPr dirty="0" err="1"/>
              <a:t>registrerte</a:t>
            </a:r>
            <a:r>
              <a:rPr dirty="0"/>
              <a:t> </a:t>
            </a:r>
            <a:r>
              <a:rPr dirty="0" err="1"/>
              <a:t>politiske</a:t>
            </a:r>
            <a:r>
              <a:rPr dirty="0"/>
              <a:t> parti </a:t>
            </a:r>
            <a:r>
              <a:rPr dirty="0" err="1"/>
              <a:t>kan</a:t>
            </a:r>
            <a:r>
              <a:rPr dirty="0"/>
              <a:t> </a:t>
            </a:r>
            <a:r>
              <a:rPr dirty="0" err="1"/>
              <a:t>søke</a:t>
            </a:r>
            <a:r>
              <a:rPr dirty="0"/>
              <a:t> om </a:t>
            </a:r>
            <a:r>
              <a:rPr dirty="0" err="1"/>
              <a:t>statlig</a:t>
            </a:r>
            <a:r>
              <a:rPr dirty="0"/>
              <a:t> </a:t>
            </a:r>
            <a:r>
              <a:rPr dirty="0" err="1"/>
              <a:t>partistøtte</a:t>
            </a:r>
            <a:r>
              <a:rPr dirty="0"/>
              <a:t>. </a:t>
            </a:r>
            <a:r>
              <a:rPr dirty="0" err="1"/>
              <a:t>Nettadressen</a:t>
            </a:r>
            <a:r>
              <a:rPr dirty="0"/>
              <a:t> er </a:t>
            </a:r>
            <a:r>
              <a:rPr u="sng" dirty="0">
                <a:solidFill>
                  <a:srgbClr val="0563C1"/>
                </a:solidFill>
                <a:uFill>
                  <a:solidFill>
                    <a:srgbClr val="0563C1"/>
                  </a:solidFill>
                </a:uFill>
                <a:hlinkClick r:id="rId3"/>
              </a:rPr>
              <a:t>www.partistotte.no</a:t>
            </a:r>
            <a:r>
              <a:rPr dirty="0"/>
              <a:t>.</a:t>
            </a:r>
          </a:p>
          <a:p>
            <a:endParaRPr dirty="0"/>
          </a:p>
          <a:p>
            <a:r>
              <a:rPr dirty="0" err="1"/>
              <a:t>Lokallagene</a:t>
            </a:r>
            <a:r>
              <a:rPr dirty="0"/>
              <a:t> </a:t>
            </a:r>
            <a:r>
              <a:rPr dirty="0" err="1"/>
              <a:t>søker</a:t>
            </a:r>
            <a:r>
              <a:rPr dirty="0"/>
              <a:t> </a:t>
            </a:r>
            <a:r>
              <a:rPr dirty="0" err="1"/>
              <a:t>partistøtte</a:t>
            </a:r>
            <a:r>
              <a:rPr dirty="0"/>
              <a:t> </a:t>
            </a:r>
            <a:r>
              <a:rPr dirty="0" err="1"/>
              <a:t>en</a:t>
            </a:r>
            <a:r>
              <a:rPr dirty="0"/>
              <a:t> gang for hele </a:t>
            </a:r>
            <a:r>
              <a:rPr dirty="0" err="1"/>
              <a:t>valgperioden</a:t>
            </a:r>
            <a:r>
              <a:rPr dirty="0"/>
              <a:t>. Men </a:t>
            </a:r>
            <a:r>
              <a:rPr dirty="0" err="1"/>
              <a:t>lokallaget</a:t>
            </a:r>
            <a:r>
              <a:rPr dirty="0"/>
              <a:t> </a:t>
            </a:r>
            <a:r>
              <a:rPr dirty="0" err="1"/>
              <a:t>må</a:t>
            </a:r>
            <a:r>
              <a:rPr dirty="0"/>
              <a:t> </a:t>
            </a:r>
            <a:r>
              <a:rPr dirty="0" err="1"/>
              <a:t>bekrefte</a:t>
            </a:r>
            <a:r>
              <a:rPr dirty="0"/>
              <a:t> </a:t>
            </a:r>
            <a:r>
              <a:rPr dirty="0" err="1"/>
              <a:t>konto</a:t>
            </a:r>
            <a:r>
              <a:rPr dirty="0"/>
              <a:t>- </a:t>
            </a:r>
            <a:r>
              <a:rPr dirty="0" err="1"/>
              <a:t>og</a:t>
            </a:r>
            <a:r>
              <a:rPr dirty="0"/>
              <a:t> </a:t>
            </a:r>
            <a:r>
              <a:rPr dirty="0" err="1"/>
              <a:t>adresseopplysninger</a:t>
            </a:r>
            <a:r>
              <a:rPr dirty="0"/>
              <a:t> </a:t>
            </a:r>
            <a:r>
              <a:rPr dirty="0" err="1"/>
              <a:t>i</a:t>
            </a:r>
            <a:r>
              <a:rPr dirty="0"/>
              <a:t> det </a:t>
            </a:r>
            <a:r>
              <a:rPr dirty="0" err="1"/>
              <a:t>andre</a:t>
            </a:r>
            <a:r>
              <a:rPr dirty="0"/>
              <a:t>, </a:t>
            </a:r>
            <a:r>
              <a:rPr dirty="0" err="1"/>
              <a:t>tredje</a:t>
            </a:r>
            <a:r>
              <a:rPr dirty="0"/>
              <a:t> </a:t>
            </a:r>
            <a:r>
              <a:rPr dirty="0" err="1"/>
              <a:t>og</a:t>
            </a:r>
            <a:r>
              <a:rPr dirty="0"/>
              <a:t> det </a:t>
            </a:r>
            <a:r>
              <a:rPr dirty="0" err="1"/>
              <a:t>fjerde</a:t>
            </a:r>
            <a:r>
              <a:rPr dirty="0"/>
              <a:t> </a:t>
            </a:r>
            <a:r>
              <a:rPr dirty="0" err="1"/>
              <a:t>året</a:t>
            </a:r>
            <a:r>
              <a:rPr dirty="0"/>
              <a:t> for </a:t>
            </a:r>
            <a:r>
              <a:rPr dirty="0" err="1"/>
              <a:t>å</a:t>
            </a:r>
            <a:r>
              <a:rPr dirty="0"/>
              <a:t> </a:t>
            </a:r>
            <a:r>
              <a:rPr dirty="0" err="1"/>
              <a:t>få</a:t>
            </a:r>
            <a:r>
              <a:rPr dirty="0"/>
              <a:t> </a:t>
            </a:r>
            <a:r>
              <a:rPr dirty="0" err="1"/>
              <a:t>utbetalt</a:t>
            </a:r>
            <a:r>
              <a:rPr dirty="0"/>
              <a:t> </a:t>
            </a:r>
            <a:r>
              <a:rPr dirty="0" err="1"/>
              <a:t>støtte</a:t>
            </a:r>
            <a:r>
              <a:rPr dirty="0"/>
              <a:t>. Man </a:t>
            </a:r>
            <a:r>
              <a:rPr dirty="0" err="1"/>
              <a:t>oppgir</a:t>
            </a:r>
            <a:r>
              <a:rPr dirty="0"/>
              <a:t> </a:t>
            </a:r>
            <a:r>
              <a:rPr dirty="0" err="1"/>
              <a:t>også</a:t>
            </a:r>
            <a:r>
              <a:rPr dirty="0"/>
              <a:t> </a:t>
            </a:r>
            <a:r>
              <a:rPr dirty="0" err="1"/>
              <a:t>navn</a:t>
            </a:r>
            <a:r>
              <a:rPr dirty="0"/>
              <a:t> </a:t>
            </a:r>
            <a:r>
              <a:rPr dirty="0" err="1"/>
              <a:t>og</a:t>
            </a:r>
            <a:r>
              <a:rPr dirty="0"/>
              <a:t> </a:t>
            </a:r>
            <a:r>
              <a:rPr dirty="0" err="1"/>
              <a:t>kontaktinformasjon</a:t>
            </a:r>
            <a:r>
              <a:rPr dirty="0"/>
              <a:t> </a:t>
            </a:r>
            <a:r>
              <a:rPr dirty="0" err="1"/>
              <a:t>på</a:t>
            </a:r>
            <a:r>
              <a:rPr dirty="0"/>
              <a:t> </a:t>
            </a:r>
            <a:r>
              <a:rPr dirty="0" err="1"/>
              <a:t>leder</a:t>
            </a:r>
            <a:r>
              <a:rPr dirty="0"/>
              <a:t>, </a:t>
            </a:r>
            <a:r>
              <a:rPr dirty="0" err="1"/>
              <a:t>kontoinnehaver</a:t>
            </a:r>
            <a:r>
              <a:rPr dirty="0"/>
              <a:t> </a:t>
            </a:r>
            <a:r>
              <a:rPr dirty="0" err="1"/>
              <a:t>og</a:t>
            </a:r>
            <a:r>
              <a:rPr dirty="0"/>
              <a:t> </a:t>
            </a:r>
            <a:r>
              <a:rPr dirty="0" err="1"/>
              <a:t>hvem</a:t>
            </a:r>
            <a:r>
              <a:rPr dirty="0"/>
              <a:t> </a:t>
            </a:r>
            <a:r>
              <a:rPr dirty="0" err="1"/>
              <a:t>som</a:t>
            </a:r>
            <a:r>
              <a:rPr dirty="0"/>
              <a:t> </a:t>
            </a:r>
            <a:r>
              <a:rPr dirty="0" err="1"/>
              <a:t>skal</a:t>
            </a:r>
            <a:r>
              <a:rPr dirty="0"/>
              <a:t> </a:t>
            </a:r>
            <a:r>
              <a:rPr dirty="0" err="1"/>
              <a:t>være</a:t>
            </a:r>
            <a:r>
              <a:rPr dirty="0"/>
              <a:t> </a:t>
            </a:r>
            <a:r>
              <a:rPr dirty="0" err="1"/>
              <a:t>kontaktpersonen</a:t>
            </a:r>
            <a:r>
              <a:rPr dirty="0"/>
              <a:t> </a:t>
            </a:r>
            <a:r>
              <a:rPr dirty="0" err="1"/>
              <a:t>mellom</a:t>
            </a:r>
            <a:r>
              <a:rPr dirty="0"/>
              <a:t> </a:t>
            </a:r>
            <a:r>
              <a:rPr dirty="0" err="1"/>
              <a:t>partiportalen</a:t>
            </a:r>
            <a:r>
              <a:rPr dirty="0"/>
              <a:t> </a:t>
            </a:r>
            <a:r>
              <a:rPr dirty="0" err="1"/>
              <a:t>og</a:t>
            </a:r>
            <a:r>
              <a:rPr dirty="0"/>
              <a:t> </a:t>
            </a:r>
            <a:r>
              <a:rPr dirty="0" err="1"/>
              <a:t>lokallaget</a:t>
            </a:r>
            <a:r>
              <a:rPr dirty="0"/>
              <a:t>. </a:t>
            </a:r>
            <a:r>
              <a:rPr dirty="0" err="1"/>
              <a:t>Både</a:t>
            </a:r>
            <a:r>
              <a:rPr dirty="0"/>
              <a:t> </a:t>
            </a:r>
            <a:r>
              <a:rPr dirty="0" err="1"/>
              <a:t>søking</a:t>
            </a:r>
            <a:r>
              <a:rPr dirty="0"/>
              <a:t> </a:t>
            </a:r>
            <a:r>
              <a:rPr dirty="0" err="1"/>
              <a:t>og</a:t>
            </a:r>
            <a:r>
              <a:rPr dirty="0"/>
              <a:t> </a:t>
            </a:r>
            <a:r>
              <a:rPr dirty="0" err="1"/>
              <a:t>bekreftelse</a:t>
            </a:r>
            <a:r>
              <a:rPr dirty="0"/>
              <a:t> av </a:t>
            </a:r>
            <a:r>
              <a:rPr dirty="0" err="1"/>
              <a:t>opplysninger</a:t>
            </a:r>
            <a:r>
              <a:rPr dirty="0"/>
              <a:t> </a:t>
            </a:r>
            <a:r>
              <a:rPr dirty="0" err="1"/>
              <a:t>må</a:t>
            </a:r>
            <a:r>
              <a:rPr dirty="0"/>
              <a:t> </a:t>
            </a:r>
            <a:r>
              <a:rPr dirty="0" err="1"/>
              <a:t>skje</a:t>
            </a:r>
            <a:r>
              <a:rPr dirty="0"/>
              <a:t> </a:t>
            </a:r>
            <a:r>
              <a:rPr dirty="0" err="1"/>
              <a:t>innen</a:t>
            </a:r>
            <a:r>
              <a:rPr dirty="0"/>
              <a:t> </a:t>
            </a:r>
            <a:r>
              <a:rPr dirty="0" err="1"/>
              <a:t>midten</a:t>
            </a:r>
            <a:r>
              <a:rPr dirty="0"/>
              <a:t> av mars </a:t>
            </a:r>
            <a:r>
              <a:rPr dirty="0" err="1"/>
              <a:t>hvert</a:t>
            </a:r>
            <a:r>
              <a:rPr dirty="0"/>
              <a:t> </a:t>
            </a:r>
            <a:r>
              <a:rPr dirty="0" err="1"/>
              <a:t>år</a:t>
            </a:r>
            <a:r>
              <a:rPr dirty="0"/>
              <a:t>. Den </a:t>
            </a:r>
            <a:r>
              <a:rPr dirty="0" err="1"/>
              <a:t>konkrete</a:t>
            </a:r>
            <a:r>
              <a:rPr dirty="0"/>
              <a:t> </a:t>
            </a:r>
            <a:r>
              <a:rPr dirty="0" err="1"/>
              <a:t>datoen</a:t>
            </a:r>
            <a:r>
              <a:rPr dirty="0"/>
              <a:t> </a:t>
            </a:r>
            <a:r>
              <a:rPr dirty="0" err="1"/>
              <a:t>varierer</a:t>
            </a:r>
            <a:r>
              <a:rPr dirty="0"/>
              <a:t>. </a:t>
            </a:r>
            <a:r>
              <a:rPr dirty="0" err="1"/>
              <a:t>Ellers</a:t>
            </a:r>
            <a:r>
              <a:rPr dirty="0"/>
              <a:t> </a:t>
            </a:r>
            <a:r>
              <a:rPr dirty="0" err="1"/>
              <a:t>bør</a:t>
            </a:r>
            <a:r>
              <a:rPr dirty="0"/>
              <a:t> alle </a:t>
            </a:r>
            <a:r>
              <a:rPr dirty="0" err="1"/>
              <a:t>endringer</a:t>
            </a:r>
            <a:r>
              <a:rPr dirty="0"/>
              <a:t> </a:t>
            </a:r>
            <a:r>
              <a:rPr dirty="0" err="1"/>
              <a:t>i</a:t>
            </a:r>
            <a:r>
              <a:rPr dirty="0"/>
              <a:t> </a:t>
            </a:r>
            <a:r>
              <a:rPr dirty="0" err="1"/>
              <a:t>konto</a:t>
            </a:r>
            <a:r>
              <a:rPr dirty="0"/>
              <a:t>- </a:t>
            </a:r>
            <a:r>
              <a:rPr dirty="0" err="1"/>
              <a:t>og</a:t>
            </a:r>
            <a:r>
              <a:rPr dirty="0"/>
              <a:t> </a:t>
            </a:r>
            <a:r>
              <a:rPr dirty="0" err="1"/>
              <a:t>adresseopplysninger</a:t>
            </a:r>
            <a:r>
              <a:rPr dirty="0"/>
              <a:t> for </a:t>
            </a:r>
            <a:r>
              <a:rPr dirty="0" err="1"/>
              <a:t>lokallaget</a:t>
            </a:r>
            <a:r>
              <a:rPr dirty="0"/>
              <a:t> </a:t>
            </a:r>
            <a:r>
              <a:rPr dirty="0" err="1"/>
              <a:t>oppdateres</a:t>
            </a:r>
            <a:r>
              <a:rPr dirty="0"/>
              <a:t> </a:t>
            </a:r>
            <a:r>
              <a:rPr dirty="0" err="1"/>
              <a:t>fortløpende</a:t>
            </a:r>
            <a:r>
              <a:rPr dirty="0"/>
              <a:t>.</a:t>
            </a:r>
          </a:p>
          <a:p>
            <a:endParaRPr dirty="0"/>
          </a:p>
          <a:p>
            <a:r>
              <a:rPr dirty="0"/>
              <a:t>I </a:t>
            </a:r>
            <a:r>
              <a:rPr dirty="0" err="1"/>
              <a:t>henhold</a:t>
            </a:r>
            <a:r>
              <a:rPr dirty="0"/>
              <a:t> </a:t>
            </a:r>
            <a:r>
              <a:rPr dirty="0" err="1"/>
              <a:t>til</a:t>
            </a:r>
            <a:r>
              <a:rPr dirty="0"/>
              <a:t> </a:t>
            </a:r>
            <a:r>
              <a:rPr dirty="0" err="1"/>
              <a:t>partiloven</a:t>
            </a:r>
            <a:r>
              <a:rPr dirty="0"/>
              <a:t> </a:t>
            </a:r>
            <a:r>
              <a:rPr dirty="0" err="1"/>
              <a:t>må</a:t>
            </a:r>
            <a:r>
              <a:rPr dirty="0"/>
              <a:t> alle </a:t>
            </a:r>
            <a:r>
              <a:rPr dirty="0" err="1"/>
              <a:t>lokallag</a:t>
            </a:r>
            <a:r>
              <a:rPr dirty="0"/>
              <a:t> </a:t>
            </a:r>
            <a:r>
              <a:rPr dirty="0" err="1"/>
              <a:t>og</a:t>
            </a:r>
            <a:r>
              <a:rPr dirty="0"/>
              <a:t> </a:t>
            </a:r>
            <a:r>
              <a:rPr dirty="0" err="1"/>
              <a:t>fylkeslag</a:t>
            </a:r>
            <a:r>
              <a:rPr dirty="0"/>
              <a:t> </a:t>
            </a:r>
            <a:r>
              <a:rPr dirty="0" err="1"/>
              <a:t>i</a:t>
            </a:r>
            <a:r>
              <a:rPr dirty="0"/>
              <a:t> SV </a:t>
            </a:r>
            <a:r>
              <a:rPr dirty="0" err="1"/>
              <a:t>hvert</a:t>
            </a:r>
            <a:r>
              <a:rPr dirty="0"/>
              <a:t> </a:t>
            </a:r>
            <a:r>
              <a:rPr dirty="0" err="1"/>
              <a:t>år</a:t>
            </a:r>
            <a:r>
              <a:rPr dirty="0"/>
              <a:t> </a:t>
            </a:r>
            <a:r>
              <a:rPr dirty="0" err="1"/>
              <a:t>rapportere</a:t>
            </a:r>
            <a:r>
              <a:rPr dirty="0"/>
              <a:t> om </a:t>
            </a:r>
            <a:r>
              <a:rPr dirty="0" err="1"/>
              <a:t>fjorårets</a:t>
            </a:r>
            <a:r>
              <a:rPr dirty="0"/>
              <a:t> </a:t>
            </a:r>
            <a:r>
              <a:rPr dirty="0" err="1"/>
              <a:t>økonomi</a:t>
            </a:r>
            <a:r>
              <a:rPr dirty="0"/>
              <a:t> </a:t>
            </a:r>
            <a:r>
              <a:rPr dirty="0" err="1"/>
              <a:t>til</a:t>
            </a:r>
            <a:r>
              <a:rPr dirty="0"/>
              <a:t> </a:t>
            </a:r>
            <a:r>
              <a:rPr dirty="0" err="1"/>
              <a:t>Statistisk</a:t>
            </a:r>
            <a:r>
              <a:rPr dirty="0"/>
              <a:t> </a:t>
            </a:r>
            <a:r>
              <a:rPr dirty="0" err="1"/>
              <a:t>Sentralbyrå</a:t>
            </a:r>
            <a:r>
              <a:rPr dirty="0"/>
              <a:t> </a:t>
            </a:r>
            <a:r>
              <a:rPr dirty="0" err="1"/>
              <a:t>innen</a:t>
            </a:r>
            <a:r>
              <a:rPr dirty="0"/>
              <a:t> 1. </a:t>
            </a:r>
            <a:r>
              <a:rPr dirty="0" err="1"/>
              <a:t>juni</a:t>
            </a:r>
            <a:r>
              <a:rPr dirty="0"/>
              <a:t>. </a:t>
            </a:r>
            <a:r>
              <a:rPr dirty="0" err="1"/>
              <a:t>Formålet</a:t>
            </a:r>
            <a:r>
              <a:rPr dirty="0"/>
              <a:t> med </a:t>
            </a:r>
            <a:r>
              <a:rPr dirty="0" err="1"/>
              <a:t>rapporteringen</a:t>
            </a:r>
            <a:r>
              <a:rPr dirty="0"/>
              <a:t> er </a:t>
            </a:r>
            <a:r>
              <a:rPr dirty="0" err="1"/>
              <a:t>å</a:t>
            </a:r>
            <a:r>
              <a:rPr dirty="0"/>
              <a:t> </a:t>
            </a:r>
            <a:r>
              <a:rPr dirty="0" err="1"/>
              <a:t>sikre</a:t>
            </a:r>
            <a:r>
              <a:rPr dirty="0"/>
              <a:t> </a:t>
            </a:r>
            <a:r>
              <a:rPr dirty="0" err="1"/>
              <a:t>offentligheten</a:t>
            </a:r>
            <a:r>
              <a:rPr dirty="0"/>
              <a:t> </a:t>
            </a:r>
            <a:r>
              <a:rPr dirty="0" err="1"/>
              <a:t>innsyn</a:t>
            </a:r>
            <a:r>
              <a:rPr dirty="0"/>
              <a:t> </a:t>
            </a:r>
            <a:r>
              <a:rPr dirty="0" err="1"/>
              <a:t>og</a:t>
            </a:r>
            <a:r>
              <a:rPr dirty="0"/>
              <a:t> </a:t>
            </a:r>
            <a:r>
              <a:rPr dirty="0" err="1"/>
              <a:t>motvirke</a:t>
            </a:r>
            <a:r>
              <a:rPr dirty="0"/>
              <a:t> </a:t>
            </a:r>
            <a:r>
              <a:rPr dirty="0" err="1"/>
              <a:t>korrupsjon</a:t>
            </a:r>
            <a:r>
              <a:rPr dirty="0"/>
              <a:t>. </a:t>
            </a:r>
            <a:r>
              <a:rPr dirty="0" err="1"/>
              <a:t>Partilag</a:t>
            </a:r>
            <a:r>
              <a:rPr dirty="0"/>
              <a:t> med over 12 000 kroner </a:t>
            </a:r>
            <a:r>
              <a:rPr dirty="0" err="1"/>
              <a:t>i</a:t>
            </a:r>
            <a:r>
              <a:rPr dirty="0"/>
              <a:t> </a:t>
            </a:r>
            <a:r>
              <a:rPr dirty="0" err="1"/>
              <a:t>inntekter</a:t>
            </a:r>
            <a:r>
              <a:rPr dirty="0"/>
              <a:t> </a:t>
            </a:r>
            <a:r>
              <a:rPr dirty="0" err="1"/>
              <a:t>utenom</a:t>
            </a:r>
            <a:r>
              <a:rPr dirty="0"/>
              <a:t> </a:t>
            </a:r>
            <a:r>
              <a:rPr dirty="0" err="1"/>
              <a:t>offentlig</a:t>
            </a:r>
            <a:r>
              <a:rPr dirty="0"/>
              <a:t> </a:t>
            </a:r>
            <a:r>
              <a:rPr dirty="0" err="1"/>
              <a:t>støtte</a:t>
            </a:r>
            <a:r>
              <a:rPr dirty="0"/>
              <a:t> </a:t>
            </a:r>
            <a:r>
              <a:rPr dirty="0" err="1"/>
              <a:t>skal</a:t>
            </a:r>
            <a:r>
              <a:rPr dirty="0"/>
              <a:t> </a:t>
            </a:r>
            <a:r>
              <a:rPr dirty="0" err="1"/>
              <a:t>rapportere</a:t>
            </a:r>
            <a:r>
              <a:rPr dirty="0"/>
              <a:t> </a:t>
            </a:r>
            <a:r>
              <a:rPr dirty="0" err="1"/>
              <a:t>fullt</a:t>
            </a:r>
            <a:r>
              <a:rPr dirty="0"/>
              <a:t> </a:t>
            </a:r>
            <a:r>
              <a:rPr dirty="0" err="1"/>
              <a:t>regnskap</a:t>
            </a:r>
            <a:r>
              <a:rPr dirty="0"/>
              <a:t>. </a:t>
            </a:r>
            <a:r>
              <a:rPr dirty="0" err="1"/>
              <a:t>Partilag</a:t>
            </a:r>
            <a:r>
              <a:rPr dirty="0"/>
              <a:t> med </a:t>
            </a:r>
            <a:r>
              <a:rPr dirty="0" err="1"/>
              <a:t>inntekt</a:t>
            </a:r>
            <a:r>
              <a:rPr dirty="0"/>
              <a:t> under 12 000 </a:t>
            </a:r>
            <a:r>
              <a:rPr dirty="0" err="1"/>
              <a:t>kr</a:t>
            </a:r>
            <a:r>
              <a:rPr dirty="0"/>
              <a:t> </a:t>
            </a:r>
            <a:r>
              <a:rPr dirty="0" err="1"/>
              <a:t>utenom</a:t>
            </a:r>
            <a:r>
              <a:rPr dirty="0"/>
              <a:t> </a:t>
            </a:r>
            <a:r>
              <a:rPr dirty="0" err="1"/>
              <a:t>offentlig</a:t>
            </a:r>
            <a:r>
              <a:rPr dirty="0"/>
              <a:t> </a:t>
            </a:r>
            <a:r>
              <a:rPr dirty="0" err="1"/>
              <a:t>støtte</a:t>
            </a:r>
            <a:r>
              <a:rPr dirty="0"/>
              <a:t> </a:t>
            </a:r>
            <a:r>
              <a:rPr dirty="0" err="1"/>
              <a:t>skal</a:t>
            </a:r>
            <a:r>
              <a:rPr dirty="0"/>
              <a:t> </a:t>
            </a:r>
            <a:r>
              <a:rPr dirty="0" err="1"/>
              <a:t>kun</a:t>
            </a:r>
            <a:r>
              <a:rPr dirty="0"/>
              <a:t> </a:t>
            </a:r>
            <a:r>
              <a:rPr dirty="0" err="1"/>
              <a:t>avgi</a:t>
            </a:r>
            <a:r>
              <a:rPr dirty="0"/>
              <a:t> </a:t>
            </a:r>
            <a:r>
              <a:rPr dirty="0" err="1"/>
              <a:t>en</a:t>
            </a:r>
            <a:r>
              <a:rPr dirty="0"/>
              <a:t> </a:t>
            </a:r>
            <a:r>
              <a:rPr dirty="0" err="1"/>
              <a:t>egenerklæring</a:t>
            </a:r>
            <a:r>
              <a:rPr dirty="0"/>
              <a:t> om </a:t>
            </a:r>
            <a:r>
              <a:rPr dirty="0" err="1"/>
              <a:t>økonomien</a:t>
            </a:r>
            <a:r>
              <a:rPr dirty="0"/>
              <a:t>. Her </a:t>
            </a:r>
            <a:r>
              <a:rPr dirty="0" err="1"/>
              <a:t>havner</a:t>
            </a:r>
            <a:r>
              <a:rPr dirty="0"/>
              <a:t> de </a:t>
            </a:r>
            <a:r>
              <a:rPr dirty="0" err="1"/>
              <a:t>aller</a:t>
            </a:r>
            <a:r>
              <a:rPr dirty="0"/>
              <a:t> </a:t>
            </a:r>
            <a:r>
              <a:rPr dirty="0" err="1"/>
              <a:t>fleste</a:t>
            </a:r>
            <a:r>
              <a:rPr dirty="0"/>
              <a:t> </a:t>
            </a:r>
            <a:r>
              <a:rPr dirty="0" err="1"/>
              <a:t>lokallag</a:t>
            </a:r>
            <a:r>
              <a:rPr dirty="0"/>
              <a:t>. </a:t>
            </a:r>
            <a:r>
              <a:rPr dirty="0" err="1"/>
              <a:t>Rapporten</a:t>
            </a:r>
            <a:r>
              <a:rPr dirty="0"/>
              <a:t> </a:t>
            </a:r>
            <a:r>
              <a:rPr dirty="0" err="1"/>
              <a:t>må</a:t>
            </a:r>
            <a:r>
              <a:rPr dirty="0"/>
              <a:t> </a:t>
            </a:r>
            <a:r>
              <a:rPr dirty="0" err="1"/>
              <a:t>signeres</a:t>
            </a:r>
            <a:r>
              <a:rPr dirty="0"/>
              <a:t> av to </a:t>
            </a:r>
            <a:r>
              <a:rPr dirty="0" err="1"/>
              <a:t>styremedlemmer</a:t>
            </a:r>
            <a:r>
              <a:rPr dirty="0"/>
              <a:t>, den </a:t>
            </a:r>
            <a:r>
              <a:rPr dirty="0" err="1"/>
              <a:t>ene</a:t>
            </a:r>
            <a:r>
              <a:rPr dirty="0"/>
              <a:t> </a:t>
            </a:r>
            <a:r>
              <a:rPr dirty="0" err="1"/>
              <a:t>i</a:t>
            </a:r>
            <a:r>
              <a:rPr dirty="0"/>
              <a:t> </a:t>
            </a:r>
            <a:r>
              <a:rPr dirty="0" err="1"/>
              <a:t>partiportalen</a:t>
            </a:r>
            <a:r>
              <a:rPr dirty="0"/>
              <a:t>, den </a:t>
            </a:r>
            <a:r>
              <a:rPr dirty="0" err="1"/>
              <a:t>andre</a:t>
            </a:r>
            <a:r>
              <a:rPr dirty="0"/>
              <a:t> </a:t>
            </a:r>
            <a:r>
              <a:rPr dirty="0" err="1"/>
              <a:t>får</a:t>
            </a:r>
            <a:r>
              <a:rPr dirty="0"/>
              <a:t> melding om </a:t>
            </a:r>
            <a:r>
              <a:rPr dirty="0" err="1"/>
              <a:t>signering</a:t>
            </a:r>
            <a:r>
              <a:rPr dirty="0"/>
              <a:t> </a:t>
            </a:r>
            <a:r>
              <a:rPr dirty="0" err="1"/>
              <a:t>i</a:t>
            </a:r>
            <a:r>
              <a:rPr dirty="0"/>
              <a:t> </a:t>
            </a:r>
            <a:r>
              <a:rPr dirty="0" err="1"/>
              <a:t>Altinn</a:t>
            </a:r>
            <a:r>
              <a:rPr dirty="0"/>
              <a:t>.</a:t>
            </a:r>
          </a:p>
          <a:p>
            <a:endParaRPr dirty="0"/>
          </a:p>
          <a:p>
            <a:r>
              <a:rPr dirty="0"/>
              <a:t>Lag </a:t>
            </a:r>
            <a:r>
              <a:rPr dirty="0" err="1"/>
              <a:t>som</a:t>
            </a:r>
            <a:r>
              <a:rPr dirty="0"/>
              <a:t> </a:t>
            </a:r>
            <a:r>
              <a:rPr dirty="0" err="1"/>
              <a:t>ikke</a:t>
            </a:r>
            <a:r>
              <a:rPr dirty="0"/>
              <a:t> </a:t>
            </a:r>
            <a:r>
              <a:rPr dirty="0" err="1"/>
              <a:t>innrapporterer</a:t>
            </a:r>
            <a:r>
              <a:rPr dirty="0"/>
              <a:t> mister </a:t>
            </a:r>
            <a:r>
              <a:rPr dirty="0" err="1"/>
              <a:t>muligheten</a:t>
            </a:r>
            <a:r>
              <a:rPr dirty="0"/>
              <a:t> </a:t>
            </a:r>
            <a:r>
              <a:rPr dirty="0" err="1"/>
              <a:t>til</a:t>
            </a:r>
            <a:r>
              <a:rPr dirty="0"/>
              <a:t> </a:t>
            </a:r>
            <a:r>
              <a:rPr dirty="0" err="1"/>
              <a:t>å</a:t>
            </a:r>
            <a:r>
              <a:rPr dirty="0"/>
              <a:t> </a:t>
            </a:r>
            <a:r>
              <a:rPr dirty="0" err="1"/>
              <a:t>få</a:t>
            </a:r>
            <a:r>
              <a:rPr dirty="0"/>
              <a:t> </a:t>
            </a:r>
            <a:r>
              <a:rPr dirty="0" err="1"/>
              <a:t>partistøtte</a:t>
            </a:r>
            <a:r>
              <a:rPr dirty="0"/>
              <a:t> </a:t>
            </a:r>
            <a:r>
              <a:rPr dirty="0" err="1"/>
              <a:t>i</a:t>
            </a:r>
            <a:r>
              <a:rPr dirty="0"/>
              <a:t> </a:t>
            </a:r>
            <a:r>
              <a:rPr dirty="0" err="1"/>
              <a:t>ett</a:t>
            </a:r>
            <a:r>
              <a:rPr dirty="0"/>
              <a:t> </a:t>
            </a:r>
            <a:r>
              <a:rPr dirty="0" err="1"/>
              <a:t>år</a:t>
            </a:r>
            <a:r>
              <a:rPr dirty="0"/>
              <a:t> </a:t>
            </a:r>
            <a:r>
              <a:rPr dirty="0" err="1"/>
              <a:t>fram</a:t>
            </a:r>
            <a:r>
              <a:rPr dirty="0"/>
              <a:t> </a:t>
            </a:r>
            <a:r>
              <a:rPr dirty="0" err="1"/>
              <a:t>i</a:t>
            </a:r>
            <a:r>
              <a:rPr dirty="0"/>
              <a:t> </a:t>
            </a:r>
            <a:r>
              <a:rPr dirty="0" err="1"/>
              <a:t>tid</a:t>
            </a:r>
            <a:r>
              <a:rPr dirty="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381000" y="685800"/>
            <a:ext cx="6096000" cy="3429000"/>
          </a:xfrm>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Alle skal ha prøvd å logge seg på før møtet.</a:t>
            </a:r>
          </a:p>
          <a:p>
            <a:r>
              <a:t>Søke om rolle hvis en ikke har.</a:t>
            </a:r>
          </a:p>
          <a:p>
            <a:endParaRPr/>
          </a:p>
          <a:p>
            <a:r>
              <a:t>Fikk alle det til? </a:t>
            </a:r>
            <a:br/>
            <a:r>
              <a:t>Erfaring?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381000" y="685800"/>
            <a:ext cx="6096000" cy="3429000"/>
          </a:xfrm>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r>
              <a:t>SV har ingen rike onkler som kaster penger etter oss. Vår aktivitet drives på dugnad. Derfor er også SV et av få partier som praktiserer ordningen med partiskatt. </a:t>
            </a:r>
          </a:p>
          <a:p>
            <a:endParaRPr/>
          </a:p>
          <a:p>
            <a:r>
              <a:t>Alle medlemmer som er oppnevnt i heltids- eller deltidstillitsverv på grunnlag av partiets representasjon i kommunestyret betaler en prosentandel av det honoraret eller lønnen som følger med tillitsvervet. Dette kalles partiskatt og er fundert i partiets vedtekter. Der presiseres det også at man ikke betaler partiskatt av betaling man får for tapt arbeidsfortjeneste. Det er også vanlig at man betaler partiskatt av møtegodtgjørelse i andre verv man har fått i kraft av å være SV-er, som for eksempel driftsstyrerepresentant eller medlem i tilsynsutvalget. </a:t>
            </a:r>
          </a:p>
          <a:p>
            <a:endParaRPr/>
          </a:p>
          <a:p>
            <a:r>
              <a:t>Landsstyret setter en gang i valgperioden en minstesats. Denne er nå på 10% av bruttohonorar eller bruttolønn. Det er opp til lokallaget om dere vil gå over minstesatsen og hvilke rutiner dere skal ha for innkreving. Dette bør dere forankre i vedtektene deres. </a:t>
            </a:r>
          </a:p>
          <a:p>
            <a:endParaRPr/>
          </a:p>
          <a:p>
            <a:pPr>
              <a:defRPr b="1"/>
            </a:pPr>
            <a:r>
              <a:t>Husk at partiskatt anses som en gave fra enkeltpersoner, og må derfor innrapporteres i tråd med partiloven om dette samlet overskrider 12.000 i partiportalen og om blir enkeltbidrag over 10.000 i et valgkampår</a:t>
            </a:r>
            <a:r>
              <a:rPr b="0"/>
              <a:t>. Dette kommer vi  straks tilbake til.  </a:t>
            </a:r>
          </a:p>
          <a:p>
            <a:endParaRPr b="0"/>
          </a:p>
          <a:p>
            <a:r>
              <a:t>Noen føler det er ubehagelig kreve inn partiskatt. Det er derfor en fordel å nevne for kandidater i forkant av nominasjoner og valg at SV har partiskatt, slik at forventningene fra lokallaget er klare tidlig. Å vise til vedtekter eller tydelige styrevedtak gjør det også enklere for begge parter å følge opp partiskatten.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381000" y="685800"/>
            <a:ext cx="6096000" cy="3429000"/>
          </a:xfrm>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t>Dere bør ha tydelige og forankrede rutiner for hvordan den enkelte skal innbetale partiskatten. Som nevnt bør dette kommuniseres i forkant av valget til alle kandidater. Vis da til både sentrale og lokale vedtekter. </a:t>
            </a:r>
          </a:p>
          <a:p>
            <a:endParaRPr/>
          </a:p>
          <a:p>
            <a:r>
              <a:t>Etter valget kan dere sende et brev til de innvalgte og de som har fått plass i styrer og utvalg hvor dere informerer nærmere om hvordan de skal gå fram. </a:t>
            </a:r>
          </a:p>
          <a:p>
            <a:endParaRPr/>
          </a:p>
          <a:p>
            <a:r>
              <a:t>Dere kan forsøke å spørre kommuneadministrasjonen om de har mulighet til å trekke partiskatt fra lønn og godtgjørelser for dere. Det er det absolutt ikke alle som gjør, men det er verdt et forsøk. </a:t>
            </a:r>
          </a:p>
          <a:p>
            <a:endParaRPr/>
          </a:p>
          <a:p>
            <a:r>
              <a:t>Dere kan også gjøre en avtale om autogirotrekk en gang i måneden med de som betaler partiskatt. Da lager dere et overslag basert på de forventede lønns/godtgjørelsesutbetalingene, regner ut partiskatten og deler dette på 12. På slutten av året er det da viktig at dere går igjennom sammen og ser at det har blitt riktig i forhold til de godtgjørelsene som har blitt utbetalt. </a:t>
            </a:r>
          </a:p>
          <a:p>
            <a:endParaRPr/>
          </a:p>
          <a:p>
            <a:r>
              <a:t>Et annet alternativ er at dere blir enige om en fast dato i måneden rett etter kommunen foretar utbetalinger hvor de da regner ut og overfører partiskatten til lagets konto. Er det snakk om små og oversiktelige summer kan det holde at dette gjøres en gang i kvartalet, eller en gang i året, så lenge datoer er fastsatt og kommunisert.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381000" y="685800"/>
            <a:ext cx="6096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NB! Valgkampbidrag på over 10 000 kr skal innrapporteres innen 4 uker etter de er mottatt, i skjema ”Finansiering av politiske partier (RA-0604)” i Altinn. Gjelder kun valgår.</a:t>
            </a:r>
          </a:p>
          <a:p>
            <a:endParaRPr/>
          </a:p>
          <a:p>
            <a:r>
              <a:t>Partier og partiledd kan motta gaver og støtte fra privatpersoner, foretak og organisasjoner. Det er et krav om at partiet vet hvem bidragsyter er, at denne ikke er et offentlig kontrollert foretak eller en utenlandsk giver. I forbindelse med valgår har partiene en særlig plikt til å rapportere inn bidrag over 10 000 kroner som er mottatt i perioden 1. januar og fram til fredag før valgdagen.</a:t>
            </a:r>
          </a:p>
          <a:p>
            <a:endParaRPr/>
          </a:p>
          <a:p>
            <a:r>
              <a:t>Rapporteringsplikten omfatter alle bidrag som partiene mottar i ovennevte tidsrom. Den omfatter også bidrag som blir gitt regelmessig etter avtale, for eksempel «partiskatt» fra egne medlemmer, månedsbidrag eller bidrag fra en partiorganisasjon som selv ikke er omfattet av partiloven. Dersom dere har folkevalgte som betaler inn partiskatt som havner over 10.000 rapporterer dere dette den måneden det skjer. Alle måneder deretter og til og med september rapporterere dere inn det som er akkumulert over det dere sist rapporterte. </a:t>
            </a:r>
          </a:p>
          <a:p>
            <a:endParaRPr/>
          </a:p>
          <a:p>
            <a:r>
              <a:t>NB: Dette er veldig strengt. Får dere en støtte på 10.001,- må dere likevel rapportere. Om ikke står dere i fare for å miste hele støtten.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rPr dirty="0"/>
              <a:t>Alle </a:t>
            </a:r>
            <a:r>
              <a:rPr dirty="0" err="1"/>
              <a:t>lokallag</a:t>
            </a:r>
            <a:r>
              <a:rPr dirty="0"/>
              <a:t> </a:t>
            </a:r>
            <a:r>
              <a:rPr dirty="0" err="1"/>
              <a:t>kan</a:t>
            </a:r>
            <a:r>
              <a:rPr dirty="0"/>
              <a:t> </a:t>
            </a:r>
            <a:r>
              <a:rPr dirty="0" err="1"/>
              <a:t>søke</a:t>
            </a:r>
            <a:r>
              <a:rPr dirty="0"/>
              <a:t> </a:t>
            </a:r>
            <a:r>
              <a:rPr dirty="0" err="1"/>
              <a:t>midler</a:t>
            </a:r>
            <a:r>
              <a:rPr dirty="0"/>
              <a:t> </a:t>
            </a:r>
            <a:r>
              <a:rPr dirty="0" err="1"/>
              <a:t>til</a:t>
            </a:r>
            <a:r>
              <a:rPr dirty="0"/>
              <a:t> </a:t>
            </a:r>
            <a:r>
              <a:rPr dirty="0" err="1"/>
              <a:t>konkrete</a:t>
            </a:r>
            <a:r>
              <a:rPr dirty="0"/>
              <a:t> </a:t>
            </a:r>
            <a:r>
              <a:rPr dirty="0" err="1"/>
              <a:t>aktiviteter</a:t>
            </a:r>
            <a:r>
              <a:rPr dirty="0"/>
              <a:t> </a:t>
            </a:r>
            <a:r>
              <a:rPr dirty="0" err="1"/>
              <a:t>og</a:t>
            </a:r>
            <a:r>
              <a:rPr dirty="0"/>
              <a:t> </a:t>
            </a:r>
            <a:r>
              <a:rPr dirty="0" err="1"/>
              <a:t>prosjekter</a:t>
            </a:r>
            <a:r>
              <a:rPr dirty="0"/>
              <a:t> </a:t>
            </a:r>
            <a:r>
              <a:rPr dirty="0" err="1"/>
              <a:t>fra</a:t>
            </a:r>
            <a:r>
              <a:rPr dirty="0"/>
              <a:t> </a:t>
            </a:r>
            <a:r>
              <a:rPr dirty="0" err="1"/>
              <a:t>organisasjonsfondet</a:t>
            </a:r>
            <a:r>
              <a:rPr dirty="0"/>
              <a:t> </a:t>
            </a:r>
            <a:r>
              <a:rPr dirty="0" err="1"/>
              <a:t>til</a:t>
            </a:r>
            <a:r>
              <a:rPr dirty="0"/>
              <a:t> SV </a:t>
            </a:r>
            <a:r>
              <a:rPr dirty="0" err="1"/>
              <a:t>sentralt</a:t>
            </a:r>
            <a:r>
              <a:rPr dirty="0"/>
              <a:t>. </a:t>
            </a:r>
            <a:r>
              <a:rPr dirty="0" err="1"/>
              <a:t>Fondet</a:t>
            </a:r>
            <a:r>
              <a:rPr dirty="0"/>
              <a:t> </a:t>
            </a:r>
            <a:r>
              <a:rPr dirty="0" err="1"/>
              <a:t>gir</a:t>
            </a:r>
            <a:r>
              <a:rPr dirty="0"/>
              <a:t> </a:t>
            </a:r>
            <a:r>
              <a:rPr dirty="0" err="1"/>
              <a:t>støtte</a:t>
            </a:r>
            <a:r>
              <a:rPr dirty="0"/>
              <a:t> </a:t>
            </a:r>
            <a:r>
              <a:rPr dirty="0" err="1"/>
              <a:t>til</a:t>
            </a:r>
            <a:r>
              <a:rPr dirty="0"/>
              <a:t> </a:t>
            </a:r>
            <a:r>
              <a:rPr dirty="0" err="1"/>
              <a:t>prosjekter</a:t>
            </a:r>
            <a:r>
              <a:rPr dirty="0"/>
              <a:t> </a:t>
            </a:r>
            <a:r>
              <a:rPr dirty="0" err="1"/>
              <a:t>som</a:t>
            </a:r>
            <a:r>
              <a:rPr dirty="0"/>
              <a:t> </a:t>
            </a:r>
            <a:r>
              <a:rPr dirty="0" err="1"/>
              <a:t>kan</a:t>
            </a:r>
            <a:r>
              <a:rPr dirty="0"/>
              <a:t> </a:t>
            </a:r>
            <a:r>
              <a:rPr dirty="0" err="1"/>
              <a:t>utvikle</a:t>
            </a:r>
            <a:r>
              <a:rPr dirty="0"/>
              <a:t> </a:t>
            </a:r>
            <a:r>
              <a:rPr dirty="0" err="1"/>
              <a:t>og</a:t>
            </a:r>
            <a:r>
              <a:rPr dirty="0"/>
              <a:t> </a:t>
            </a:r>
            <a:r>
              <a:rPr dirty="0" err="1"/>
              <a:t>styrke</a:t>
            </a:r>
            <a:r>
              <a:rPr dirty="0"/>
              <a:t> </a:t>
            </a:r>
            <a:r>
              <a:rPr dirty="0" err="1"/>
              <a:t>organisasjonen</a:t>
            </a:r>
            <a:r>
              <a:rPr dirty="0"/>
              <a:t>, </a:t>
            </a:r>
            <a:r>
              <a:rPr dirty="0" err="1"/>
              <a:t>øke</a:t>
            </a:r>
            <a:r>
              <a:rPr dirty="0"/>
              <a:t> </a:t>
            </a:r>
            <a:r>
              <a:rPr dirty="0" err="1"/>
              <a:t>aktivitetsnivået</a:t>
            </a:r>
            <a:r>
              <a:rPr dirty="0"/>
              <a:t> </a:t>
            </a:r>
            <a:r>
              <a:rPr dirty="0" err="1"/>
              <a:t>og</a:t>
            </a:r>
            <a:r>
              <a:rPr dirty="0"/>
              <a:t> </a:t>
            </a:r>
            <a:r>
              <a:rPr dirty="0" err="1"/>
              <a:t>bedre</a:t>
            </a:r>
            <a:r>
              <a:rPr dirty="0"/>
              <a:t> </a:t>
            </a:r>
            <a:r>
              <a:rPr dirty="0" err="1"/>
              <a:t>medlemstilbudet</a:t>
            </a:r>
            <a:r>
              <a:rPr dirty="0"/>
              <a:t>.</a:t>
            </a:r>
          </a:p>
          <a:p>
            <a:endParaRPr dirty="0"/>
          </a:p>
          <a:p>
            <a:r>
              <a:rPr dirty="0"/>
              <a:t>Det </a:t>
            </a:r>
            <a:r>
              <a:rPr dirty="0" err="1"/>
              <a:t>bevilges</a:t>
            </a:r>
            <a:r>
              <a:rPr dirty="0"/>
              <a:t> </a:t>
            </a:r>
            <a:r>
              <a:rPr dirty="0" err="1"/>
              <a:t>ikke</a:t>
            </a:r>
            <a:r>
              <a:rPr dirty="0"/>
              <a:t> </a:t>
            </a:r>
            <a:r>
              <a:rPr dirty="0" err="1"/>
              <a:t>midler</a:t>
            </a:r>
            <a:r>
              <a:rPr dirty="0"/>
              <a:t> </a:t>
            </a:r>
            <a:r>
              <a:rPr dirty="0" err="1"/>
              <a:t>til</a:t>
            </a:r>
            <a:r>
              <a:rPr dirty="0"/>
              <a:t> </a:t>
            </a:r>
            <a:r>
              <a:rPr dirty="0" err="1"/>
              <a:t>driftsmidler</a:t>
            </a:r>
            <a:r>
              <a:rPr dirty="0"/>
              <a:t> </a:t>
            </a:r>
            <a:r>
              <a:rPr dirty="0" err="1"/>
              <a:t>som</a:t>
            </a:r>
            <a:r>
              <a:rPr dirty="0"/>
              <a:t> </a:t>
            </a:r>
            <a:r>
              <a:rPr dirty="0" err="1"/>
              <a:t>husleie</a:t>
            </a:r>
            <a:r>
              <a:rPr dirty="0"/>
              <a:t>, </a:t>
            </a:r>
            <a:r>
              <a:rPr dirty="0" err="1"/>
              <a:t>telefonavgift</a:t>
            </a:r>
            <a:r>
              <a:rPr dirty="0"/>
              <a:t>, </a:t>
            </a:r>
            <a:r>
              <a:rPr dirty="0" err="1"/>
              <a:t>porto</a:t>
            </a:r>
            <a:r>
              <a:rPr dirty="0"/>
              <a:t> </a:t>
            </a:r>
            <a:r>
              <a:rPr dirty="0" err="1"/>
              <a:t>eller</a:t>
            </a:r>
            <a:r>
              <a:rPr dirty="0"/>
              <a:t> </a:t>
            </a:r>
            <a:r>
              <a:rPr dirty="0" err="1"/>
              <a:t>oppgradering</a:t>
            </a:r>
            <a:r>
              <a:rPr dirty="0"/>
              <a:t> av </a:t>
            </a:r>
            <a:r>
              <a:rPr dirty="0" err="1"/>
              <a:t>kontorutstyr</a:t>
            </a:r>
            <a:r>
              <a:rPr dirty="0"/>
              <a:t> </a:t>
            </a:r>
            <a:r>
              <a:rPr dirty="0" err="1"/>
              <a:t>og</a:t>
            </a:r>
            <a:r>
              <a:rPr dirty="0"/>
              <a:t> </a:t>
            </a:r>
            <a:r>
              <a:rPr dirty="0" err="1"/>
              <a:t>lignende</a:t>
            </a:r>
            <a:r>
              <a:rPr dirty="0"/>
              <a:t>.</a:t>
            </a:r>
          </a:p>
          <a:p>
            <a:endParaRPr dirty="0"/>
          </a:p>
          <a:p>
            <a:r>
              <a:rPr dirty="0"/>
              <a:t>Man </a:t>
            </a:r>
            <a:r>
              <a:rPr dirty="0" err="1"/>
              <a:t>søker</a:t>
            </a:r>
            <a:r>
              <a:rPr dirty="0"/>
              <a:t> </a:t>
            </a:r>
            <a:r>
              <a:rPr dirty="0" err="1"/>
              <a:t>fondet</a:t>
            </a:r>
            <a:r>
              <a:rPr dirty="0"/>
              <a:t> </a:t>
            </a:r>
            <a:r>
              <a:rPr dirty="0" err="1"/>
              <a:t>ved</a:t>
            </a:r>
            <a:r>
              <a:rPr dirty="0"/>
              <a:t> </a:t>
            </a:r>
            <a:r>
              <a:rPr dirty="0" err="1"/>
              <a:t>å</a:t>
            </a:r>
            <a:r>
              <a:rPr dirty="0"/>
              <a:t> </a:t>
            </a:r>
            <a:r>
              <a:rPr dirty="0" err="1"/>
              <a:t>fylle</a:t>
            </a:r>
            <a:r>
              <a:rPr dirty="0"/>
              <a:t> </a:t>
            </a:r>
            <a:r>
              <a:rPr dirty="0" err="1"/>
              <a:t>ut</a:t>
            </a:r>
            <a:r>
              <a:rPr dirty="0"/>
              <a:t> </a:t>
            </a:r>
            <a:r>
              <a:rPr dirty="0" err="1"/>
              <a:t>søknadsskjema</a:t>
            </a:r>
            <a:r>
              <a:rPr dirty="0"/>
              <a:t>. </a:t>
            </a:r>
            <a:r>
              <a:rPr dirty="0" err="1"/>
              <a:t>Søknader</a:t>
            </a:r>
            <a:r>
              <a:rPr dirty="0"/>
              <a:t> </a:t>
            </a:r>
            <a:r>
              <a:rPr dirty="0" err="1"/>
              <a:t>til</a:t>
            </a:r>
            <a:r>
              <a:rPr dirty="0"/>
              <a:t> </a:t>
            </a:r>
            <a:r>
              <a:rPr dirty="0" err="1"/>
              <a:t>fondet</a:t>
            </a:r>
            <a:r>
              <a:rPr dirty="0"/>
              <a:t> </a:t>
            </a:r>
            <a:r>
              <a:rPr dirty="0" err="1"/>
              <a:t>skal</a:t>
            </a:r>
            <a:r>
              <a:rPr dirty="0"/>
              <a:t> </a:t>
            </a:r>
            <a:r>
              <a:rPr dirty="0" err="1"/>
              <a:t>begrunnes</a:t>
            </a:r>
            <a:r>
              <a:rPr dirty="0"/>
              <a:t>, </a:t>
            </a:r>
            <a:r>
              <a:rPr dirty="0" err="1"/>
              <a:t>være</a:t>
            </a:r>
            <a:r>
              <a:rPr dirty="0"/>
              <a:t> </a:t>
            </a:r>
            <a:r>
              <a:rPr dirty="0" err="1"/>
              <a:t>konkrete</a:t>
            </a:r>
            <a:r>
              <a:rPr dirty="0"/>
              <a:t>, </a:t>
            </a:r>
            <a:r>
              <a:rPr dirty="0" err="1"/>
              <a:t>inneholde</a:t>
            </a:r>
            <a:r>
              <a:rPr dirty="0"/>
              <a:t> </a:t>
            </a:r>
            <a:r>
              <a:rPr dirty="0" err="1"/>
              <a:t>budsjett</a:t>
            </a:r>
            <a:r>
              <a:rPr dirty="0"/>
              <a:t> </a:t>
            </a:r>
            <a:r>
              <a:rPr dirty="0" err="1"/>
              <a:t>og</a:t>
            </a:r>
            <a:r>
              <a:rPr dirty="0"/>
              <a:t> vise </a:t>
            </a:r>
            <a:r>
              <a:rPr dirty="0" err="1"/>
              <a:t>til</a:t>
            </a:r>
            <a:r>
              <a:rPr dirty="0"/>
              <a:t> </a:t>
            </a:r>
            <a:r>
              <a:rPr dirty="0" err="1"/>
              <a:t>eventuell</a:t>
            </a:r>
            <a:r>
              <a:rPr dirty="0"/>
              <a:t> </a:t>
            </a:r>
            <a:r>
              <a:rPr dirty="0" err="1"/>
              <a:t>støtte</a:t>
            </a:r>
            <a:r>
              <a:rPr dirty="0"/>
              <a:t> </a:t>
            </a:r>
            <a:r>
              <a:rPr dirty="0" err="1"/>
              <a:t>fra</a:t>
            </a:r>
            <a:r>
              <a:rPr dirty="0"/>
              <a:t> </a:t>
            </a:r>
            <a:r>
              <a:rPr dirty="0" err="1"/>
              <a:t>andre</a:t>
            </a:r>
            <a:r>
              <a:rPr dirty="0"/>
              <a:t> </a:t>
            </a:r>
            <a:r>
              <a:rPr dirty="0" err="1"/>
              <a:t>bidragsytere</a:t>
            </a:r>
            <a:r>
              <a:rPr dirty="0"/>
              <a:t>. </a:t>
            </a:r>
            <a:r>
              <a:rPr dirty="0" err="1"/>
              <a:t>Dere</a:t>
            </a:r>
            <a:r>
              <a:rPr dirty="0"/>
              <a:t> </a:t>
            </a:r>
            <a:r>
              <a:rPr dirty="0" err="1"/>
              <a:t>kan</a:t>
            </a:r>
            <a:r>
              <a:rPr dirty="0"/>
              <a:t> </a:t>
            </a:r>
            <a:r>
              <a:rPr dirty="0" err="1"/>
              <a:t>søke</a:t>
            </a:r>
            <a:r>
              <a:rPr dirty="0"/>
              <a:t> </a:t>
            </a:r>
            <a:r>
              <a:rPr dirty="0" err="1"/>
              <a:t>midler</a:t>
            </a:r>
            <a:r>
              <a:rPr dirty="0"/>
              <a:t> </a:t>
            </a:r>
            <a:r>
              <a:rPr dirty="0" err="1"/>
              <a:t>fra</a:t>
            </a:r>
            <a:r>
              <a:rPr dirty="0"/>
              <a:t> </a:t>
            </a:r>
            <a:r>
              <a:rPr dirty="0" err="1"/>
              <a:t>fondet</a:t>
            </a:r>
            <a:r>
              <a:rPr dirty="0"/>
              <a:t> hele </a:t>
            </a:r>
            <a:r>
              <a:rPr dirty="0" err="1"/>
              <a:t>året</a:t>
            </a:r>
            <a:r>
              <a:rPr dirty="0"/>
              <a:t>. </a:t>
            </a:r>
            <a:r>
              <a:rPr dirty="0" err="1"/>
              <a:t>Søkere</a:t>
            </a:r>
            <a:r>
              <a:rPr dirty="0"/>
              <a:t> </a:t>
            </a:r>
            <a:r>
              <a:rPr dirty="0" err="1"/>
              <a:t>som</a:t>
            </a:r>
            <a:r>
              <a:rPr dirty="0"/>
              <a:t> </a:t>
            </a:r>
            <a:r>
              <a:rPr dirty="0" err="1"/>
              <a:t>får</a:t>
            </a:r>
            <a:r>
              <a:rPr dirty="0"/>
              <a:t> </a:t>
            </a:r>
            <a:r>
              <a:rPr dirty="0" err="1"/>
              <a:t>økonomisk</a:t>
            </a:r>
            <a:r>
              <a:rPr dirty="0"/>
              <a:t> </a:t>
            </a:r>
            <a:r>
              <a:rPr dirty="0" err="1"/>
              <a:t>støtte</a:t>
            </a:r>
            <a:r>
              <a:rPr dirty="0"/>
              <a:t> </a:t>
            </a:r>
            <a:r>
              <a:rPr dirty="0" err="1"/>
              <a:t>må</a:t>
            </a:r>
            <a:r>
              <a:rPr dirty="0"/>
              <a:t> </a:t>
            </a:r>
            <a:r>
              <a:rPr dirty="0" err="1"/>
              <a:t>sende</a:t>
            </a:r>
            <a:r>
              <a:rPr dirty="0"/>
              <a:t> </a:t>
            </a:r>
            <a:r>
              <a:rPr dirty="0" err="1"/>
              <a:t>partikontoret</a:t>
            </a:r>
            <a:r>
              <a:rPr dirty="0"/>
              <a:t> </a:t>
            </a:r>
            <a:r>
              <a:rPr dirty="0" err="1"/>
              <a:t>en</a:t>
            </a:r>
            <a:r>
              <a:rPr dirty="0"/>
              <a:t> </a:t>
            </a:r>
            <a:r>
              <a:rPr dirty="0" err="1"/>
              <a:t>kort</a:t>
            </a:r>
            <a:r>
              <a:rPr dirty="0"/>
              <a:t> </a:t>
            </a:r>
            <a:r>
              <a:rPr dirty="0" err="1"/>
              <a:t>orientering</a:t>
            </a:r>
            <a:r>
              <a:rPr dirty="0"/>
              <a:t> om </a:t>
            </a:r>
            <a:r>
              <a:rPr dirty="0" err="1"/>
              <a:t>prosjektet</a:t>
            </a:r>
            <a:r>
              <a:rPr dirty="0"/>
              <a:t>, </a:t>
            </a:r>
            <a:r>
              <a:rPr dirty="0" err="1"/>
              <a:t>samt</a:t>
            </a:r>
            <a:r>
              <a:rPr dirty="0"/>
              <a:t> </a:t>
            </a:r>
            <a:r>
              <a:rPr dirty="0" err="1"/>
              <a:t>regnskap</a:t>
            </a:r>
            <a:r>
              <a:rPr dirty="0"/>
              <a:t> over </a:t>
            </a:r>
            <a:r>
              <a:rPr dirty="0" err="1"/>
              <a:t>aktiviteten</a:t>
            </a:r>
            <a:r>
              <a:rPr dirty="0"/>
              <a:t> </a:t>
            </a:r>
            <a:r>
              <a:rPr dirty="0" err="1"/>
              <a:t>senest</a:t>
            </a:r>
            <a:r>
              <a:rPr dirty="0"/>
              <a:t> </a:t>
            </a:r>
            <a:r>
              <a:rPr dirty="0" err="1"/>
              <a:t>en</a:t>
            </a:r>
            <a:r>
              <a:rPr dirty="0"/>
              <a:t> </a:t>
            </a:r>
            <a:r>
              <a:rPr dirty="0" err="1"/>
              <a:t>måned</a:t>
            </a:r>
            <a:r>
              <a:rPr dirty="0"/>
              <a:t> </a:t>
            </a:r>
            <a:r>
              <a:rPr dirty="0" err="1"/>
              <a:t>etter</a:t>
            </a:r>
            <a:r>
              <a:rPr dirty="0"/>
              <a:t> at </a:t>
            </a:r>
            <a:r>
              <a:rPr dirty="0" err="1"/>
              <a:t>prosjektet</a:t>
            </a:r>
            <a:r>
              <a:rPr dirty="0"/>
              <a:t> er </a:t>
            </a:r>
            <a:r>
              <a:rPr dirty="0" err="1"/>
              <a:t>gjennomført</a:t>
            </a:r>
            <a:r>
              <a:rPr dirty="0"/>
              <a:t>. </a:t>
            </a:r>
            <a:r>
              <a:rPr dirty="0" err="1"/>
              <a:t>Støtte</a:t>
            </a:r>
            <a:r>
              <a:rPr dirty="0"/>
              <a:t> </a:t>
            </a:r>
            <a:r>
              <a:rPr dirty="0" err="1"/>
              <a:t>utbetales</a:t>
            </a:r>
            <a:r>
              <a:rPr dirty="0"/>
              <a:t> </a:t>
            </a:r>
            <a:r>
              <a:rPr dirty="0" err="1"/>
              <a:t>etter</a:t>
            </a:r>
            <a:r>
              <a:rPr dirty="0"/>
              <a:t> </a:t>
            </a:r>
            <a:r>
              <a:rPr dirty="0" err="1"/>
              <a:t>levert</a:t>
            </a:r>
            <a:r>
              <a:rPr dirty="0"/>
              <a:t> </a:t>
            </a:r>
            <a:r>
              <a:rPr dirty="0" err="1"/>
              <a:t>regnskap</a:t>
            </a:r>
            <a:r>
              <a:rPr dirty="0"/>
              <a:t> med kopi av </a:t>
            </a:r>
            <a:r>
              <a:rPr dirty="0" err="1"/>
              <a:t>bilag</a:t>
            </a:r>
            <a:r>
              <a:rPr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Tre praktiske oppgaver som blir sendt ut, og forventes at skal være gjennomført før møtet:</a:t>
            </a:r>
          </a:p>
          <a:p>
            <a:endParaRPr/>
          </a:p>
          <a:p>
            <a:pPr marL="160420" indent="-160420">
              <a:buSzPct val="100000"/>
              <a:buAutoNum type="arabicPeriod"/>
            </a:pPr>
            <a:r>
              <a:t>Se etter om du har det du trenger for å logge inn på </a:t>
            </a:r>
            <a:r>
              <a:rPr u="sng">
                <a:solidFill>
                  <a:srgbClr val="0563C1"/>
                </a:solidFill>
                <a:uFill>
                  <a:solidFill>
                    <a:srgbClr val="0563C1"/>
                  </a:solidFill>
                </a:uFill>
                <a:hlinkClick r:id="rId3"/>
              </a:rPr>
              <a:t>altinn.no</a:t>
            </a:r>
            <a:r>
              <a:t> / </a:t>
            </a:r>
            <a:r>
              <a:rPr u="sng">
                <a:solidFill>
                  <a:srgbClr val="0563C1"/>
                </a:solidFill>
                <a:uFill>
                  <a:solidFill>
                    <a:srgbClr val="0563C1"/>
                  </a:solidFill>
                </a:uFill>
                <a:hlinkClick r:id="rId4"/>
              </a:rPr>
              <a:t>partiportalen.no</a:t>
            </a:r>
            <a:r>
              <a:t> </a:t>
            </a:r>
          </a:p>
          <a:p>
            <a:pPr marL="160420" indent="-160420">
              <a:buSzPct val="100000"/>
              <a:buAutoNum type="arabicPeriod"/>
            </a:pPr>
            <a:r>
              <a:t>Logge inn på partiportalen, be om rolle hvis du ikke har. Evnt oppdatere kontaktskjema om det ikke er gjort </a:t>
            </a:r>
          </a:p>
          <a:p>
            <a:pPr marL="160420" indent="-160420">
              <a:buSzPct val="100000"/>
              <a:buAutoNum type="arabicPeriod"/>
            </a:pPr>
            <a:r>
              <a:t>Sette opp et foreløpig regnskap, ut fra budsjettet som ble vedtatt på årsmøtet.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pPr algn="l"/>
            <a:r>
              <a:rPr lang="en-US" dirty="0"/>
              <a:t>Er </a:t>
            </a:r>
            <a:r>
              <a:rPr lang="en-US" dirty="0" err="1"/>
              <a:t>dere</a:t>
            </a:r>
            <a:r>
              <a:rPr lang="en-US" dirty="0"/>
              <a:t> et </a:t>
            </a:r>
            <a:r>
              <a:rPr lang="en-US" dirty="0" err="1"/>
              <a:t>nyoppstartet</a:t>
            </a:r>
            <a:r>
              <a:rPr lang="en-US" dirty="0"/>
              <a:t> lag? Eller mangler lokallaget deres </a:t>
            </a:r>
            <a:r>
              <a:rPr lang="en-US" dirty="0" err="1"/>
              <a:t>egne</a:t>
            </a:r>
            <a:r>
              <a:rPr lang="en-US" dirty="0"/>
              <a:t> </a:t>
            </a:r>
            <a:r>
              <a:rPr lang="en-US" dirty="0" err="1"/>
              <a:t>vedtekter</a:t>
            </a:r>
            <a:r>
              <a:rPr lang="en-US" dirty="0"/>
              <a:t>? </a:t>
            </a:r>
            <a:r>
              <a:rPr lang="en-US" dirty="0" err="1"/>
              <a:t>På</a:t>
            </a:r>
            <a:r>
              <a:rPr lang="en-US" dirty="0"/>
              <a:t> </a:t>
            </a:r>
            <a:r>
              <a:rPr lang="en-US" dirty="0" err="1"/>
              <a:t>ressursbanken</a:t>
            </a:r>
            <a:r>
              <a:rPr lang="en-US" dirty="0"/>
              <a:t> </a:t>
            </a:r>
            <a:r>
              <a:rPr lang="en-US" dirty="0" err="1"/>
              <a:t>finner</a:t>
            </a:r>
            <a:r>
              <a:rPr lang="en-US" dirty="0"/>
              <a:t> </a:t>
            </a:r>
            <a:r>
              <a:rPr lang="en-US" dirty="0" err="1"/>
              <a:t>dere</a:t>
            </a:r>
            <a:r>
              <a:rPr lang="en-US" dirty="0"/>
              <a:t> en mal for </a:t>
            </a:r>
            <a:r>
              <a:rPr lang="en-US" dirty="0" err="1"/>
              <a:t>vedtekter</a:t>
            </a:r>
            <a:r>
              <a:rPr lang="en-US" dirty="0"/>
              <a:t> for </a:t>
            </a:r>
            <a:r>
              <a:rPr lang="en-US" dirty="0" err="1"/>
              <a:t>lokallag</a:t>
            </a:r>
            <a:r>
              <a:rPr lang="en-US" dirty="0"/>
              <a:t>.</a:t>
            </a:r>
            <a:br>
              <a:rPr lang="en-US" dirty="0">
                <a:cs typeface="+mj-lt"/>
              </a:rPr>
            </a:br>
            <a:endParaRPr lang="en-US" dirty="0">
              <a:cs typeface="+mj-lt"/>
            </a:endParaRPr>
          </a:p>
          <a:p>
            <a:pPr algn="l"/>
            <a:r>
              <a:rPr lang="en-US" dirty="0"/>
              <a:t>Husk at </a:t>
            </a:r>
            <a:r>
              <a:rPr lang="en-US" dirty="0" err="1"/>
              <a:t>vedtektene</a:t>
            </a:r>
            <a:r>
              <a:rPr lang="en-US" dirty="0"/>
              <a:t> </a:t>
            </a:r>
            <a:r>
              <a:rPr lang="en-US" dirty="0" err="1"/>
              <a:t>må</a:t>
            </a:r>
            <a:r>
              <a:rPr lang="en-US" dirty="0"/>
              <a:t> </a:t>
            </a:r>
            <a:r>
              <a:rPr lang="en-US" dirty="0" err="1"/>
              <a:t>vedtas</a:t>
            </a:r>
            <a:r>
              <a:rPr lang="en-US" dirty="0"/>
              <a:t> </a:t>
            </a:r>
            <a:r>
              <a:rPr lang="en-US" dirty="0" err="1"/>
              <a:t>på</a:t>
            </a:r>
            <a:r>
              <a:rPr lang="en-US" dirty="0"/>
              <a:t> et </a:t>
            </a:r>
            <a:r>
              <a:rPr lang="en-US" dirty="0" err="1"/>
              <a:t>årsmøte</a:t>
            </a:r>
            <a:r>
              <a:rPr lang="en-US" dirty="0"/>
              <a:t> for at de </a:t>
            </a:r>
            <a:r>
              <a:rPr lang="en-US" dirty="0" err="1"/>
              <a:t>skal</a:t>
            </a:r>
            <a:r>
              <a:rPr lang="en-US" dirty="0"/>
              <a:t> </a:t>
            </a:r>
            <a:r>
              <a:rPr lang="en-US" dirty="0" err="1"/>
              <a:t>være</a:t>
            </a:r>
            <a:r>
              <a:rPr lang="en-US" dirty="0"/>
              <a:t> </a:t>
            </a:r>
            <a:r>
              <a:rPr lang="en-US" dirty="0" err="1"/>
              <a:t>gjeldene</a:t>
            </a:r>
            <a:r>
              <a:rPr lang="en-US" dirty="0"/>
              <a:t>.</a:t>
            </a:r>
          </a:p>
          <a:p>
            <a:endParaRPr lang="en-US" dirty="0">
              <a:cs typeface="+mj-lt"/>
            </a:endParaRPr>
          </a:p>
          <a:p>
            <a:r>
              <a:rPr dirty="0"/>
              <a:t>Her </a:t>
            </a:r>
            <a:r>
              <a:rPr dirty="0" err="1"/>
              <a:t>går</a:t>
            </a:r>
            <a:r>
              <a:rPr dirty="0"/>
              <a:t> det an å </a:t>
            </a:r>
            <a:r>
              <a:rPr dirty="0" err="1"/>
              <a:t>legge</a:t>
            </a:r>
            <a:r>
              <a:rPr dirty="0"/>
              <a:t> </a:t>
            </a:r>
            <a:r>
              <a:rPr dirty="0" err="1"/>
              <a:t>til</a:t>
            </a:r>
            <a:r>
              <a:rPr dirty="0"/>
              <a:t> </a:t>
            </a:r>
            <a:r>
              <a:rPr dirty="0" err="1"/>
              <a:t>og</a:t>
            </a:r>
            <a:r>
              <a:rPr dirty="0"/>
              <a:t> </a:t>
            </a:r>
            <a:r>
              <a:rPr dirty="0" err="1"/>
              <a:t>trekke</a:t>
            </a:r>
            <a:r>
              <a:rPr dirty="0"/>
              <a:t> </a:t>
            </a:r>
            <a:r>
              <a:rPr dirty="0" err="1"/>
              <a:t>fra</a:t>
            </a:r>
            <a:r>
              <a:rPr dirty="0"/>
              <a:t>. </a:t>
            </a:r>
            <a:r>
              <a:rPr lang="en-US" dirty="0"/>
              <a:t>Men de </a:t>
            </a:r>
            <a:r>
              <a:rPr lang="en-US" dirty="0" err="1"/>
              <a:t>kan</a:t>
            </a:r>
            <a:r>
              <a:rPr lang="en-US" dirty="0"/>
              <a:t> </a:t>
            </a:r>
            <a:r>
              <a:rPr lang="en-US" dirty="0" err="1"/>
              <a:t>være</a:t>
            </a:r>
            <a:r>
              <a:rPr lang="en-US" dirty="0"/>
              <a:t> </a:t>
            </a:r>
            <a:r>
              <a:rPr lang="en-US" dirty="0" err="1"/>
              <a:t>i</a:t>
            </a:r>
            <a:r>
              <a:rPr dirty="0"/>
              <a:t> </a:t>
            </a:r>
            <a:r>
              <a:rPr dirty="0" err="1"/>
              <a:t>konflikt</a:t>
            </a:r>
            <a:r>
              <a:rPr dirty="0"/>
              <a:t> med </a:t>
            </a:r>
            <a:r>
              <a:rPr dirty="0" err="1"/>
              <a:t>sentrale</a:t>
            </a:r>
            <a:r>
              <a:rPr dirty="0"/>
              <a:t> </a:t>
            </a:r>
            <a:r>
              <a:rPr dirty="0" err="1"/>
              <a:t>vedtekter</a:t>
            </a:r>
            <a:r>
              <a:rPr dirty="0"/>
              <a:t> </a:t>
            </a:r>
            <a:r>
              <a:rPr dirty="0" err="1"/>
              <a:t>eller</a:t>
            </a:r>
            <a:r>
              <a:rPr dirty="0"/>
              <a:t> </a:t>
            </a:r>
            <a:r>
              <a:rPr dirty="0" err="1"/>
              <a:t>fylkeslaget</a:t>
            </a:r>
            <a:r>
              <a:rPr dirty="0"/>
              <a:t> sine </a:t>
            </a:r>
            <a:r>
              <a:rPr dirty="0" err="1"/>
              <a:t>vedtekter</a:t>
            </a:r>
            <a:r>
              <a:rPr dirty="0"/>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endParaRPr dirty="0"/>
          </a:p>
          <a:p>
            <a:r>
              <a:rPr dirty="0"/>
              <a:t>Med </a:t>
            </a:r>
            <a:r>
              <a:rPr dirty="0" err="1"/>
              <a:t>privat</a:t>
            </a:r>
            <a:r>
              <a:rPr dirty="0"/>
              <a:t> </a:t>
            </a:r>
            <a:r>
              <a:rPr dirty="0" err="1"/>
              <a:t>bankkonto</a:t>
            </a:r>
            <a:r>
              <a:rPr dirty="0"/>
              <a:t> </a:t>
            </a:r>
            <a:r>
              <a:rPr dirty="0" err="1"/>
              <a:t>mener</a:t>
            </a:r>
            <a:r>
              <a:rPr dirty="0"/>
              <a:t> vi at </a:t>
            </a:r>
            <a:r>
              <a:rPr dirty="0" err="1"/>
              <a:t>lokallagets</a:t>
            </a:r>
            <a:r>
              <a:rPr dirty="0"/>
              <a:t> </a:t>
            </a:r>
            <a:r>
              <a:rPr dirty="0" err="1"/>
              <a:t>penger</a:t>
            </a:r>
            <a:r>
              <a:rPr dirty="0"/>
              <a:t> </a:t>
            </a:r>
            <a:r>
              <a:rPr dirty="0" err="1"/>
              <a:t>ikke</a:t>
            </a:r>
            <a:r>
              <a:rPr dirty="0"/>
              <a:t> </a:t>
            </a:r>
            <a:r>
              <a:rPr dirty="0" err="1"/>
              <a:t>skal</a:t>
            </a:r>
            <a:r>
              <a:rPr dirty="0"/>
              <a:t> </a:t>
            </a:r>
            <a:r>
              <a:rPr dirty="0" err="1"/>
              <a:t>stå</a:t>
            </a:r>
            <a:r>
              <a:rPr dirty="0"/>
              <a:t> </a:t>
            </a:r>
            <a:r>
              <a:rPr dirty="0" err="1"/>
              <a:t>på</a:t>
            </a:r>
            <a:r>
              <a:rPr dirty="0"/>
              <a:t> </a:t>
            </a:r>
            <a:r>
              <a:rPr dirty="0" err="1"/>
              <a:t>f.eks</a:t>
            </a:r>
            <a:r>
              <a:rPr dirty="0"/>
              <a:t>. </a:t>
            </a:r>
            <a:r>
              <a:rPr dirty="0" err="1"/>
              <a:t>kasserer</a:t>
            </a:r>
            <a:r>
              <a:rPr dirty="0"/>
              <a:t> </a:t>
            </a:r>
            <a:r>
              <a:rPr dirty="0" err="1"/>
              <a:t>eller</a:t>
            </a:r>
            <a:r>
              <a:rPr dirty="0"/>
              <a:t> </a:t>
            </a:r>
            <a:r>
              <a:rPr dirty="0" err="1"/>
              <a:t>leders</a:t>
            </a:r>
            <a:r>
              <a:rPr dirty="0"/>
              <a:t> </a:t>
            </a:r>
            <a:r>
              <a:rPr dirty="0" err="1"/>
              <a:t>konto</a:t>
            </a:r>
            <a:r>
              <a:rPr dirty="0"/>
              <a:t>. Da er det </a:t>
            </a:r>
            <a:r>
              <a:rPr dirty="0" err="1"/>
              <a:t>bedre</a:t>
            </a:r>
            <a:r>
              <a:rPr dirty="0"/>
              <a:t> om </a:t>
            </a:r>
            <a:r>
              <a:rPr dirty="0" err="1"/>
              <a:t>pengene</a:t>
            </a:r>
            <a:r>
              <a:rPr dirty="0"/>
              <a:t> </a:t>
            </a:r>
            <a:r>
              <a:rPr dirty="0" err="1"/>
              <a:t>kan</a:t>
            </a:r>
            <a:r>
              <a:rPr dirty="0"/>
              <a:t> </a:t>
            </a:r>
            <a:r>
              <a:rPr dirty="0" err="1"/>
              <a:t>stå</a:t>
            </a:r>
            <a:r>
              <a:rPr dirty="0"/>
              <a:t> </a:t>
            </a:r>
            <a:r>
              <a:rPr dirty="0" err="1"/>
              <a:t>midlertidig</a:t>
            </a:r>
            <a:r>
              <a:rPr dirty="0"/>
              <a:t> </a:t>
            </a:r>
            <a:r>
              <a:rPr dirty="0" err="1"/>
              <a:t>på</a:t>
            </a:r>
            <a:r>
              <a:rPr dirty="0"/>
              <a:t> </a:t>
            </a:r>
            <a:r>
              <a:rPr dirty="0" err="1"/>
              <a:t>fylkeslagets</a:t>
            </a:r>
            <a:r>
              <a:rPr dirty="0"/>
              <a:t> </a:t>
            </a:r>
            <a:r>
              <a:rPr dirty="0" err="1"/>
              <a:t>konto</a:t>
            </a:r>
            <a:r>
              <a:rPr dirty="0"/>
              <a:t> </a:t>
            </a:r>
            <a:r>
              <a:rPr dirty="0" err="1"/>
              <a:t>til</a:t>
            </a:r>
            <a:r>
              <a:rPr dirty="0"/>
              <a:t> </a:t>
            </a:r>
            <a:r>
              <a:rPr dirty="0" err="1"/>
              <a:t>lokallaget</a:t>
            </a:r>
            <a:r>
              <a:rPr dirty="0"/>
              <a:t> har </a:t>
            </a:r>
            <a:r>
              <a:rPr dirty="0" err="1"/>
              <a:t>opprettet</a:t>
            </a:r>
            <a:r>
              <a:rPr dirty="0"/>
              <a:t> </a:t>
            </a:r>
            <a:r>
              <a:rPr dirty="0" err="1"/>
              <a:t>egen</a:t>
            </a:r>
            <a:r>
              <a:rPr dirty="0"/>
              <a:t> </a:t>
            </a:r>
            <a:r>
              <a:rPr dirty="0" err="1"/>
              <a:t>konto</a:t>
            </a:r>
            <a:r>
              <a:rPr dirty="0"/>
              <a:t>.</a:t>
            </a:r>
            <a:endParaRPr b="1" dirty="0"/>
          </a:p>
          <a:p>
            <a:pPr>
              <a:defRPr b="1"/>
            </a:pPr>
            <a:endParaRPr b="1" dirty="0"/>
          </a:p>
          <a:p>
            <a:pPr>
              <a:defRPr b="1"/>
            </a:pPr>
            <a:r>
              <a:rPr dirty="0"/>
              <a:t>I mange </a:t>
            </a:r>
            <a:r>
              <a:rPr dirty="0" err="1"/>
              <a:t>lokallag</a:t>
            </a:r>
            <a:r>
              <a:rPr dirty="0"/>
              <a:t> </a:t>
            </a:r>
            <a:r>
              <a:rPr dirty="0" err="1"/>
              <a:t>vil</a:t>
            </a:r>
            <a:r>
              <a:rPr dirty="0"/>
              <a:t> </a:t>
            </a:r>
            <a:r>
              <a:rPr dirty="0" err="1"/>
              <a:t>styremedlemmer</a:t>
            </a:r>
            <a:r>
              <a:rPr dirty="0"/>
              <a:t> </a:t>
            </a:r>
            <a:r>
              <a:rPr dirty="0" err="1"/>
              <a:t>eller</a:t>
            </a:r>
            <a:r>
              <a:rPr dirty="0"/>
              <a:t> </a:t>
            </a:r>
            <a:r>
              <a:rPr dirty="0" err="1"/>
              <a:t>andre</a:t>
            </a:r>
            <a:r>
              <a:rPr dirty="0"/>
              <a:t> </a:t>
            </a:r>
            <a:r>
              <a:rPr dirty="0" err="1"/>
              <a:t>legge</a:t>
            </a:r>
            <a:r>
              <a:rPr dirty="0"/>
              <a:t> </a:t>
            </a:r>
            <a:r>
              <a:rPr dirty="0" err="1"/>
              <a:t>ut</a:t>
            </a:r>
            <a:r>
              <a:rPr dirty="0"/>
              <a:t> </a:t>
            </a:r>
            <a:r>
              <a:rPr dirty="0" err="1"/>
              <a:t>privat</a:t>
            </a:r>
            <a:r>
              <a:rPr dirty="0"/>
              <a:t>, for </a:t>
            </a:r>
            <a:r>
              <a:rPr dirty="0" err="1"/>
              <a:t>eksempel</a:t>
            </a:r>
            <a:r>
              <a:rPr dirty="0"/>
              <a:t> </a:t>
            </a:r>
            <a:r>
              <a:rPr dirty="0" err="1"/>
              <a:t>ved</a:t>
            </a:r>
            <a:r>
              <a:rPr dirty="0"/>
              <a:t> </a:t>
            </a:r>
            <a:r>
              <a:rPr dirty="0" err="1"/>
              <a:t>kjøp</a:t>
            </a:r>
            <a:r>
              <a:rPr dirty="0"/>
              <a:t> av </a:t>
            </a:r>
            <a:r>
              <a:rPr dirty="0" err="1"/>
              <a:t>kaffe</a:t>
            </a:r>
            <a:r>
              <a:rPr dirty="0"/>
              <a:t> </a:t>
            </a:r>
            <a:r>
              <a:rPr dirty="0" err="1"/>
              <a:t>eller</a:t>
            </a:r>
            <a:r>
              <a:rPr dirty="0"/>
              <a:t> </a:t>
            </a:r>
            <a:r>
              <a:rPr dirty="0" err="1"/>
              <a:t>kjeks</a:t>
            </a:r>
            <a:r>
              <a:rPr dirty="0"/>
              <a:t> </a:t>
            </a:r>
            <a:r>
              <a:rPr dirty="0" err="1"/>
              <a:t>til</a:t>
            </a:r>
            <a:r>
              <a:rPr dirty="0"/>
              <a:t> </a:t>
            </a:r>
            <a:r>
              <a:rPr dirty="0" err="1"/>
              <a:t>møtene</a:t>
            </a:r>
            <a:r>
              <a:rPr dirty="0"/>
              <a:t>. </a:t>
            </a:r>
            <a:r>
              <a:rPr dirty="0" err="1"/>
              <a:t>Hvis</a:t>
            </a:r>
            <a:r>
              <a:rPr dirty="0"/>
              <a:t> den </a:t>
            </a:r>
            <a:r>
              <a:rPr dirty="0" err="1"/>
              <a:t>som</a:t>
            </a:r>
            <a:r>
              <a:rPr dirty="0"/>
              <a:t> legger </a:t>
            </a:r>
            <a:r>
              <a:rPr dirty="0" err="1"/>
              <a:t>ut</a:t>
            </a:r>
            <a:r>
              <a:rPr dirty="0"/>
              <a:t> er den </a:t>
            </a:r>
            <a:r>
              <a:rPr dirty="0" err="1"/>
              <a:t>samme</a:t>
            </a:r>
            <a:r>
              <a:rPr dirty="0"/>
              <a:t> </a:t>
            </a:r>
            <a:r>
              <a:rPr dirty="0" err="1"/>
              <a:t>som</a:t>
            </a:r>
            <a:r>
              <a:rPr dirty="0"/>
              <a:t> </a:t>
            </a:r>
            <a:r>
              <a:rPr dirty="0" err="1"/>
              <a:t>disponerer</a:t>
            </a:r>
            <a:r>
              <a:rPr dirty="0"/>
              <a:t> </a:t>
            </a:r>
            <a:r>
              <a:rPr dirty="0" err="1"/>
              <a:t>bankkontoen</a:t>
            </a:r>
            <a:r>
              <a:rPr dirty="0"/>
              <a:t> </a:t>
            </a:r>
            <a:r>
              <a:rPr dirty="0" err="1"/>
              <a:t>kan</a:t>
            </a:r>
            <a:r>
              <a:rPr dirty="0"/>
              <a:t> det </a:t>
            </a:r>
            <a:r>
              <a:rPr dirty="0" err="1"/>
              <a:t>føles</a:t>
            </a:r>
            <a:r>
              <a:rPr dirty="0"/>
              <a:t> </a:t>
            </a:r>
            <a:r>
              <a:rPr dirty="0" err="1"/>
              <a:t>ubehagelig</a:t>
            </a:r>
            <a:r>
              <a:rPr dirty="0"/>
              <a:t>. </a:t>
            </a:r>
            <a:r>
              <a:rPr dirty="0" err="1"/>
              <a:t>Slike</a:t>
            </a:r>
            <a:r>
              <a:rPr dirty="0"/>
              <a:t> </a:t>
            </a:r>
            <a:r>
              <a:rPr dirty="0" err="1"/>
              <a:t>utlegg</a:t>
            </a:r>
            <a:r>
              <a:rPr dirty="0"/>
              <a:t> </a:t>
            </a:r>
            <a:r>
              <a:rPr dirty="0" err="1"/>
              <a:t>bør</a:t>
            </a:r>
            <a:r>
              <a:rPr dirty="0"/>
              <a:t> </a:t>
            </a:r>
            <a:r>
              <a:rPr dirty="0" err="1"/>
              <a:t>kanskje</a:t>
            </a:r>
            <a:r>
              <a:rPr dirty="0"/>
              <a:t> </a:t>
            </a:r>
            <a:r>
              <a:rPr dirty="0" err="1"/>
              <a:t>signeres</a:t>
            </a:r>
            <a:r>
              <a:rPr dirty="0"/>
              <a:t> av et </a:t>
            </a:r>
            <a:r>
              <a:rPr dirty="0" err="1"/>
              <a:t>annet</a:t>
            </a:r>
            <a:r>
              <a:rPr dirty="0"/>
              <a:t> </a:t>
            </a:r>
            <a:r>
              <a:rPr dirty="0" err="1"/>
              <a:t>styremedlem</a:t>
            </a:r>
            <a:r>
              <a:rPr dirty="0"/>
              <a:t> </a:t>
            </a:r>
            <a:r>
              <a:rPr dirty="0" err="1"/>
              <a:t>før</a:t>
            </a:r>
            <a:r>
              <a:rPr dirty="0"/>
              <a:t> </a:t>
            </a:r>
            <a:r>
              <a:rPr dirty="0" err="1"/>
              <a:t>utbetaling</a:t>
            </a:r>
            <a:r>
              <a:rPr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xfrm>
            <a:off x="381000" y="685800"/>
            <a:ext cx="6096000" cy="3429000"/>
          </a:xfrm>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endParaRPr/>
          </a:p>
          <a:p>
            <a:r>
              <a:t>Ikke vær redd for å ringe til Brønnøysundregistrene. De kan hjelpe!</a:t>
            </a:r>
            <a:endParaRPr b="1"/>
          </a:p>
          <a:p>
            <a:r>
              <a:t>Når du er registrert med et organisasjonsnummer er det årsmøtevedtak som avgjør hvem som har tilgang på bankkonto. Da er ikke lokallaget avhengig av at tidligere kasserer/disponent overfører fullmakter eller annet. Dette er veldig greit for eksempel om tidligere kasserer har flyttet eller lokallaget har ligget nede noen år, og ingen helt husker eller kjenner tidligere styremedlemmer.</a:t>
            </a:r>
            <a:endParaRPr b="1"/>
          </a:p>
          <a:p>
            <a:endParaRPr b="1"/>
          </a:p>
          <a:p>
            <a:pPr>
              <a:defRPr>
                <a:solidFill>
                  <a:srgbClr val="355EA7"/>
                </a:solidFill>
              </a:defRPr>
            </a:pPr>
            <a:r>
              <a:t>(Løsningen kommer i Hypersys, men gjelder kun endringer?) Må skrive litt mer her. Avventer helt tydelig hva som blir opplegg i Hypersys.</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rPr dirty="0"/>
              <a:t>Har du </a:t>
            </a:r>
            <a:r>
              <a:rPr dirty="0" err="1"/>
              <a:t>tilgang</a:t>
            </a:r>
            <a:r>
              <a:rPr dirty="0"/>
              <a:t> </a:t>
            </a:r>
            <a:r>
              <a:rPr dirty="0" err="1"/>
              <a:t>til</a:t>
            </a:r>
            <a:r>
              <a:rPr dirty="0"/>
              <a:t> </a:t>
            </a:r>
            <a:r>
              <a:rPr dirty="0" err="1"/>
              <a:t>altinn</a:t>
            </a:r>
            <a:r>
              <a:rPr dirty="0"/>
              <a:t>, med </a:t>
            </a:r>
            <a:r>
              <a:rPr dirty="0" err="1"/>
              <a:t>egen</a:t>
            </a:r>
            <a:r>
              <a:rPr dirty="0"/>
              <a:t> </a:t>
            </a:r>
            <a:r>
              <a:rPr dirty="0" err="1"/>
              <a:t>BankID</a:t>
            </a:r>
            <a:r>
              <a:rPr dirty="0"/>
              <a:t> </a:t>
            </a:r>
            <a:r>
              <a:rPr dirty="0" err="1"/>
              <a:t>eller</a:t>
            </a:r>
            <a:r>
              <a:rPr dirty="0"/>
              <a:t> </a:t>
            </a:r>
            <a:r>
              <a:rPr dirty="0" err="1"/>
              <a:t>lignende</a:t>
            </a:r>
            <a:r>
              <a:rPr dirty="0"/>
              <a:t>? For </a:t>
            </a:r>
            <a:r>
              <a:rPr dirty="0" err="1"/>
              <a:t>å</a:t>
            </a:r>
            <a:r>
              <a:rPr dirty="0"/>
              <a:t> </a:t>
            </a:r>
            <a:r>
              <a:rPr dirty="0" err="1"/>
              <a:t>kunne</a:t>
            </a:r>
            <a:r>
              <a:rPr dirty="0"/>
              <a:t> </a:t>
            </a:r>
            <a:r>
              <a:rPr dirty="0" err="1"/>
              <a:t>utføre</a:t>
            </a:r>
            <a:r>
              <a:rPr dirty="0"/>
              <a:t> vervet </a:t>
            </a:r>
            <a:r>
              <a:rPr dirty="0" err="1"/>
              <a:t>som</a:t>
            </a:r>
            <a:r>
              <a:rPr dirty="0"/>
              <a:t> </a:t>
            </a:r>
            <a:r>
              <a:rPr dirty="0" err="1"/>
              <a:t>kasserer</a:t>
            </a:r>
            <a:r>
              <a:rPr dirty="0"/>
              <a:t> </a:t>
            </a:r>
            <a:r>
              <a:rPr dirty="0" err="1"/>
              <a:t>må</a:t>
            </a:r>
            <a:r>
              <a:rPr dirty="0"/>
              <a:t> du ha </a:t>
            </a:r>
            <a:r>
              <a:rPr dirty="0" err="1"/>
              <a:t>mulighet</a:t>
            </a:r>
            <a:r>
              <a:rPr dirty="0"/>
              <a:t> </a:t>
            </a:r>
            <a:r>
              <a:rPr dirty="0" err="1"/>
              <a:t>til</a:t>
            </a:r>
            <a:r>
              <a:rPr dirty="0"/>
              <a:t> </a:t>
            </a:r>
            <a:r>
              <a:rPr dirty="0" err="1"/>
              <a:t>å</a:t>
            </a:r>
            <a:r>
              <a:rPr dirty="0"/>
              <a:t> </a:t>
            </a:r>
            <a:r>
              <a:rPr dirty="0" err="1"/>
              <a:t>logge</a:t>
            </a:r>
            <a:r>
              <a:rPr dirty="0"/>
              <a:t> deg inn </a:t>
            </a:r>
            <a:r>
              <a:rPr dirty="0" err="1"/>
              <a:t>når</a:t>
            </a:r>
            <a:r>
              <a:rPr dirty="0"/>
              <a:t> </a:t>
            </a:r>
            <a:r>
              <a:rPr dirty="0" err="1"/>
              <a:t>dette</a:t>
            </a:r>
            <a:r>
              <a:rPr dirty="0"/>
              <a:t> </a:t>
            </a:r>
            <a:r>
              <a:rPr dirty="0" err="1"/>
              <a:t>bildet</a:t>
            </a:r>
            <a:r>
              <a:rPr dirty="0"/>
              <a:t> </a:t>
            </a:r>
            <a:r>
              <a:rPr dirty="0" err="1"/>
              <a:t>dukker</a:t>
            </a:r>
            <a:r>
              <a:rPr dirty="0"/>
              <a:t> opp.</a:t>
            </a:r>
          </a:p>
          <a:p>
            <a:endParaRPr dirty="0"/>
          </a:p>
          <a:p>
            <a:r>
              <a:rPr dirty="0" err="1"/>
              <a:t>Kassereren</a:t>
            </a:r>
            <a:r>
              <a:rPr dirty="0"/>
              <a:t> har et av </a:t>
            </a:r>
            <a:r>
              <a:rPr dirty="0" err="1"/>
              <a:t>lokallagets</a:t>
            </a:r>
            <a:r>
              <a:rPr dirty="0"/>
              <a:t> </a:t>
            </a:r>
            <a:r>
              <a:rPr dirty="0" err="1"/>
              <a:t>viktigste</a:t>
            </a:r>
            <a:r>
              <a:rPr dirty="0"/>
              <a:t> </a:t>
            </a:r>
            <a:r>
              <a:rPr dirty="0" err="1"/>
              <a:t>verv</a:t>
            </a:r>
            <a:r>
              <a:rPr dirty="0"/>
              <a:t> </a:t>
            </a:r>
            <a:r>
              <a:rPr dirty="0" err="1"/>
              <a:t>som</a:t>
            </a:r>
            <a:r>
              <a:rPr dirty="0"/>
              <a:t> </a:t>
            </a:r>
            <a:r>
              <a:rPr dirty="0" err="1"/>
              <a:t>ansvarlig</a:t>
            </a:r>
            <a:r>
              <a:rPr dirty="0"/>
              <a:t> for </a:t>
            </a:r>
            <a:r>
              <a:rPr dirty="0" err="1"/>
              <a:t>lagets</a:t>
            </a:r>
            <a:r>
              <a:rPr dirty="0"/>
              <a:t> </a:t>
            </a:r>
            <a:r>
              <a:rPr dirty="0" err="1"/>
              <a:t>økonomi</a:t>
            </a:r>
            <a:r>
              <a:rPr dirty="0"/>
              <a:t>. </a:t>
            </a:r>
            <a:r>
              <a:rPr dirty="0" err="1"/>
              <a:t>En</a:t>
            </a:r>
            <a:r>
              <a:rPr dirty="0"/>
              <a:t> </a:t>
            </a:r>
            <a:r>
              <a:rPr dirty="0" err="1"/>
              <a:t>kasserer</a:t>
            </a:r>
            <a:r>
              <a:rPr dirty="0"/>
              <a:t> </a:t>
            </a:r>
            <a:r>
              <a:rPr dirty="0" err="1"/>
              <a:t>utarbeider</a:t>
            </a:r>
            <a:r>
              <a:rPr dirty="0"/>
              <a:t> </a:t>
            </a:r>
            <a:r>
              <a:rPr dirty="0" err="1"/>
              <a:t>budsjett</a:t>
            </a:r>
            <a:r>
              <a:rPr dirty="0"/>
              <a:t> </a:t>
            </a:r>
            <a:r>
              <a:rPr dirty="0" err="1"/>
              <a:t>sammen</a:t>
            </a:r>
            <a:r>
              <a:rPr dirty="0"/>
              <a:t> med </a:t>
            </a:r>
            <a:r>
              <a:rPr dirty="0" err="1"/>
              <a:t>resten</a:t>
            </a:r>
            <a:r>
              <a:rPr dirty="0"/>
              <a:t> av </a:t>
            </a:r>
            <a:r>
              <a:rPr dirty="0" err="1"/>
              <a:t>styret</a:t>
            </a:r>
            <a:r>
              <a:rPr dirty="0"/>
              <a:t> </a:t>
            </a:r>
            <a:r>
              <a:rPr dirty="0" err="1"/>
              <a:t>og</a:t>
            </a:r>
            <a:r>
              <a:rPr dirty="0"/>
              <a:t> har </a:t>
            </a:r>
            <a:r>
              <a:rPr dirty="0" err="1"/>
              <a:t>ansvaret</a:t>
            </a:r>
            <a:r>
              <a:rPr dirty="0"/>
              <a:t> for å </a:t>
            </a:r>
            <a:r>
              <a:rPr dirty="0" err="1"/>
              <a:t>føre</a:t>
            </a:r>
            <a:r>
              <a:rPr dirty="0"/>
              <a:t> </a:t>
            </a:r>
            <a:r>
              <a:rPr dirty="0" err="1"/>
              <a:t>regnskap</a:t>
            </a:r>
            <a:r>
              <a:rPr dirty="0"/>
              <a:t>. </a:t>
            </a:r>
            <a:r>
              <a:rPr dirty="0" err="1"/>
              <a:t>Kassereren</a:t>
            </a:r>
            <a:r>
              <a:rPr dirty="0"/>
              <a:t> må </a:t>
            </a:r>
            <a:r>
              <a:rPr dirty="0" err="1"/>
              <a:t>kunne</a:t>
            </a:r>
            <a:r>
              <a:rPr dirty="0"/>
              <a:t> </a:t>
            </a:r>
            <a:r>
              <a:rPr dirty="0" err="1"/>
              <a:t>gi</a:t>
            </a:r>
            <a:r>
              <a:rPr dirty="0"/>
              <a:t> </a:t>
            </a:r>
            <a:r>
              <a:rPr dirty="0" err="1"/>
              <a:t>styret</a:t>
            </a:r>
            <a:r>
              <a:rPr dirty="0"/>
              <a:t> </a:t>
            </a:r>
            <a:r>
              <a:rPr dirty="0" err="1"/>
              <a:t>oppdatert</a:t>
            </a:r>
            <a:r>
              <a:rPr dirty="0"/>
              <a:t> </a:t>
            </a:r>
            <a:r>
              <a:rPr dirty="0" err="1"/>
              <a:t>informasjon</a:t>
            </a:r>
            <a:r>
              <a:rPr dirty="0"/>
              <a:t> om </a:t>
            </a:r>
            <a:r>
              <a:rPr dirty="0" err="1"/>
              <a:t>lagets</a:t>
            </a:r>
            <a:r>
              <a:rPr dirty="0"/>
              <a:t> </a:t>
            </a:r>
            <a:r>
              <a:rPr dirty="0" err="1"/>
              <a:t>økonomi</a:t>
            </a:r>
            <a:r>
              <a:rPr dirty="0"/>
              <a:t> </a:t>
            </a:r>
            <a:r>
              <a:rPr dirty="0" err="1"/>
              <a:t>når</a:t>
            </a:r>
            <a:r>
              <a:rPr dirty="0"/>
              <a:t> </a:t>
            </a:r>
            <a:r>
              <a:rPr dirty="0" err="1"/>
              <a:t>styret</a:t>
            </a:r>
            <a:r>
              <a:rPr dirty="0"/>
              <a:t> </a:t>
            </a:r>
            <a:r>
              <a:rPr dirty="0" err="1"/>
              <a:t>skal</a:t>
            </a:r>
            <a:r>
              <a:rPr dirty="0"/>
              <a:t> </a:t>
            </a:r>
            <a:r>
              <a:rPr dirty="0" err="1"/>
              <a:t>bevilge</a:t>
            </a:r>
            <a:r>
              <a:rPr dirty="0"/>
              <a:t> </a:t>
            </a:r>
            <a:r>
              <a:rPr dirty="0" err="1"/>
              <a:t>penger</a:t>
            </a:r>
            <a:r>
              <a:rPr dirty="0"/>
              <a:t> </a:t>
            </a:r>
            <a:r>
              <a:rPr dirty="0" err="1"/>
              <a:t>eller</a:t>
            </a:r>
            <a:r>
              <a:rPr dirty="0"/>
              <a:t> </a:t>
            </a:r>
            <a:r>
              <a:rPr dirty="0" err="1"/>
              <a:t>foreta</a:t>
            </a:r>
            <a:r>
              <a:rPr dirty="0"/>
              <a:t> </a:t>
            </a:r>
            <a:r>
              <a:rPr dirty="0" err="1"/>
              <a:t>utbetalinger</a:t>
            </a:r>
            <a:r>
              <a:rPr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t>Når budsjettet legges fram for årsmøtet er det fint om det er lett å se for medlemmene hvilke poster som har faste utgifter (lønn, kontorleie) og hvilke utgifter det er mulig for årsmøtet å flytte på. </a:t>
            </a:r>
          </a:p>
          <a:p>
            <a:r>
              <a:t>Det kan være fristene å budsjettere med økte inntekter, for å sikre at budsjettet ikke går i minus. Husk å være sikker på at det er realistisk å få inn de inntektene dere budsjetterer med.</a:t>
            </a:r>
          </a:p>
          <a:p>
            <a:r>
              <a:t>Ønsker lokallaget i sin arbeidsplan å sette inn annonse i lokalavisa eller invitere til åpent møte med suppe og kaffe. Så må dette vises igjen i budsjettet.</a:t>
            </a:r>
          </a:p>
          <a:p>
            <a:r>
              <a:t>Et budsjett er et årsmøtevedtatt dokument, det betyr at om det ikke følges må det være gode grunner til dette.</a:t>
            </a:r>
          </a:p>
          <a:p>
            <a:r>
              <a:t>Å bruke mer enn budsjettert er et problem, men husk at også å bruke mindre er noe annet enn det årsmøtet ønsket.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81000" y="685800"/>
            <a:ext cx="6096000" cy="3429000"/>
          </a:xfrm>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pPr defTabSz="457200"/>
            <a:r>
              <a:t>Kan dele inn i tre kategorier</a:t>
            </a:r>
          </a:p>
          <a:p>
            <a:pPr defTabSz="457200"/>
            <a:r>
              <a:t>Mottar automatisk (Stemmestøtte og kontingent)</a:t>
            </a:r>
          </a:p>
          <a:p>
            <a:pPr defTabSz="457200"/>
            <a:r>
              <a:t>	Lokallaget mottar 40% av medlemskontingenten</a:t>
            </a:r>
          </a:p>
          <a:p>
            <a:pPr defTabSz="457200"/>
            <a:r>
              <a:t>Kan mottas automatisk (partiskatt og gaver)</a:t>
            </a:r>
          </a:p>
          <a:p>
            <a:pPr defTabSz="457200"/>
            <a:r>
              <a:t>Må søkes om (Organisasjonsfondet og annen støtte)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381000" y="685800"/>
            <a:ext cx="6096000" cy="3429000"/>
          </a:xfrm>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rPr dirty="0"/>
              <a:t>Et lite </a:t>
            </a:r>
            <a:r>
              <a:rPr dirty="0" err="1"/>
              <a:t>regnskap</a:t>
            </a:r>
            <a:r>
              <a:rPr dirty="0"/>
              <a:t> </a:t>
            </a:r>
            <a:r>
              <a:rPr dirty="0" err="1"/>
              <a:t>kan</a:t>
            </a:r>
            <a:r>
              <a:rPr dirty="0"/>
              <a:t> </a:t>
            </a:r>
            <a:r>
              <a:rPr dirty="0" err="1"/>
              <a:t>føres</a:t>
            </a:r>
            <a:r>
              <a:rPr dirty="0"/>
              <a:t> </a:t>
            </a:r>
            <a:r>
              <a:rPr dirty="0" err="1"/>
              <a:t>i</a:t>
            </a:r>
            <a:r>
              <a:rPr dirty="0"/>
              <a:t> et excel </a:t>
            </a:r>
            <a:r>
              <a:rPr dirty="0" err="1"/>
              <a:t>skjema</a:t>
            </a:r>
            <a:r>
              <a:rPr dirty="0"/>
              <a:t>. </a:t>
            </a:r>
            <a:r>
              <a:rPr dirty="0" err="1"/>
              <a:t>Bruk</a:t>
            </a:r>
            <a:r>
              <a:rPr dirty="0"/>
              <a:t> </a:t>
            </a:r>
            <a:r>
              <a:rPr dirty="0" err="1"/>
              <a:t>postene</a:t>
            </a:r>
            <a:r>
              <a:rPr dirty="0"/>
              <a:t> </a:t>
            </a:r>
            <a:r>
              <a:rPr dirty="0" err="1"/>
              <a:t>som</a:t>
            </a:r>
            <a:r>
              <a:rPr dirty="0"/>
              <a:t> </a:t>
            </a:r>
            <a:r>
              <a:rPr dirty="0" err="1"/>
              <a:t>dere</a:t>
            </a:r>
            <a:r>
              <a:rPr dirty="0"/>
              <a:t> </a:t>
            </a:r>
            <a:r>
              <a:rPr dirty="0" err="1"/>
              <a:t>finner</a:t>
            </a:r>
            <a:r>
              <a:rPr dirty="0"/>
              <a:t> </a:t>
            </a:r>
            <a:r>
              <a:rPr dirty="0" err="1"/>
              <a:t>i</a:t>
            </a:r>
            <a:r>
              <a:rPr dirty="0"/>
              <a:t> </a:t>
            </a:r>
            <a:r>
              <a:rPr dirty="0" err="1"/>
              <a:t>eksempelet</a:t>
            </a:r>
            <a:r>
              <a:rPr dirty="0"/>
              <a:t> </a:t>
            </a:r>
            <a:r>
              <a:rPr dirty="0" err="1"/>
              <a:t>i</a:t>
            </a:r>
            <a:r>
              <a:rPr dirty="0"/>
              <a:t> </a:t>
            </a:r>
            <a:r>
              <a:rPr dirty="0" err="1"/>
              <a:t>partiportalen</a:t>
            </a:r>
            <a:r>
              <a:rPr lang="nb-NO" dirty="0"/>
              <a:t>.</a:t>
            </a:r>
          </a:p>
          <a:p>
            <a:endParaRPr lang="nb-NO" dirty="0"/>
          </a:p>
          <a:p>
            <a:r>
              <a:rPr lang="nb-NO" dirty="0"/>
              <a:t>Legg også ved balansen så medlemmer får en mer helhetlig oversikt over lokallagets økonomi.</a:t>
            </a:r>
          </a:p>
          <a:p>
            <a:endParaRPr lang="nb-NO" dirty="0"/>
          </a:p>
          <a:p>
            <a:r>
              <a:rPr lang="nb-NO" dirty="0"/>
              <a:t>«Overføringer mellom partiledd» bør komme fram i regnskapet – dette vil lette rapporteringa til SSB (for de som må fylle ut «stort» skjema)</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amside lys raud">
    <p:bg>
      <p:bgPr>
        <a:solidFill>
          <a:srgbClr val="F2EBDD"/>
        </a:solidFill>
        <a:effectLst/>
      </p:bgPr>
    </p:bg>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2ECF6A20-2F23-C244-BAFE-F1BBE3A629C0}"/>
              </a:ext>
            </a:extLst>
          </p:cNvPr>
          <p:cNvSpPr>
            <a:spLocks noGrp="1"/>
          </p:cNvSpPr>
          <p:nvPr>
            <p:ph type="ctrTitle" hasCustomPrompt="1"/>
          </p:nvPr>
        </p:nvSpPr>
        <p:spPr>
          <a:xfrm>
            <a:off x="448062" y="600004"/>
            <a:ext cx="5647937" cy="2807811"/>
          </a:xfrm>
          <a:prstGeom prst="rect">
            <a:avLst/>
          </a:prstGeom>
          <a:solidFill>
            <a:srgbClr val="253325">
              <a:alpha val="0"/>
            </a:srgbClr>
          </a:solidFill>
        </p:spPr>
        <p:txBody>
          <a:bodyPr wrap="square" lIns="0" anchor="b" anchorCtr="0">
            <a:noAutofit/>
          </a:bodyPr>
          <a:lstStyle>
            <a:lvl1pPr>
              <a:lnSpc>
                <a:spcPts val="7298"/>
              </a:lnSpc>
              <a:defRPr sz="6998" b="1">
                <a:solidFill>
                  <a:srgbClr val="440C1A"/>
                </a:solidFill>
                <a:latin typeface="Arial" panose="020B0604020202020204" pitchFamily="34" charset="0"/>
                <a:cs typeface="Arial" panose="020B0604020202020204" pitchFamily="34" charset="0"/>
              </a:defRPr>
            </a:lvl1pPr>
          </a:lstStyle>
          <a:p>
            <a:r>
              <a:rPr lang="nb-NO" dirty="0"/>
              <a:t>Legg til tittel (inntil tre linjer)</a:t>
            </a:r>
            <a:endParaRPr lang="nn-NO" dirty="0"/>
          </a:p>
        </p:txBody>
      </p:sp>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3544" y="8395"/>
            <a:ext cx="5548455" cy="6525289"/>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latin typeface="Arial" panose="020B0604020202020204" pitchFamily="34" charset="0"/>
                <a:cs typeface="Arial" panose="020B0604020202020204" pitchFamily="34" charset="0"/>
              </a:defRPr>
            </a:lvl1pPr>
          </a:lstStyle>
          <a:p>
            <a:r>
              <a:rPr lang="nb-NO" noProof="0" dirty="0"/>
              <a:t>Klikk på ikonet for å endre </a:t>
            </a:r>
            <a:r>
              <a:rPr lang="nb-NO" noProof="0" dirty="0" err="1"/>
              <a:t>biletet</a:t>
            </a:r>
            <a:endParaRPr lang="nn-NO" noProof="0" dirty="0"/>
          </a:p>
        </p:txBody>
      </p:sp>
      <p:sp>
        <p:nvSpPr>
          <p:cNvPr id="9" name="Plassholder for innhold 2">
            <a:extLst>
              <a:ext uri="{FF2B5EF4-FFF2-40B4-BE49-F238E27FC236}">
                <a16:creationId xmlns:a16="http://schemas.microsoft.com/office/drawing/2014/main" id="{E9FFAE3C-8930-3D4B-9CF1-12E9085A057B}"/>
              </a:ext>
            </a:extLst>
          </p:cNvPr>
          <p:cNvSpPr>
            <a:spLocks noGrp="1"/>
          </p:cNvSpPr>
          <p:nvPr>
            <p:ph idx="14" hasCustomPrompt="1"/>
          </p:nvPr>
        </p:nvSpPr>
        <p:spPr>
          <a:xfrm>
            <a:off x="448061" y="4570010"/>
            <a:ext cx="5647938" cy="344298"/>
          </a:xfrm>
        </p:spPr>
        <p:txBody>
          <a:bodyPr/>
          <a:lstStyle>
            <a:lvl1pPr>
              <a:buClr>
                <a:srgbClr val="539760"/>
              </a:buClr>
              <a:buNone/>
              <a:defRPr sz="1999" i="0" spc="0">
                <a:solidFill>
                  <a:srgbClr val="440C1A"/>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Legg til namn på foredragshaldar (1 linje)</a:t>
            </a:r>
          </a:p>
        </p:txBody>
      </p:sp>
      <p:sp>
        <p:nvSpPr>
          <p:cNvPr id="12" name="Undertittel 2">
            <a:extLst>
              <a:ext uri="{FF2B5EF4-FFF2-40B4-BE49-F238E27FC236}">
                <a16:creationId xmlns:a16="http://schemas.microsoft.com/office/drawing/2014/main" id="{63F308F6-9ADE-5D47-98F9-CF2DA8BD7D27}"/>
              </a:ext>
            </a:extLst>
          </p:cNvPr>
          <p:cNvSpPr>
            <a:spLocks noGrp="1"/>
          </p:cNvSpPr>
          <p:nvPr>
            <p:ph type="subTitle" idx="1" hasCustomPrompt="1"/>
          </p:nvPr>
        </p:nvSpPr>
        <p:spPr>
          <a:xfrm>
            <a:off x="448062" y="3711201"/>
            <a:ext cx="5647938" cy="777149"/>
          </a:xfrm>
        </p:spPr>
        <p:txBody>
          <a:bodyPr wrap="square" lIns="0" anchor="b" anchorCtr="0">
            <a:spAutoFit/>
          </a:bodyPr>
          <a:lstStyle>
            <a:lvl1pPr marL="0" indent="0" algn="l">
              <a:spcBef>
                <a:spcPts val="0"/>
              </a:spcBef>
              <a:buNone/>
              <a:defRPr sz="2799" b="1" i="0" spc="0">
                <a:solidFill>
                  <a:srgbClr val="440C1A"/>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Legg til tid og stad for foredraget (inntil to linjer)</a:t>
            </a:r>
          </a:p>
        </p:txBody>
      </p:sp>
      <p:pic>
        <p:nvPicPr>
          <p:cNvPr id="8" name="Bilde 7" descr="Et bilde som inneholder gress, utendørs, person, felt&#10;&#10;Automatisk generert beskrivelse">
            <a:extLst>
              <a:ext uri="{FF2B5EF4-FFF2-40B4-BE49-F238E27FC236}">
                <a16:creationId xmlns:a16="http://schemas.microsoft.com/office/drawing/2014/main" id="{BD9D11AC-AD13-2848-9F8E-FB8B50F0A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43545" y="9705"/>
            <a:ext cx="5548455" cy="6523979"/>
          </a:xfrm>
          <a:prstGeom prst="rect">
            <a:avLst/>
          </a:prstGeom>
        </p:spPr>
      </p:pic>
      <p:pic>
        <p:nvPicPr>
          <p:cNvPr id="13" name="Bilde 12">
            <a:extLst>
              <a:ext uri="{FF2B5EF4-FFF2-40B4-BE49-F238E27FC236}">
                <a16:creationId xmlns:a16="http://schemas.microsoft.com/office/drawing/2014/main" id="{2E3671C9-2706-8F4B-8023-4C6DBAB211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061" y="5777995"/>
            <a:ext cx="1261723" cy="746137"/>
          </a:xfrm>
          <a:prstGeom prst="rect">
            <a:avLst/>
          </a:prstGeom>
        </p:spPr>
      </p:pic>
    </p:spTree>
    <p:extLst>
      <p:ext uri="{BB962C8B-B14F-4D97-AF65-F5344CB8AC3E}">
        <p14:creationId xmlns:p14="http://schemas.microsoft.com/office/powerpoint/2010/main" val="173040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ildekkande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1" y="0"/>
            <a:ext cx="12193718" cy="6858000"/>
          </a:xfrm>
          <a:prstGeom prst="rect">
            <a:avLst/>
          </a:prstGeom>
          <a:solidFill>
            <a:srgbClr val="F2EBDD"/>
          </a:solidFill>
        </p:spPr>
        <p:txBody>
          <a:bodyPr lIns="0" tIns="0" rIns="0" bIns="720000" anchor="ctr" anchorCtr="1"/>
          <a:lstStyle>
            <a:lvl1pPr marL="0" indent="0" algn="ctr">
              <a:buNone/>
              <a:defRPr sz="1999" i="1"/>
            </a:lvl1pPr>
          </a:lstStyle>
          <a:p>
            <a:r>
              <a:rPr lang="nn-NO" noProof="0" dirty="0"/>
              <a:t>Klikk på ikonet for å legge til eit bilete</a:t>
            </a:r>
          </a:p>
        </p:txBody>
      </p:sp>
    </p:spTree>
    <p:extLst>
      <p:ext uri="{BB962C8B-B14F-4D97-AF65-F5344CB8AC3E}">
        <p14:creationId xmlns:p14="http://schemas.microsoft.com/office/powerpoint/2010/main" val="240929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10" name="Plassholder for tekst 9"/>
          <p:cNvSpPr>
            <a:spLocks noGrp="1"/>
          </p:cNvSpPr>
          <p:nvPr>
            <p:ph type="body" sz="quarter" idx="14" hasCustomPrompt="1"/>
          </p:nvPr>
        </p:nvSpPr>
        <p:spPr>
          <a:xfrm>
            <a:off x="451295" y="1782089"/>
            <a:ext cx="5285142" cy="4741379"/>
          </a:xfrm>
          <a:prstGeom prst="rect">
            <a:avLst/>
          </a:prstGeom>
        </p:spPr>
        <p:txBody>
          <a:bodyPr lIns="0" tIns="0" rIns="0" bIns="0"/>
          <a:lstStyle>
            <a:lvl1pPr>
              <a:defRPr sz="2799"/>
            </a:lvl1pPr>
          </a:lstStyle>
          <a:p>
            <a:pPr lvl="0"/>
            <a:r>
              <a:rPr lang="nb-NO" dirty="0"/>
              <a:t>Klikk for å legge til tekst</a:t>
            </a:r>
          </a:p>
        </p:txBody>
      </p:sp>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6464463" y="1782089"/>
            <a:ext cx="5283424" cy="4741379"/>
          </a:xfrm>
          <a:noFill/>
          <a:ln>
            <a:noFill/>
          </a:ln>
        </p:spPr>
        <p:txBody>
          <a:bodyPr bIns="720000" anchor="ctr" anchorCtr="1"/>
          <a:lstStyle>
            <a:lvl1pPr>
              <a:buNone/>
              <a:defRPr sz="1999" i="1">
                <a:ln>
                  <a:noFill/>
                </a:ln>
              </a:defRPr>
            </a:lvl1pPr>
          </a:lstStyle>
          <a:p>
            <a:r>
              <a:rPr lang="nn-NO" noProof="0" dirty="0"/>
              <a:t>Klikk på ikonet for å legge til eit diagram</a:t>
            </a:r>
          </a:p>
        </p:txBody>
      </p:sp>
      <p:sp>
        <p:nvSpPr>
          <p:cNvPr id="7" name="Plassholder for tittel 1">
            <a:extLst>
              <a:ext uri="{FF2B5EF4-FFF2-40B4-BE49-F238E27FC236}">
                <a16:creationId xmlns:a16="http://schemas.microsoft.com/office/drawing/2014/main" id="{CF79CBE9-ED30-4745-8775-F85B8E751C84}"/>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8249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451296" y="1797583"/>
            <a:ext cx="9604486" cy="4741379"/>
          </a:xfrm>
          <a:noFill/>
          <a:ln>
            <a:noFill/>
          </a:ln>
        </p:spPr>
        <p:txBody>
          <a:bodyPr bIns="720000" anchor="ctr" anchorCtr="1"/>
          <a:lstStyle>
            <a:lvl1pPr>
              <a:buNone/>
              <a:defRPr sz="1999" i="1">
                <a:ln>
                  <a:noFill/>
                </a:ln>
              </a:defRPr>
            </a:lvl1pPr>
          </a:lstStyle>
          <a:p>
            <a:r>
              <a:rPr lang="nn-NO" noProof="0" dirty="0"/>
              <a:t>Klikk på ikonet for å legge til eit diagram</a:t>
            </a:r>
          </a:p>
        </p:txBody>
      </p:sp>
      <p:sp>
        <p:nvSpPr>
          <p:cNvPr id="6" name="Plassholder for tittel 1">
            <a:extLst>
              <a:ext uri="{FF2B5EF4-FFF2-40B4-BE49-F238E27FC236}">
                <a16:creationId xmlns:a16="http://schemas.microsoft.com/office/drawing/2014/main" id="{EF85603B-FF17-DC49-B8B0-9CA854437CA9}"/>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2584618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704" y="1503637"/>
            <a:ext cx="5179158" cy="3506318"/>
          </a:xfrm>
        </p:spPr>
        <p:txBody>
          <a:bodyPr vert="horz" lIns="0" tIns="0" anchor="t" anchorCtr="0">
            <a:normAutofit/>
          </a:bodyPr>
          <a:lstStyle>
            <a:lvl1pPr marL="0" indent="0" algn="l">
              <a:buNone/>
              <a:defRPr sz="4999" b="1" spc="-150">
                <a:solidFill>
                  <a:srgbClr val="440C1A"/>
                </a:solidFill>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n-NO" noProof="0" dirty="0"/>
              <a:t>Klikk for å legge til namn på nytt kapittel</a:t>
            </a:r>
          </a:p>
        </p:txBody>
      </p:sp>
      <p:pic>
        <p:nvPicPr>
          <p:cNvPr id="8" name="Bilde 7">
            <a:extLst>
              <a:ext uri="{FF2B5EF4-FFF2-40B4-BE49-F238E27FC236}">
                <a16:creationId xmlns:a16="http://schemas.microsoft.com/office/drawing/2014/main" id="{64E2EF65-CB46-204F-A876-7C3548CFC4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704" y="5896196"/>
            <a:ext cx="2990821" cy="627785"/>
          </a:xfrm>
          <a:prstGeom prst="rect">
            <a:avLst/>
          </a:prstGeom>
        </p:spPr>
      </p:pic>
      <p:pic>
        <p:nvPicPr>
          <p:cNvPr id="6" name="Bilde 5" descr="Et bilde som inneholder kart&#10;&#10;Automatisk generert beskrivelse">
            <a:extLst>
              <a:ext uri="{FF2B5EF4-FFF2-40B4-BE49-F238E27FC236}">
                <a16:creationId xmlns:a16="http://schemas.microsoft.com/office/drawing/2014/main" id="{53910061-EE8B-2C4C-ADCA-F2E68A5658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37"/>
          <a:stretch/>
        </p:blipFill>
        <p:spPr>
          <a:xfrm>
            <a:off x="6643867" y="-19794"/>
            <a:ext cx="5551308" cy="6545285"/>
          </a:xfrm>
          <a:prstGeom prst="rect">
            <a:avLst/>
          </a:prstGeom>
        </p:spPr>
      </p:pic>
    </p:spTree>
    <p:extLst>
      <p:ext uri="{BB962C8B-B14F-4D97-AF65-F5344CB8AC3E}">
        <p14:creationId xmlns:p14="http://schemas.microsoft.com/office/powerpoint/2010/main" val="3994797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ste lysark">
    <p:bg>
      <p:bgPr>
        <a:solidFill>
          <a:srgbClr val="F2EBDD"/>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B585F6C6-F177-E247-8C62-2338E01EDEE6}"/>
              </a:ext>
            </a:extLst>
          </p:cNvPr>
          <p:cNvSpPr txBox="1"/>
          <p:nvPr userDrawn="1"/>
        </p:nvSpPr>
        <p:spPr>
          <a:xfrm>
            <a:off x="476954" y="505985"/>
            <a:ext cx="10678211" cy="3425786"/>
          </a:xfrm>
          <a:prstGeom prst="rect">
            <a:avLst/>
          </a:prstGeom>
          <a:noFill/>
        </p:spPr>
        <p:txBody>
          <a:bodyPr wrap="square" rtlCol="0">
            <a:spAutoFit/>
          </a:bodyPr>
          <a:lstStyle/>
          <a:p>
            <a:pPr>
              <a:lnSpc>
                <a:spcPts val="12996"/>
              </a:lnSpc>
            </a:pPr>
            <a:r>
              <a:rPr lang="nn-NO" sz="10997" b="1" i="0" spc="-300" dirty="0">
                <a:solidFill>
                  <a:srgbClr val="EB4040"/>
                </a:solidFill>
                <a:latin typeface="Arial" panose="020B0604020202020204" pitchFamily="34" charset="0"/>
                <a:cs typeface="Arial" panose="020B0604020202020204" pitchFamily="34" charset="0"/>
              </a:rPr>
              <a:t>For dei mange</a:t>
            </a:r>
          </a:p>
          <a:p>
            <a:pPr>
              <a:lnSpc>
                <a:spcPts val="12996"/>
              </a:lnSpc>
            </a:pPr>
            <a:r>
              <a:rPr lang="nn-NO" sz="10997" b="1" i="0" spc="-300" dirty="0">
                <a:solidFill>
                  <a:srgbClr val="EB4040"/>
                </a:solidFill>
                <a:latin typeface="Arial" panose="020B0604020202020204" pitchFamily="34" charset="0"/>
                <a:cs typeface="Arial" panose="020B0604020202020204" pitchFamily="34" charset="0"/>
              </a:rPr>
              <a:t>– ikkje for dei få</a:t>
            </a:r>
          </a:p>
        </p:txBody>
      </p:sp>
      <p:sp>
        <p:nvSpPr>
          <p:cNvPr id="9" name="TekstSylinder 8">
            <a:extLst>
              <a:ext uri="{FF2B5EF4-FFF2-40B4-BE49-F238E27FC236}">
                <a16:creationId xmlns:a16="http://schemas.microsoft.com/office/drawing/2014/main" id="{2A551AA8-C8F2-2143-8B9E-6D16AFD41667}"/>
              </a:ext>
            </a:extLst>
          </p:cNvPr>
          <p:cNvSpPr txBox="1"/>
          <p:nvPr userDrawn="1"/>
        </p:nvSpPr>
        <p:spPr>
          <a:xfrm>
            <a:off x="476954" y="5890457"/>
            <a:ext cx="4080607" cy="461558"/>
          </a:xfrm>
          <a:prstGeom prst="rect">
            <a:avLst/>
          </a:prstGeom>
          <a:noFill/>
        </p:spPr>
        <p:txBody>
          <a:bodyPr wrap="square" rtlCol="0">
            <a:spAutoFit/>
          </a:bodyPr>
          <a:lstStyle/>
          <a:p>
            <a:r>
              <a:rPr lang="nn-NO" sz="2399" b="0" i="0" dirty="0" err="1">
                <a:solidFill>
                  <a:srgbClr val="440C1A"/>
                </a:solidFill>
                <a:latin typeface="Arial" panose="020B0604020202020204" pitchFamily="34" charset="0"/>
                <a:cs typeface="Arial" panose="020B0604020202020204" pitchFamily="34" charset="0"/>
              </a:rPr>
              <a:t>sv.no</a:t>
            </a:r>
            <a:r>
              <a:rPr lang="nn-NO" sz="2399" b="0" i="0" dirty="0">
                <a:solidFill>
                  <a:srgbClr val="440C1A"/>
                </a:solidFill>
                <a:latin typeface="Arial" panose="020B0604020202020204" pitchFamily="34" charset="0"/>
                <a:cs typeface="Arial" panose="020B0604020202020204" pitchFamily="34" charset="0"/>
              </a:rPr>
              <a:t>/bli-medlem</a:t>
            </a:r>
          </a:p>
        </p:txBody>
      </p:sp>
      <p:pic>
        <p:nvPicPr>
          <p:cNvPr id="11" name="Bilde 10">
            <a:extLst>
              <a:ext uri="{FF2B5EF4-FFF2-40B4-BE49-F238E27FC236}">
                <a16:creationId xmlns:a16="http://schemas.microsoft.com/office/drawing/2014/main" id="{C941E266-5076-2043-AA6B-32B30E5FD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074134" y="4790276"/>
            <a:ext cx="2640912" cy="1561738"/>
          </a:xfrm>
          <a:prstGeom prst="rect">
            <a:avLst/>
          </a:prstGeom>
        </p:spPr>
      </p:pic>
    </p:spTree>
    <p:extLst>
      <p:ext uri="{BB962C8B-B14F-4D97-AF65-F5344CB8AC3E}">
        <p14:creationId xmlns:p14="http://schemas.microsoft.com/office/powerpoint/2010/main" val="3065316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ramside lys grøn">
    <p:bg>
      <p:bgRef idx="1001">
        <a:schemeClr val="bg2"/>
      </p:bgRef>
    </p:bg>
    <p:spTree>
      <p:nvGrpSpPr>
        <p:cNvPr id="1" name=""/>
        <p:cNvGrpSpPr/>
        <p:nvPr/>
      </p:nvGrpSpPr>
      <p:grpSpPr>
        <a:xfrm>
          <a:off x="0" y="0"/>
          <a:ext cx="0" cy="0"/>
          <a:chOff x="0" y="0"/>
          <a:chExt cx="0" cy="0"/>
        </a:xfrm>
      </p:grpSpPr>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2245" y="0"/>
            <a:ext cx="5549755" cy="6525289"/>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defRPr>
            </a:lvl1pPr>
          </a:lstStyle>
          <a:p>
            <a:r>
              <a:rPr lang="nb-NO" noProof="0" dirty="0"/>
              <a:t>Klikk på ikonet for å endre </a:t>
            </a:r>
            <a:r>
              <a:rPr lang="nb-NO" noProof="0" dirty="0" err="1"/>
              <a:t>biletet</a:t>
            </a:r>
            <a:endParaRPr lang="nn-NO" noProof="0" dirty="0"/>
          </a:p>
        </p:txBody>
      </p:sp>
      <p:pic>
        <p:nvPicPr>
          <p:cNvPr id="8" name="Bilde 7" descr="Et bilde som inneholder person, mann, innendørs, holder&#10;&#10;Automatisk generert beskrivelse">
            <a:extLst>
              <a:ext uri="{FF2B5EF4-FFF2-40B4-BE49-F238E27FC236}">
                <a16:creationId xmlns:a16="http://schemas.microsoft.com/office/drawing/2014/main" id="{5A618BEE-D740-A340-B645-9A52F512B9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87" b="2318"/>
          <a:stretch/>
        </p:blipFill>
        <p:spPr>
          <a:xfrm>
            <a:off x="6642245" y="0"/>
            <a:ext cx="5549756" cy="6524133"/>
          </a:xfrm>
          <a:prstGeom prst="rect">
            <a:avLst/>
          </a:prstGeom>
        </p:spPr>
      </p:pic>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062" y="600004"/>
            <a:ext cx="5647937" cy="2807811"/>
          </a:xfrm>
          <a:prstGeom prst="rect">
            <a:avLst/>
          </a:prstGeom>
          <a:solidFill>
            <a:srgbClr val="253325">
              <a:alpha val="0"/>
            </a:srgbClr>
          </a:solidFill>
        </p:spPr>
        <p:txBody>
          <a:bodyPr wrap="square" lIns="0" anchor="b" anchorCtr="0">
            <a:noAutofit/>
          </a:bodyPr>
          <a:lstStyle>
            <a:lvl1pPr>
              <a:lnSpc>
                <a:spcPts val="7298"/>
              </a:lnSpc>
              <a:defRPr sz="6998" b="1">
                <a:solidFill>
                  <a:srgbClr val="253325"/>
                </a:solidFill>
                <a:latin typeface="Arial" panose="020B0604020202020204" pitchFamily="34" charset="0"/>
                <a:cs typeface="Arial" panose="020B0604020202020204" pitchFamily="34" charset="0"/>
              </a:defRPr>
            </a:lvl1pPr>
          </a:lstStyle>
          <a:p>
            <a:r>
              <a:rPr lang="nb-NO" dirty="0"/>
              <a:t>Legg til tittel (inntil tre linjer)</a:t>
            </a:r>
            <a:endParaRPr lang="nn-NO" dirty="0"/>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061" y="4570010"/>
            <a:ext cx="5647938" cy="344298"/>
          </a:xfrm>
        </p:spPr>
        <p:txBody>
          <a:bodyPr/>
          <a:lstStyle>
            <a:lvl1pPr>
              <a:buClr>
                <a:srgbClr val="539760"/>
              </a:buClr>
              <a:buNone/>
              <a:defRPr sz="1999" i="0" spc="0">
                <a:solidFill>
                  <a:srgbClr val="253325"/>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Legg til namn på foredragshaldar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061" y="5777995"/>
            <a:ext cx="1261723" cy="746137"/>
          </a:xfrm>
          <a:prstGeom prst="rect">
            <a:avLst/>
          </a:prstGeom>
        </p:spPr>
      </p:pic>
      <p:sp>
        <p:nvSpPr>
          <p:cNvPr id="18" name="Undertittel 2">
            <a:extLst>
              <a:ext uri="{FF2B5EF4-FFF2-40B4-BE49-F238E27FC236}">
                <a16:creationId xmlns:a16="http://schemas.microsoft.com/office/drawing/2014/main" id="{57BAD236-BA49-C44D-8D38-D5C49D4CEB13}"/>
              </a:ext>
            </a:extLst>
          </p:cNvPr>
          <p:cNvSpPr>
            <a:spLocks noGrp="1"/>
          </p:cNvSpPr>
          <p:nvPr>
            <p:ph type="subTitle" idx="1" hasCustomPrompt="1"/>
          </p:nvPr>
        </p:nvSpPr>
        <p:spPr>
          <a:xfrm>
            <a:off x="448062" y="3711201"/>
            <a:ext cx="5647938" cy="777149"/>
          </a:xfrm>
        </p:spPr>
        <p:txBody>
          <a:bodyPr wrap="square" lIns="0" anchor="b" anchorCtr="0">
            <a:spAutoFit/>
          </a:bodyPr>
          <a:lstStyle>
            <a:lvl1pPr marL="0" indent="0" algn="l">
              <a:spcBef>
                <a:spcPts val="0"/>
              </a:spcBef>
              <a:buNone/>
              <a:defRPr sz="2799" b="1" i="0" spc="0">
                <a:solidFill>
                  <a:srgbClr val="253325"/>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Legg til tid og stad for foredraget (inntil to linjer)</a:t>
            </a:r>
          </a:p>
        </p:txBody>
      </p:sp>
    </p:spTree>
    <p:extLst>
      <p:ext uri="{BB962C8B-B14F-4D97-AF65-F5344CB8AC3E}">
        <p14:creationId xmlns:p14="http://schemas.microsoft.com/office/powerpoint/2010/main" val="114812129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nhald lys grøn">
    <p:bg>
      <p:bgPr>
        <a:solidFill>
          <a:srgbClr val="EFEFEF"/>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869"/>
            <a:ext cx="8465920" cy="763023"/>
          </a:xfrm>
          <a:prstGeom prst="rect">
            <a:avLst/>
          </a:prstGeom>
          <a:solidFill>
            <a:srgbClr val="539760"/>
          </a:solidFill>
        </p:spPr>
        <p:txBody>
          <a:bodyPr/>
          <a:lstStyle>
            <a:lvl1pPr>
              <a:defRPr>
                <a:solidFill>
                  <a:srgbClr val="EFEFEF"/>
                </a:solidFill>
              </a:defRPr>
            </a:lvl1pPr>
          </a:lstStyle>
          <a:p>
            <a:r>
              <a:rPr lang="nb-NO" dirty="0"/>
              <a:t>Klikk for å legge til tittel</a:t>
            </a:r>
          </a:p>
        </p:txBody>
      </p:sp>
      <p:sp>
        <p:nvSpPr>
          <p:cNvPr id="3" name="Plassholder for innhold 2"/>
          <p:cNvSpPr>
            <a:spLocks noGrp="1"/>
          </p:cNvSpPr>
          <p:nvPr>
            <p:ph idx="1"/>
          </p:nvPr>
        </p:nvSpPr>
        <p:spPr>
          <a:xfrm>
            <a:off x="543868" y="1793661"/>
            <a:ext cx="9595632" cy="4756094"/>
          </a:xfrm>
        </p:spPr>
        <p:txBody>
          <a:bodyPr/>
          <a:lstStyle>
            <a:lvl1pPr>
              <a:buClr>
                <a:srgbClr val="539760"/>
              </a:buClr>
              <a:defRPr>
                <a:solidFill>
                  <a:srgbClr val="253325"/>
                </a:solidFill>
              </a:defRPr>
            </a:lvl1pPr>
            <a:lvl2pPr>
              <a:defRPr>
                <a:solidFill>
                  <a:srgbClr val="253325"/>
                </a:solidFill>
              </a:defRPr>
            </a:lvl2pPr>
            <a:lvl3pPr>
              <a:defRPr sz="2599">
                <a:solidFill>
                  <a:srgbClr val="253325"/>
                </a:solidFill>
              </a:defRPr>
            </a:lvl3pPr>
            <a:lvl4pPr>
              <a:defRPr>
                <a:solidFill>
                  <a:srgbClr val="253325"/>
                </a:solidFill>
              </a:defRPr>
            </a:lvl4pPr>
            <a:lvl5pPr>
              <a:defRPr>
                <a:solidFill>
                  <a:srgbClr val="253325"/>
                </a:solidFill>
              </a:defRPr>
            </a:lvl5pPr>
            <a:lvl6pPr>
              <a:defRPr>
                <a:solidFill>
                  <a:srgbClr val="253325"/>
                </a:solidFill>
              </a:defRPr>
            </a:lvl6pPr>
            <a:lvl7pPr>
              <a:defRPr>
                <a:solidFill>
                  <a:srgbClr val="253325"/>
                </a:solidFill>
              </a:defRPr>
            </a:lvl7pPr>
            <a:lvl8pPr>
              <a:defRPr>
                <a:solidFill>
                  <a:srgbClr val="253325"/>
                </a:solidFill>
              </a:defRPr>
            </a:lvl8pPr>
            <a:lvl9pPr>
              <a:defRPr>
                <a:solidFill>
                  <a:srgbClr val="253325"/>
                </a:solidFill>
              </a:defRPr>
            </a:lvl9pPr>
          </a:lstStyle>
          <a:p>
            <a:pPr lvl="0"/>
            <a:r>
              <a:rPr lang="nb-NO"/>
              <a:t>Klikk for å redigere tekststiler i malen</a:t>
            </a:r>
          </a:p>
        </p:txBody>
      </p:sp>
      <p:pic>
        <p:nvPicPr>
          <p:cNvPr id="6" name="Bilde 5">
            <a:extLst>
              <a:ext uri="{FF2B5EF4-FFF2-40B4-BE49-F238E27FC236}">
                <a16:creationId xmlns:a16="http://schemas.microsoft.com/office/drawing/2014/main" id="{AAFA8B6C-64EB-2F4F-A06E-9A23A3648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2921" y="483869"/>
            <a:ext cx="2990821" cy="627785"/>
          </a:xfrm>
          <a:prstGeom prst="rect">
            <a:avLst/>
          </a:prstGeom>
        </p:spPr>
      </p:pic>
    </p:spTree>
    <p:extLst>
      <p:ext uri="{BB962C8B-B14F-4D97-AF65-F5344CB8AC3E}">
        <p14:creationId xmlns:p14="http://schemas.microsoft.com/office/powerpoint/2010/main" val="137943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ramside mørk raud">
    <p:bg>
      <p:bgPr>
        <a:solidFill>
          <a:srgbClr val="440C1A"/>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763" y="8398"/>
            <a:ext cx="11707751" cy="4056261"/>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defRPr>
            </a:lvl1pPr>
          </a:lstStyle>
          <a:p>
            <a:r>
              <a:rPr lang="nn-NO" noProof="0" dirty="0"/>
              <a:t>Klikk på ikonet for å endre biletet</a:t>
            </a:r>
          </a:p>
        </p:txBody>
      </p:sp>
      <p:sp>
        <p:nvSpPr>
          <p:cNvPr id="9" name="Undertittel 2">
            <a:extLst>
              <a:ext uri="{FF2B5EF4-FFF2-40B4-BE49-F238E27FC236}">
                <a16:creationId xmlns:a16="http://schemas.microsoft.com/office/drawing/2014/main" id="{87BEF500-E910-8A45-BBF8-65EF6B3BB1D4}"/>
              </a:ext>
            </a:extLst>
          </p:cNvPr>
          <p:cNvSpPr>
            <a:spLocks noGrp="1"/>
          </p:cNvSpPr>
          <p:nvPr>
            <p:ph type="subTitle" idx="1" hasCustomPrompt="1"/>
          </p:nvPr>
        </p:nvSpPr>
        <p:spPr>
          <a:xfrm>
            <a:off x="487763" y="5761277"/>
            <a:ext cx="9554770" cy="387708"/>
          </a:xfrm>
        </p:spPr>
        <p:txBody>
          <a:bodyPr wrap="square" lIns="0">
            <a:spAutoFit/>
          </a:bodyPr>
          <a:lstStyle>
            <a:lvl1pPr marL="0" indent="0" algn="l">
              <a:buNone/>
              <a:defRPr sz="2799" b="1" i="0" spc="0">
                <a:solidFill>
                  <a:srgbClr val="F2EBDD"/>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Klikk for å legge til tid og stad for foredraget (1 linje)</a:t>
            </a:r>
          </a:p>
        </p:txBody>
      </p:sp>
      <p:sp>
        <p:nvSpPr>
          <p:cNvPr id="7" name="Plassholder for innhold 2">
            <a:extLst>
              <a:ext uri="{FF2B5EF4-FFF2-40B4-BE49-F238E27FC236}">
                <a16:creationId xmlns:a16="http://schemas.microsoft.com/office/drawing/2014/main" id="{5DD842C2-2465-CD4E-9F0A-ABF730610906}"/>
              </a:ext>
            </a:extLst>
          </p:cNvPr>
          <p:cNvSpPr>
            <a:spLocks noGrp="1"/>
          </p:cNvSpPr>
          <p:nvPr>
            <p:ph idx="14" hasCustomPrompt="1"/>
          </p:nvPr>
        </p:nvSpPr>
        <p:spPr>
          <a:xfrm>
            <a:off x="487763" y="6182226"/>
            <a:ext cx="9554770" cy="333798"/>
          </a:xfrm>
        </p:spPr>
        <p:txBody>
          <a:bodyPr anchor="b" anchorCtr="0"/>
          <a:lstStyle>
            <a:lvl1pPr>
              <a:buClr>
                <a:srgbClr val="539760"/>
              </a:buClr>
              <a:buNone/>
              <a:defRPr sz="1999" i="0" spc="0">
                <a:solidFill>
                  <a:srgbClr val="F2EBD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Klikk for å legge til namn og rolle på foredragshaldar (1 linje)</a:t>
            </a:r>
          </a:p>
        </p:txBody>
      </p:sp>
      <p:pic>
        <p:nvPicPr>
          <p:cNvPr id="3" name="Bilde 2" descr="Et bilde som inneholder gress, utendørs, person, felt&#10;&#10;Automatisk generert beskrivelse">
            <a:extLst>
              <a:ext uri="{FF2B5EF4-FFF2-40B4-BE49-F238E27FC236}">
                <a16:creationId xmlns:a16="http://schemas.microsoft.com/office/drawing/2014/main" id="{4806FC82-5873-8347-AA29-1EB5E7E22F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7763" y="11716"/>
            <a:ext cx="11706060" cy="4056569"/>
          </a:xfrm>
          <a:prstGeom prst="rect">
            <a:avLst/>
          </a:prstGeom>
        </p:spPr>
      </p:pic>
      <p:sp>
        <p:nvSpPr>
          <p:cNvPr id="6" name="Tittel 2">
            <a:extLst>
              <a:ext uri="{FF2B5EF4-FFF2-40B4-BE49-F238E27FC236}">
                <a16:creationId xmlns:a16="http://schemas.microsoft.com/office/drawing/2014/main" id="{B9FEFB67-430E-084A-8070-1C573CF8585C}"/>
              </a:ext>
            </a:extLst>
          </p:cNvPr>
          <p:cNvSpPr>
            <a:spLocks noGrp="1"/>
          </p:cNvSpPr>
          <p:nvPr>
            <p:ph type="ctrTitle" hasCustomPrompt="1"/>
          </p:nvPr>
        </p:nvSpPr>
        <p:spPr>
          <a:xfrm>
            <a:off x="487763" y="3873905"/>
            <a:ext cx="11704236" cy="1871874"/>
          </a:xfrm>
          <a:prstGeom prst="rect">
            <a:avLst/>
          </a:prstGeom>
          <a:solidFill>
            <a:srgbClr val="253325">
              <a:alpha val="0"/>
            </a:srgbClr>
          </a:solidFill>
        </p:spPr>
        <p:txBody>
          <a:bodyPr wrap="square" lIns="0" anchor="t" anchorCtr="0">
            <a:noAutofit/>
          </a:bodyPr>
          <a:lstStyle>
            <a:lvl1pPr>
              <a:lnSpc>
                <a:spcPts val="7298"/>
              </a:lnSpc>
              <a:defRPr sz="6998" b="1" spc="0">
                <a:solidFill>
                  <a:srgbClr val="F2EBDD"/>
                </a:solidFill>
              </a:defRPr>
            </a:lvl1pPr>
          </a:lstStyle>
          <a:p>
            <a:r>
              <a:rPr lang="nb-NO" dirty="0"/>
              <a:t>Klikk for å legge til tittel (inntil to linjer)</a:t>
            </a:r>
            <a:endParaRPr lang="nn-NO" dirty="0"/>
          </a:p>
        </p:txBody>
      </p:sp>
      <p:pic>
        <p:nvPicPr>
          <p:cNvPr id="11" name="Bilde 10">
            <a:extLst>
              <a:ext uri="{FF2B5EF4-FFF2-40B4-BE49-F238E27FC236}">
                <a16:creationId xmlns:a16="http://schemas.microsoft.com/office/drawing/2014/main" id="{46800706-7B1B-7746-881F-626D52BAACA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2514" y="5769886"/>
            <a:ext cx="1261723" cy="746137"/>
          </a:xfrm>
          <a:prstGeom prst="rect">
            <a:avLst/>
          </a:prstGeom>
        </p:spPr>
      </p:pic>
    </p:spTree>
    <p:extLst>
      <p:ext uri="{BB962C8B-B14F-4D97-AF65-F5344CB8AC3E}">
        <p14:creationId xmlns:p14="http://schemas.microsoft.com/office/powerpoint/2010/main" val="3392811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nhald mørk raud">
    <p:bg>
      <p:bgPr>
        <a:solidFill>
          <a:srgbClr val="440C1A"/>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73E057A0-C139-8441-98B2-045307FA8AB3}"/>
              </a:ext>
            </a:extLst>
          </p:cNvPr>
          <p:cNvSpPr>
            <a:spLocks noGrp="1"/>
          </p:cNvSpPr>
          <p:nvPr>
            <p:ph idx="1" hasCustomPrompt="1"/>
          </p:nvPr>
        </p:nvSpPr>
        <p:spPr>
          <a:xfrm>
            <a:off x="451295" y="1793662"/>
            <a:ext cx="9650774" cy="4732950"/>
          </a:xfrm>
        </p:spPr>
        <p:txBody>
          <a:bodyPr/>
          <a:lstStyle>
            <a:lvl1pPr>
              <a:defRPr>
                <a:solidFill>
                  <a:srgbClr val="F2EBDD"/>
                </a:solidFill>
              </a:defRPr>
            </a:lvl1pPr>
            <a:lvl2pPr>
              <a:defRPr>
                <a:solidFill>
                  <a:srgbClr val="F2EBDD"/>
                </a:solidFill>
              </a:defRPr>
            </a:lvl2pPr>
            <a:lvl3pPr>
              <a:defRPr>
                <a:solidFill>
                  <a:srgbClr val="F2EBDD"/>
                </a:solidFill>
              </a:defRPr>
            </a:lvl3pPr>
            <a:lvl4pPr>
              <a:defRPr>
                <a:solidFill>
                  <a:srgbClr val="F2EBDD"/>
                </a:solidFill>
              </a:defRPr>
            </a:lvl4pPr>
            <a:lvl5pPr>
              <a:defRPr>
                <a:solidFill>
                  <a:srgbClr val="F2EBDD"/>
                </a:solidFill>
              </a:defRPr>
            </a:lvl5pPr>
            <a:lvl6pPr>
              <a:defRPr>
                <a:solidFill>
                  <a:srgbClr val="F2EBDD"/>
                </a:solidFill>
              </a:defRPr>
            </a:lvl6pPr>
            <a:lvl7pPr>
              <a:defRPr>
                <a:solidFill>
                  <a:srgbClr val="F2EBDD"/>
                </a:solidFill>
              </a:defRPr>
            </a:lvl7pPr>
            <a:lvl8pPr>
              <a:defRPr>
                <a:solidFill>
                  <a:srgbClr val="F2EBDD"/>
                </a:solidFill>
              </a:defRPr>
            </a:lvl8pPr>
            <a:lvl9pPr>
              <a:defRPr>
                <a:solidFill>
                  <a:srgbClr val="F2EBDD"/>
                </a:solidFill>
              </a:defRPr>
            </a:lvl9pPr>
          </a:lstStyle>
          <a:p>
            <a:pPr lvl="0"/>
            <a:r>
              <a:rPr lang="nb-NO" dirty="0"/>
              <a:t>Klikk for å legge til tekst</a:t>
            </a:r>
          </a:p>
        </p:txBody>
      </p:sp>
      <p:pic>
        <p:nvPicPr>
          <p:cNvPr id="3" name="Bilde 2">
            <a:extLst>
              <a:ext uri="{FF2B5EF4-FFF2-40B4-BE49-F238E27FC236}">
                <a16:creationId xmlns:a16="http://schemas.microsoft.com/office/drawing/2014/main" id="{681FA4A0-3FE9-5F49-A04F-D3F816E31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2921" y="482288"/>
            <a:ext cx="2990821" cy="627785"/>
          </a:xfrm>
          <a:prstGeom prst="rect">
            <a:avLst/>
          </a:prstGeom>
        </p:spPr>
      </p:pic>
      <p:sp>
        <p:nvSpPr>
          <p:cNvPr id="5" name="Tittel 1">
            <a:extLst>
              <a:ext uri="{FF2B5EF4-FFF2-40B4-BE49-F238E27FC236}">
                <a16:creationId xmlns:a16="http://schemas.microsoft.com/office/drawing/2014/main" id="{C41B3790-7337-194B-9192-301D11064696}"/>
              </a:ext>
            </a:extLst>
          </p:cNvPr>
          <p:cNvSpPr>
            <a:spLocks noGrp="1"/>
          </p:cNvSpPr>
          <p:nvPr>
            <p:ph type="title" hasCustomPrompt="1"/>
          </p:nvPr>
        </p:nvSpPr>
        <p:spPr>
          <a:xfrm>
            <a:off x="0" y="483869"/>
            <a:ext cx="8465921" cy="763023"/>
          </a:xfrm>
          <a:prstGeom prst="rect">
            <a:avLst/>
          </a:prstGeom>
          <a:solidFill>
            <a:srgbClr val="EB4040"/>
          </a:solidFill>
        </p:spPr>
        <p:txBody>
          <a:bodyPr/>
          <a:lstStyle>
            <a:lvl1pPr>
              <a:defRPr>
                <a:solidFill>
                  <a:srgbClr val="F2EBDD"/>
                </a:solidFill>
              </a:defRPr>
            </a:lvl1pPr>
          </a:lstStyle>
          <a:p>
            <a:r>
              <a:rPr lang="nb-NO" dirty="0"/>
              <a:t>Klikk for å legge til tittel</a:t>
            </a:r>
          </a:p>
        </p:txBody>
      </p:sp>
    </p:spTree>
    <p:extLst>
      <p:ext uri="{BB962C8B-B14F-4D97-AF65-F5344CB8AC3E}">
        <p14:creationId xmlns:p14="http://schemas.microsoft.com/office/powerpoint/2010/main" val="278924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ramside mørk grøn">
    <p:bg>
      <p:bgPr>
        <a:solidFill>
          <a:srgbClr val="253325"/>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763" y="8398"/>
            <a:ext cx="11707751" cy="4056261"/>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defRPr>
            </a:lvl1pPr>
          </a:lstStyle>
          <a:p>
            <a:r>
              <a:rPr lang="nn-NO" noProof="0" dirty="0"/>
              <a:t>Klikk på ikonet for å endre biletet</a:t>
            </a:r>
          </a:p>
        </p:txBody>
      </p:sp>
      <p:pic>
        <p:nvPicPr>
          <p:cNvPr id="8" name="Bilde 7" descr="Et bilde som inneholder person, bygning, mann, stående&#10;&#10;Automatisk generert beskrivelse">
            <a:extLst>
              <a:ext uri="{FF2B5EF4-FFF2-40B4-BE49-F238E27FC236}">
                <a16:creationId xmlns:a16="http://schemas.microsoft.com/office/drawing/2014/main" id="{D8996D16-F5F1-7849-BFC7-3FDBF79973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69" t="-175" r="1952" b="175"/>
          <a:stretch/>
        </p:blipFill>
        <p:spPr>
          <a:xfrm>
            <a:off x="484248" y="-4111"/>
            <a:ext cx="11707751" cy="4081278"/>
          </a:xfrm>
          <a:prstGeom prst="rect">
            <a:avLst/>
          </a:prstGeom>
        </p:spPr>
      </p:pic>
      <p:sp>
        <p:nvSpPr>
          <p:cNvPr id="14" name="Undertittel 2">
            <a:extLst>
              <a:ext uri="{FF2B5EF4-FFF2-40B4-BE49-F238E27FC236}">
                <a16:creationId xmlns:a16="http://schemas.microsoft.com/office/drawing/2014/main" id="{3AB82720-8AA9-E446-83F6-41633D048B84}"/>
              </a:ext>
            </a:extLst>
          </p:cNvPr>
          <p:cNvSpPr>
            <a:spLocks noGrp="1"/>
          </p:cNvSpPr>
          <p:nvPr>
            <p:ph type="subTitle" idx="1" hasCustomPrompt="1"/>
          </p:nvPr>
        </p:nvSpPr>
        <p:spPr>
          <a:xfrm>
            <a:off x="487763" y="5761277"/>
            <a:ext cx="9554770" cy="387708"/>
          </a:xfrm>
        </p:spPr>
        <p:txBody>
          <a:bodyPr wrap="square" lIns="0">
            <a:spAutoFit/>
          </a:bodyPr>
          <a:lstStyle>
            <a:lvl1pPr marL="0" indent="0" algn="l">
              <a:buNone/>
              <a:defRPr sz="2799" b="1" i="0" spc="0">
                <a:solidFill>
                  <a:srgbClr val="EFEFEF"/>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Klikk for å legge til tid og stad for foredraget (1 linje)</a:t>
            </a:r>
          </a:p>
        </p:txBody>
      </p:sp>
      <p:sp>
        <p:nvSpPr>
          <p:cNvPr id="15" name="Plassholder for innhold 2">
            <a:extLst>
              <a:ext uri="{FF2B5EF4-FFF2-40B4-BE49-F238E27FC236}">
                <a16:creationId xmlns:a16="http://schemas.microsoft.com/office/drawing/2014/main" id="{88FE3AE7-7B6E-B14F-BFD4-CF53D54897B3}"/>
              </a:ext>
            </a:extLst>
          </p:cNvPr>
          <p:cNvSpPr>
            <a:spLocks noGrp="1"/>
          </p:cNvSpPr>
          <p:nvPr>
            <p:ph idx="14" hasCustomPrompt="1"/>
          </p:nvPr>
        </p:nvSpPr>
        <p:spPr>
          <a:xfrm>
            <a:off x="487763" y="6182226"/>
            <a:ext cx="9554770" cy="333798"/>
          </a:xfrm>
        </p:spPr>
        <p:txBody>
          <a:bodyPr anchor="b" anchorCtr="0"/>
          <a:lstStyle>
            <a:lvl1pPr>
              <a:buClr>
                <a:srgbClr val="539760"/>
              </a:buClr>
              <a:buNone/>
              <a:defRPr sz="1999" i="0" spc="0">
                <a:solidFill>
                  <a:srgbClr val="EFEFE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Klikk for å legge til namn og rolle på foredragshaldar (1 linje)</a:t>
            </a:r>
          </a:p>
        </p:txBody>
      </p:sp>
      <p:sp>
        <p:nvSpPr>
          <p:cNvPr id="16" name="Tittel 2">
            <a:extLst>
              <a:ext uri="{FF2B5EF4-FFF2-40B4-BE49-F238E27FC236}">
                <a16:creationId xmlns:a16="http://schemas.microsoft.com/office/drawing/2014/main" id="{DCD7FE7B-53BC-B84B-9ADE-9F9090B2C714}"/>
              </a:ext>
            </a:extLst>
          </p:cNvPr>
          <p:cNvSpPr>
            <a:spLocks noGrp="1"/>
          </p:cNvSpPr>
          <p:nvPr>
            <p:ph type="ctrTitle" hasCustomPrompt="1"/>
          </p:nvPr>
        </p:nvSpPr>
        <p:spPr>
          <a:xfrm>
            <a:off x="487763" y="3873905"/>
            <a:ext cx="11704236" cy="1871874"/>
          </a:xfrm>
          <a:prstGeom prst="rect">
            <a:avLst/>
          </a:prstGeom>
          <a:solidFill>
            <a:srgbClr val="253325">
              <a:alpha val="0"/>
            </a:srgbClr>
          </a:solidFill>
        </p:spPr>
        <p:txBody>
          <a:bodyPr wrap="square" lIns="0" anchor="t" anchorCtr="0">
            <a:noAutofit/>
          </a:bodyPr>
          <a:lstStyle>
            <a:lvl1pPr>
              <a:lnSpc>
                <a:spcPts val="7298"/>
              </a:lnSpc>
              <a:defRPr sz="6998" b="1" spc="0">
                <a:solidFill>
                  <a:srgbClr val="EFEFEF"/>
                </a:solidFill>
              </a:defRPr>
            </a:lvl1pPr>
          </a:lstStyle>
          <a:p>
            <a:r>
              <a:rPr lang="nb-NO" dirty="0"/>
              <a:t>Klikk for å legge til tittel (inntil to linjer)</a:t>
            </a:r>
            <a:endParaRPr lang="nn-NO" dirty="0"/>
          </a:p>
        </p:txBody>
      </p:sp>
      <p:pic>
        <p:nvPicPr>
          <p:cNvPr id="18" name="Bilde 17">
            <a:extLst>
              <a:ext uri="{FF2B5EF4-FFF2-40B4-BE49-F238E27FC236}">
                <a16:creationId xmlns:a16="http://schemas.microsoft.com/office/drawing/2014/main" id="{49C075CE-036F-9647-8B30-860D95D2135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2514" y="5769886"/>
            <a:ext cx="1261723" cy="746137"/>
          </a:xfrm>
          <a:prstGeom prst="rect">
            <a:avLst/>
          </a:prstGeom>
        </p:spPr>
      </p:pic>
    </p:spTree>
    <p:extLst>
      <p:ext uri="{BB962C8B-B14F-4D97-AF65-F5344CB8AC3E}">
        <p14:creationId xmlns:p14="http://schemas.microsoft.com/office/powerpoint/2010/main" val="269022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nhald lys rau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dirty="0"/>
              <a:t>Klikk for å legge til tittel</a:t>
            </a:r>
          </a:p>
        </p:txBody>
      </p:sp>
      <p:sp>
        <p:nvSpPr>
          <p:cNvPr id="3" name="Plassholder for innhold 2"/>
          <p:cNvSpPr>
            <a:spLocks noGrp="1"/>
          </p:cNvSpPr>
          <p:nvPr>
            <p:ph idx="1"/>
          </p:nvPr>
        </p:nvSpPr>
        <p:spPr/>
        <p:txBody>
          <a:bodyPr/>
          <a:lstStyle>
            <a:lvl2pPr>
              <a:defRPr/>
            </a:lvl2pPr>
            <a:lvl3pPr>
              <a:defRPr/>
            </a:lvl3pPr>
            <a:lvl4pPr>
              <a:defRPr/>
            </a:lvl4pPr>
            <a:lvl5pPr>
              <a:defRPr/>
            </a:lvl5pPr>
            <a:lvl6pPr>
              <a:defRPr/>
            </a:lvl6pPr>
            <a:lvl7pPr>
              <a:defRPr/>
            </a:lvl7pPr>
            <a:lvl8pPr>
              <a:defRPr/>
            </a:lvl8pPr>
            <a:lvl9pPr>
              <a:defRPr/>
            </a:lvl9pPr>
          </a:lstStyle>
          <a:p>
            <a:pPr lvl="0"/>
            <a:r>
              <a:rPr lang="nb-NO"/>
              <a:t>Klikk for å redigere tekststiler i malen</a:t>
            </a:r>
          </a:p>
        </p:txBody>
      </p:sp>
    </p:spTree>
    <p:extLst>
      <p:ext uri="{BB962C8B-B14F-4D97-AF65-F5344CB8AC3E}">
        <p14:creationId xmlns:p14="http://schemas.microsoft.com/office/powerpoint/2010/main" val="3724185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nhald mørk grøn">
    <p:bg>
      <p:bgPr>
        <a:solidFill>
          <a:srgbClr val="253325"/>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869"/>
            <a:ext cx="8465921" cy="763023"/>
          </a:xfrm>
          <a:prstGeom prst="rect">
            <a:avLst/>
          </a:prstGeom>
          <a:solidFill>
            <a:srgbClr val="539760"/>
          </a:solidFill>
        </p:spPr>
        <p:txBody>
          <a:bodyPr/>
          <a:lstStyle>
            <a:lvl1pPr>
              <a:defRPr>
                <a:solidFill>
                  <a:srgbClr val="EFEFEF"/>
                </a:solidFill>
              </a:defRPr>
            </a:lvl1pPr>
          </a:lstStyle>
          <a:p>
            <a:r>
              <a:rPr lang="nb-NO" dirty="0"/>
              <a:t>Klikk for å legge til tittel</a:t>
            </a:r>
          </a:p>
        </p:txBody>
      </p:sp>
      <p:sp>
        <p:nvSpPr>
          <p:cNvPr id="5" name="Plassholder for innhold 2">
            <a:extLst>
              <a:ext uri="{FF2B5EF4-FFF2-40B4-BE49-F238E27FC236}">
                <a16:creationId xmlns:a16="http://schemas.microsoft.com/office/drawing/2014/main" id="{4111DCA9-20CE-1242-9B52-473842A3B571}"/>
              </a:ext>
            </a:extLst>
          </p:cNvPr>
          <p:cNvSpPr>
            <a:spLocks noGrp="1"/>
          </p:cNvSpPr>
          <p:nvPr>
            <p:ph idx="1" hasCustomPrompt="1"/>
          </p:nvPr>
        </p:nvSpPr>
        <p:spPr>
          <a:xfrm>
            <a:off x="451295" y="1782088"/>
            <a:ext cx="9650774" cy="4732950"/>
          </a:xfrm>
        </p:spPr>
        <p:txBody>
          <a:bodyPr/>
          <a:lstStyle>
            <a:lvl1pPr>
              <a:buClr>
                <a:srgbClr val="539760"/>
              </a:buClr>
              <a:defRPr>
                <a:solidFill>
                  <a:srgbClr val="EFEFEF"/>
                </a:solidFill>
              </a:defRPr>
            </a:lvl1pPr>
            <a:lvl2pPr>
              <a:defRPr>
                <a:solidFill>
                  <a:srgbClr val="EFEFEF"/>
                </a:solidFill>
              </a:defRPr>
            </a:lvl2pPr>
            <a:lvl3pPr>
              <a:defRPr>
                <a:solidFill>
                  <a:srgbClr val="EFEFEF"/>
                </a:solidFill>
              </a:defRPr>
            </a:lvl3pPr>
            <a:lvl4pPr>
              <a:defRPr>
                <a:solidFill>
                  <a:srgbClr val="EFEFEF"/>
                </a:solidFill>
              </a:defRPr>
            </a:lvl4pPr>
            <a:lvl5pPr>
              <a:defRPr>
                <a:solidFill>
                  <a:srgbClr val="EFEFEF"/>
                </a:solidFill>
              </a:defRPr>
            </a:lvl5pPr>
            <a:lvl6pPr>
              <a:defRPr>
                <a:solidFill>
                  <a:srgbClr val="EFEFEF"/>
                </a:solidFill>
              </a:defRPr>
            </a:lvl6pPr>
            <a:lvl7pPr>
              <a:defRPr>
                <a:solidFill>
                  <a:srgbClr val="EFEFEF"/>
                </a:solidFill>
              </a:defRPr>
            </a:lvl7pPr>
            <a:lvl8pPr>
              <a:defRPr>
                <a:solidFill>
                  <a:srgbClr val="EFEFEF"/>
                </a:solidFill>
              </a:defRPr>
            </a:lvl8pPr>
            <a:lvl9pPr>
              <a:defRPr>
                <a:solidFill>
                  <a:srgbClr val="EFEFEF"/>
                </a:solidFill>
              </a:defRPr>
            </a:lvl9pPr>
          </a:lstStyle>
          <a:p>
            <a:pPr lvl="0"/>
            <a:r>
              <a:rPr lang="nb-NO" dirty="0"/>
              <a:t>Klikk for å legge til tekst</a:t>
            </a:r>
          </a:p>
        </p:txBody>
      </p:sp>
      <p:pic>
        <p:nvPicPr>
          <p:cNvPr id="4" name="Bilde 3">
            <a:extLst>
              <a:ext uri="{FF2B5EF4-FFF2-40B4-BE49-F238E27FC236}">
                <a16:creationId xmlns:a16="http://schemas.microsoft.com/office/drawing/2014/main" id="{8025CB97-396F-4B41-951A-C64652B657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6658" y="483869"/>
            <a:ext cx="2990821" cy="627785"/>
          </a:xfrm>
          <a:prstGeom prst="rect">
            <a:avLst/>
          </a:prstGeom>
        </p:spPr>
      </p:pic>
    </p:spTree>
    <p:extLst>
      <p:ext uri="{BB962C8B-B14F-4D97-AF65-F5344CB8AC3E}">
        <p14:creationId xmlns:p14="http://schemas.microsoft.com/office/powerpoint/2010/main" val="459135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koleringsforside">
    <p:bg>
      <p:bgPr>
        <a:solidFill>
          <a:schemeClr val="tx1"/>
        </a:solidFill>
        <a:effectLst/>
      </p:bgPr>
    </p:bg>
    <p:spTree>
      <p:nvGrpSpPr>
        <p:cNvPr id="1" name=""/>
        <p:cNvGrpSpPr/>
        <p:nvPr/>
      </p:nvGrpSpPr>
      <p:grpSpPr>
        <a:xfrm>
          <a:off x="0" y="0"/>
          <a:ext cx="0" cy="0"/>
          <a:chOff x="0" y="0"/>
          <a:chExt cx="0" cy="0"/>
        </a:xfrm>
      </p:grpSpPr>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062" y="600004"/>
            <a:ext cx="5647937" cy="2807811"/>
          </a:xfrm>
          <a:prstGeom prst="rect">
            <a:avLst/>
          </a:prstGeom>
          <a:solidFill>
            <a:srgbClr val="253325">
              <a:alpha val="0"/>
            </a:srgbClr>
          </a:solidFill>
        </p:spPr>
        <p:txBody>
          <a:bodyPr wrap="square" lIns="0" anchor="b" anchorCtr="0">
            <a:noAutofit/>
          </a:bodyPr>
          <a:lstStyle>
            <a:lvl1pPr>
              <a:lnSpc>
                <a:spcPts val="7298"/>
              </a:lnSpc>
              <a:defRPr sz="7798" b="1">
                <a:solidFill>
                  <a:schemeClr val="bg1"/>
                </a:solidFill>
                <a:latin typeface="Arial" panose="020B0604020202020204" pitchFamily="34" charset="0"/>
                <a:cs typeface="Arial" panose="020B0604020202020204" pitchFamily="34" charset="0"/>
              </a:defRPr>
            </a:lvl1pPr>
          </a:lstStyle>
          <a:p>
            <a:r>
              <a:rPr lang="nb-NO"/>
              <a:t>Legg til tittel (inntil tre linjer)</a:t>
            </a:r>
            <a:endParaRPr lang="nn-NO"/>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061" y="4570010"/>
            <a:ext cx="5647938" cy="344298"/>
          </a:xfrm>
        </p:spPr>
        <p:txBody>
          <a:bodyPr/>
          <a:lstStyle>
            <a:lvl1pPr>
              <a:buClr>
                <a:srgbClr val="539760"/>
              </a:buClr>
              <a:buNone/>
              <a:defRPr sz="1999" i="0" spc="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Legg til namn på kurshaldar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061" y="5777995"/>
            <a:ext cx="1261723" cy="746137"/>
          </a:xfrm>
          <a:prstGeom prst="rect">
            <a:avLst/>
          </a:prstGeom>
        </p:spPr>
      </p:pic>
      <p:sp>
        <p:nvSpPr>
          <p:cNvPr id="8" name="Undertittel 2">
            <a:extLst>
              <a:ext uri="{FF2B5EF4-FFF2-40B4-BE49-F238E27FC236}">
                <a16:creationId xmlns:a16="http://schemas.microsoft.com/office/drawing/2014/main" id="{06753A9A-86BE-4D47-8886-7ED8F4ACDA1D}"/>
              </a:ext>
            </a:extLst>
          </p:cNvPr>
          <p:cNvSpPr>
            <a:spLocks noGrp="1"/>
          </p:cNvSpPr>
          <p:nvPr>
            <p:ph type="subTitle" idx="1" hasCustomPrompt="1"/>
          </p:nvPr>
        </p:nvSpPr>
        <p:spPr>
          <a:xfrm>
            <a:off x="448062" y="3711201"/>
            <a:ext cx="5647938" cy="777149"/>
          </a:xfrm>
        </p:spPr>
        <p:txBody>
          <a:bodyPr wrap="square" lIns="0" anchor="b" anchorCtr="0">
            <a:spAutoFit/>
          </a:bodyPr>
          <a:lstStyle>
            <a:lvl1pPr marL="0" indent="0" algn="l">
              <a:spcBef>
                <a:spcPts val="0"/>
              </a:spcBef>
              <a:buNone/>
              <a:defRPr sz="2799" b="1" i="0" spc="0">
                <a:solidFill>
                  <a:schemeClr val="bg1"/>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Legg til tid og stad for skoleringa (inntil to linjer)</a:t>
            </a:r>
          </a:p>
        </p:txBody>
      </p:sp>
      <p:pic>
        <p:nvPicPr>
          <p:cNvPr id="5" name="Bilde 4" descr="Et bilde som inneholder tekst&#10;&#10;Automatisk generert beskrivelse">
            <a:extLst>
              <a:ext uri="{FF2B5EF4-FFF2-40B4-BE49-F238E27FC236}">
                <a16:creationId xmlns:a16="http://schemas.microsoft.com/office/drawing/2014/main" id="{F16C1560-4686-D14D-B545-04C53A06B9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54"/>
          <a:stretch/>
        </p:blipFill>
        <p:spPr>
          <a:xfrm>
            <a:off x="6642245" y="1"/>
            <a:ext cx="5549756" cy="6524132"/>
          </a:xfrm>
          <a:prstGeom prst="rect">
            <a:avLst/>
          </a:prstGeom>
        </p:spPr>
      </p:pic>
    </p:spTree>
    <p:extLst>
      <p:ext uri="{BB962C8B-B14F-4D97-AF65-F5344CB8AC3E}">
        <p14:creationId xmlns:p14="http://schemas.microsoft.com/office/powerpoint/2010/main" val="202228408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7452155" y="1782089"/>
            <a:ext cx="4739846" cy="4741379"/>
          </a:xfrm>
          <a:prstGeom prst="rect">
            <a:avLst/>
          </a:prstGeom>
          <a:solidFill>
            <a:srgbClr val="F2EBDD"/>
          </a:solidFill>
        </p:spPr>
        <p:txBody>
          <a:bodyPr lIns="0" tIns="0" rIns="0" bIns="720000" anchor="ctr" anchorCtr="1"/>
          <a:lstStyle>
            <a:lvl1pPr marL="0" indent="0" algn="ctr">
              <a:buNone/>
              <a:defRPr sz="1999" b="0" i="1">
                <a:latin typeface="Arial" panose="020B0604020202020204" pitchFamily="34" charset="0"/>
                <a:cs typeface="Arial" panose="020B0604020202020204" pitchFamily="34" charset="0"/>
              </a:defRPr>
            </a:lvl1pPr>
          </a:lstStyle>
          <a:p>
            <a:r>
              <a:rPr lang="nn-NO" noProof="0" dirty="0"/>
              <a:t>Klikk på ikonet for å legge til eit bilete</a:t>
            </a:r>
          </a:p>
        </p:txBody>
      </p:sp>
      <p:sp>
        <p:nvSpPr>
          <p:cNvPr id="10" name="Plassholder for tekst 9"/>
          <p:cNvSpPr>
            <a:spLocks noGrp="1"/>
          </p:cNvSpPr>
          <p:nvPr>
            <p:ph type="body" sz="quarter" idx="14" hasCustomPrompt="1"/>
          </p:nvPr>
        </p:nvSpPr>
        <p:spPr>
          <a:xfrm>
            <a:off x="451296" y="1782089"/>
            <a:ext cx="6190843" cy="4741379"/>
          </a:xfrm>
          <a:prstGeom prst="rect">
            <a:avLst/>
          </a:prstGeom>
        </p:spPr>
        <p:txBody>
          <a:bodyPr lIns="0" tIns="0" rIns="0" bIns="0"/>
          <a:lstStyle/>
          <a:p>
            <a:pPr lvl="0"/>
            <a:r>
              <a:rPr lang="nb-NO" dirty="0"/>
              <a:t>Klikk for å legge til tekst</a:t>
            </a:r>
          </a:p>
        </p:txBody>
      </p:sp>
      <p:sp>
        <p:nvSpPr>
          <p:cNvPr id="6" name="Plassholder for tittel 1">
            <a:extLst>
              <a:ext uri="{FF2B5EF4-FFF2-40B4-BE49-F238E27FC236}">
                <a16:creationId xmlns:a16="http://schemas.microsoft.com/office/drawing/2014/main" id="{10021656-D59B-8B4E-9604-715384F44DB3}"/>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376500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ete, tekst med overskrift">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2" y="1246894"/>
            <a:ext cx="5149392" cy="5279717"/>
          </a:xfrm>
          <a:prstGeom prst="rect">
            <a:avLst/>
          </a:prstGeom>
          <a:solidFill>
            <a:srgbClr val="F2EBDD"/>
          </a:solidFill>
        </p:spPr>
        <p:txBody>
          <a:bodyPr vert="horz" lIns="0" tIns="0" rIns="0" bIns="720000" anchor="ctr" anchorCtr="1">
            <a:normAutofit/>
          </a:bodyPr>
          <a:lstStyle>
            <a:lvl1pPr marL="0" indent="0" algn="ctr">
              <a:buNone/>
              <a:defRPr sz="1999" i="1"/>
            </a:lvl1pPr>
          </a:lstStyle>
          <a:p>
            <a:r>
              <a:rPr lang="nn-NO" noProof="0" dirty="0"/>
              <a:t>Klikk på ikonet for å legge til eit bilete</a:t>
            </a:r>
          </a:p>
        </p:txBody>
      </p:sp>
      <p:sp>
        <p:nvSpPr>
          <p:cNvPr id="10" name="Plassholder for tekst 9"/>
          <p:cNvSpPr>
            <a:spLocks noGrp="1"/>
          </p:cNvSpPr>
          <p:nvPr>
            <p:ph type="body" sz="quarter" idx="14" hasCustomPrompt="1"/>
          </p:nvPr>
        </p:nvSpPr>
        <p:spPr>
          <a:xfrm>
            <a:off x="5554401" y="2634102"/>
            <a:ext cx="6302693" cy="3892508"/>
          </a:xfrm>
          <a:prstGeom prst="rect">
            <a:avLst/>
          </a:prstGeom>
        </p:spPr>
        <p:txBody>
          <a:bodyPr lIns="0" tIns="0" rIns="0" bIns="0"/>
          <a:lstStyle>
            <a:lvl1pPr>
              <a:defRPr sz="2799"/>
            </a:lvl1pPr>
          </a:lstStyle>
          <a:p>
            <a:pPr lvl="0"/>
            <a:r>
              <a:rPr lang="nb-NO" dirty="0"/>
              <a:t>Klikk for å legge til tekst</a:t>
            </a:r>
          </a:p>
        </p:txBody>
      </p:sp>
      <p:sp>
        <p:nvSpPr>
          <p:cNvPr id="8" name="Plassholder for tekst 7"/>
          <p:cNvSpPr>
            <a:spLocks noGrp="1"/>
          </p:cNvSpPr>
          <p:nvPr>
            <p:ph type="body" sz="quarter" idx="15" hasCustomPrompt="1"/>
          </p:nvPr>
        </p:nvSpPr>
        <p:spPr>
          <a:xfrm>
            <a:off x="5554401" y="1591827"/>
            <a:ext cx="6302693" cy="417261"/>
          </a:xfrm>
        </p:spPr>
        <p:txBody>
          <a:bodyPr wrap="square">
            <a:spAutoFit/>
          </a:bodyPr>
          <a:lstStyle>
            <a:lvl1pPr marL="0" indent="0">
              <a:buNone/>
              <a:defRPr sz="2999" b="1" i="0" spc="0">
                <a:solidFill>
                  <a:srgbClr val="440C1A"/>
                </a:solidFill>
                <a:latin typeface="Arial" panose="020B0604020202020204" pitchFamily="34" charset="0"/>
                <a:cs typeface="Arial" panose="020B0604020202020204" pitchFamily="34" charset="0"/>
              </a:defRPr>
            </a:lvl1pPr>
          </a:lstStyle>
          <a:p>
            <a:pPr lvl="0"/>
            <a:r>
              <a:rPr lang="nb-NO" dirty="0"/>
              <a:t>Underoverskrift</a:t>
            </a:r>
          </a:p>
        </p:txBody>
      </p:sp>
      <p:sp>
        <p:nvSpPr>
          <p:cNvPr id="7" name="Plassholder for tittel 1">
            <a:extLst>
              <a:ext uri="{FF2B5EF4-FFF2-40B4-BE49-F238E27FC236}">
                <a16:creationId xmlns:a16="http://schemas.microsoft.com/office/drawing/2014/main" id="{4BCF99CA-C7FD-4C4D-9C5E-BA356AB67A00}"/>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322639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utan tittel">
    <p:bg>
      <p:bgPr>
        <a:solidFill>
          <a:srgbClr val="F2EBDD"/>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B5F15C57-2E72-7549-BBF9-B81ED5E3B3A9}"/>
              </a:ext>
            </a:extLst>
          </p:cNvPr>
          <p:cNvSpPr>
            <a:spLocks noGrp="1"/>
          </p:cNvSpPr>
          <p:nvPr>
            <p:ph idx="1" hasCustomPrompt="1"/>
          </p:nvPr>
        </p:nvSpPr>
        <p:spPr>
          <a:xfrm>
            <a:off x="277720" y="1782089"/>
            <a:ext cx="9824349" cy="4732950"/>
          </a:xfrm>
        </p:spPr>
        <p:txBody>
          <a:bodyPr/>
          <a:lstStyle>
            <a:lvl1pPr>
              <a:defRPr>
                <a:solidFill>
                  <a:srgbClr val="440C1A"/>
                </a:solidFill>
              </a:defRPr>
            </a:lvl1pPr>
          </a:lstStyle>
          <a:p>
            <a:pPr lvl="0"/>
            <a:r>
              <a:rPr lang="nb-NO" dirty="0"/>
              <a:t>Klikk for å legge til tekst</a:t>
            </a:r>
          </a:p>
        </p:txBody>
      </p:sp>
    </p:spTree>
    <p:extLst>
      <p:ext uri="{BB962C8B-B14F-4D97-AF65-F5344CB8AC3E}">
        <p14:creationId xmlns:p14="http://schemas.microsoft.com/office/powerpoint/2010/main" val="213856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aldsdelar med overskrift">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273179" y="1733017"/>
            <a:ext cx="5519687" cy="389440"/>
          </a:xfrm>
        </p:spPr>
        <p:txBody>
          <a:bodyPr anchor="t">
            <a:spAutoFit/>
          </a:bodyPr>
          <a:lstStyle>
            <a:lvl1pPr marL="0" indent="0">
              <a:buNone/>
              <a:defRPr sz="2799" b="1" i="0" spc="0">
                <a:latin typeface="Arial" panose="020B0604020202020204" pitchFamily="34" charset="0"/>
                <a:cs typeface="Arial" panose="020B0604020202020204" pitchFamily="34" charset="0"/>
              </a:defRPr>
            </a:lvl1pPr>
            <a:lvl2pPr marL="457085" indent="0">
              <a:buNone/>
              <a:defRPr sz="1999" b="1"/>
            </a:lvl2pPr>
            <a:lvl3pPr marL="914171" indent="0">
              <a:buNone/>
              <a:defRPr sz="1799" b="1"/>
            </a:lvl3pPr>
            <a:lvl4pPr marL="1371257" indent="0">
              <a:buNone/>
              <a:defRPr sz="1600" b="1"/>
            </a:lvl4pPr>
            <a:lvl5pPr marL="1828342" indent="0">
              <a:buNone/>
              <a:defRPr sz="1600" b="1"/>
            </a:lvl5pPr>
            <a:lvl6pPr marL="2285428" indent="0">
              <a:buNone/>
              <a:defRPr sz="1600" b="1"/>
            </a:lvl6pPr>
            <a:lvl7pPr marL="2742515" indent="0">
              <a:buNone/>
              <a:defRPr sz="1600" b="1"/>
            </a:lvl7pPr>
            <a:lvl8pPr marL="3199599" indent="0">
              <a:buNone/>
              <a:defRPr sz="1600" b="1"/>
            </a:lvl8pPr>
            <a:lvl9pPr marL="3656685" indent="0">
              <a:buNone/>
              <a:defRPr sz="1600" b="1"/>
            </a:lvl9pPr>
          </a:lstStyle>
          <a:p>
            <a:pPr lvl="0"/>
            <a:r>
              <a:rPr lang="nb-NO" dirty="0"/>
              <a:t>Klikk for å legge til overskrift</a:t>
            </a:r>
          </a:p>
        </p:txBody>
      </p:sp>
      <p:sp>
        <p:nvSpPr>
          <p:cNvPr id="7" name="Plassholder for innhold 2">
            <a:extLst>
              <a:ext uri="{FF2B5EF4-FFF2-40B4-BE49-F238E27FC236}">
                <a16:creationId xmlns:a16="http://schemas.microsoft.com/office/drawing/2014/main" id="{2CCFFD7D-3DA4-5D4B-9EC3-56CA23301665}"/>
              </a:ext>
            </a:extLst>
          </p:cNvPr>
          <p:cNvSpPr>
            <a:spLocks noGrp="1"/>
          </p:cNvSpPr>
          <p:nvPr>
            <p:ph sz="half" idx="10" hasCustomPrompt="1"/>
          </p:nvPr>
        </p:nvSpPr>
        <p:spPr>
          <a:xfrm>
            <a:off x="273180" y="2696278"/>
            <a:ext cx="5519686" cy="3830333"/>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9" name="Plassholder for innhold 2">
            <a:extLst>
              <a:ext uri="{FF2B5EF4-FFF2-40B4-BE49-F238E27FC236}">
                <a16:creationId xmlns:a16="http://schemas.microsoft.com/office/drawing/2014/main" id="{AE7E9A8C-3F3B-3A4A-BCBB-8324DDEDF9B8}"/>
              </a:ext>
            </a:extLst>
          </p:cNvPr>
          <p:cNvSpPr>
            <a:spLocks noGrp="1"/>
          </p:cNvSpPr>
          <p:nvPr>
            <p:ph sz="half" idx="12" hasCustomPrompt="1"/>
          </p:nvPr>
        </p:nvSpPr>
        <p:spPr>
          <a:xfrm>
            <a:off x="6399133" y="2696277"/>
            <a:ext cx="5519688" cy="3830333"/>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10" name="Plassholder for tekst 2">
            <a:extLst>
              <a:ext uri="{FF2B5EF4-FFF2-40B4-BE49-F238E27FC236}">
                <a16:creationId xmlns:a16="http://schemas.microsoft.com/office/drawing/2014/main" id="{A41C28C8-5B67-734A-9F47-54265E842414}"/>
              </a:ext>
            </a:extLst>
          </p:cNvPr>
          <p:cNvSpPr>
            <a:spLocks noGrp="1"/>
          </p:cNvSpPr>
          <p:nvPr>
            <p:ph type="body" idx="13" hasCustomPrompt="1"/>
          </p:nvPr>
        </p:nvSpPr>
        <p:spPr>
          <a:xfrm>
            <a:off x="6399133" y="1733017"/>
            <a:ext cx="5519687" cy="389440"/>
          </a:xfrm>
        </p:spPr>
        <p:txBody>
          <a:bodyPr anchor="t">
            <a:spAutoFit/>
          </a:bodyPr>
          <a:lstStyle>
            <a:lvl1pPr marL="0" indent="0">
              <a:buNone/>
              <a:defRPr lang="nb-NO" sz="2799" b="1" i="0" kern="1200" spc="0" dirty="0">
                <a:solidFill>
                  <a:srgbClr val="440C1A"/>
                </a:solidFill>
                <a:latin typeface="Arial" panose="020B0604020202020204" pitchFamily="34" charset="0"/>
                <a:ea typeface="+mn-ea"/>
                <a:cs typeface="Arial" panose="020B0604020202020204" pitchFamily="34" charset="0"/>
              </a:defRPr>
            </a:lvl1pPr>
            <a:lvl2pPr marL="457085" indent="0">
              <a:buNone/>
              <a:defRPr sz="1999" b="1"/>
            </a:lvl2pPr>
            <a:lvl3pPr marL="914171" indent="0">
              <a:buNone/>
              <a:defRPr sz="1799" b="1"/>
            </a:lvl3pPr>
            <a:lvl4pPr marL="1371257" indent="0">
              <a:buNone/>
              <a:defRPr sz="1600" b="1"/>
            </a:lvl4pPr>
            <a:lvl5pPr marL="1828342" indent="0">
              <a:buNone/>
              <a:defRPr sz="1600" b="1"/>
            </a:lvl5pPr>
            <a:lvl6pPr marL="2285428" indent="0">
              <a:buNone/>
              <a:defRPr sz="1600" b="1"/>
            </a:lvl6pPr>
            <a:lvl7pPr marL="2742515" indent="0">
              <a:buNone/>
              <a:defRPr sz="1600" b="1"/>
            </a:lvl7pPr>
            <a:lvl8pPr marL="3199599" indent="0">
              <a:buNone/>
              <a:defRPr sz="1600" b="1"/>
            </a:lvl8pPr>
            <a:lvl9pPr marL="3656685" indent="0">
              <a:buNone/>
              <a:defRPr sz="1600" b="1"/>
            </a:lvl9pPr>
          </a:lstStyle>
          <a:p>
            <a:pPr marL="0" lvl="0" indent="0" algn="l" defTabSz="914171" rtl="0" eaLnBrk="1" latinLnBrk="0" hangingPunct="1">
              <a:lnSpc>
                <a:spcPct val="90000"/>
              </a:lnSpc>
              <a:spcBef>
                <a:spcPts val="1000"/>
              </a:spcBef>
              <a:buClr>
                <a:srgbClr val="EB4040"/>
              </a:buClr>
              <a:buFont typeface="Calibri" panose="020F0502020204030204" pitchFamily="34" charset="0"/>
              <a:buNone/>
            </a:pPr>
            <a:r>
              <a:rPr lang="nb-NO" dirty="0"/>
              <a:t>Klikk for å legge til overskrift</a:t>
            </a:r>
          </a:p>
        </p:txBody>
      </p:sp>
      <p:sp>
        <p:nvSpPr>
          <p:cNvPr id="8" name="Plassholder for tittel 1">
            <a:extLst>
              <a:ext uri="{FF2B5EF4-FFF2-40B4-BE49-F238E27FC236}">
                <a16:creationId xmlns:a16="http://schemas.microsoft.com/office/drawing/2014/main" id="{E6AA03BF-3358-1B42-B9A5-38EAED801F82}"/>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289344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aldsdeler utan overskrift">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277721" y="1782089"/>
            <a:ext cx="5457287" cy="4732950"/>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5" name="Plassholder for innhold 2">
            <a:extLst>
              <a:ext uri="{FF2B5EF4-FFF2-40B4-BE49-F238E27FC236}">
                <a16:creationId xmlns:a16="http://schemas.microsoft.com/office/drawing/2014/main" id="{06DE4427-363B-8546-ABF3-F79AE29ADDCB}"/>
              </a:ext>
            </a:extLst>
          </p:cNvPr>
          <p:cNvSpPr>
            <a:spLocks noGrp="1"/>
          </p:cNvSpPr>
          <p:nvPr>
            <p:ph sz="half" idx="10" hasCustomPrompt="1"/>
          </p:nvPr>
        </p:nvSpPr>
        <p:spPr>
          <a:xfrm>
            <a:off x="6456992" y="1782089"/>
            <a:ext cx="5457287" cy="4732950"/>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7" name="Plassholder for tittel 1">
            <a:extLst>
              <a:ext uri="{FF2B5EF4-FFF2-40B4-BE49-F238E27FC236}">
                <a16:creationId xmlns:a16="http://schemas.microsoft.com/office/drawing/2014/main" id="{30CC641B-0641-484F-926A-8443CFF305D0}"/>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260146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3452163" y="1708089"/>
            <a:ext cx="5013758" cy="4838695"/>
          </a:xfrm>
          <a:prstGeom prst="rect">
            <a:avLst/>
          </a:prstGeom>
          <a:solidFill>
            <a:srgbClr val="F2EBDD"/>
          </a:solidFill>
        </p:spPr>
        <p:txBody>
          <a:bodyPr lIns="0" tIns="0" rIns="0" bIns="720000" anchor="ctr" anchorCtr="1"/>
          <a:lstStyle>
            <a:lvl1pPr marL="0" indent="0" algn="ctr">
              <a:buNone/>
              <a:defRPr sz="1999" i="1"/>
            </a:lvl1pPr>
          </a:lstStyle>
          <a:p>
            <a:r>
              <a:rPr lang="nn-NO" noProof="0" dirty="0"/>
              <a:t>Klikk på ikonet for å legge til eit bilete</a:t>
            </a:r>
          </a:p>
        </p:txBody>
      </p:sp>
      <p:sp>
        <p:nvSpPr>
          <p:cNvPr id="4" name="Plassholder for tittel 1">
            <a:extLst>
              <a:ext uri="{FF2B5EF4-FFF2-40B4-BE49-F238E27FC236}">
                <a16:creationId xmlns:a16="http://schemas.microsoft.com/office/drawing/2014/main" id="{DAD9F9A2-D73F-444B-B1A3-5531C2C07F1D}"/>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55560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2054044" y="1793375"/>
            <a:ext cx="10137956" cy="4741379"/>
          </a:xfrm>
          <a:prstGeom prst="rect">
            <a:avLst/>
          </a:prstGeom>
          <a:solidFill>
            <a:srgbClr val="F2EBDD"/>
          </a:solidFill>
        </p:spPr>
        <p:txBody>
          <a:bodyPr lIns="0" tIns="0" rIns="0" bIns="720000" anchor="ctr" anchorCtr="1"/>
          <a:lstStyle>
            <a:lvl1pPr marL="0" indent="0" algn="ctr">
              <a:buNone/>
              <a:defRPr sz="1999" i="1"/>
            </a:lvl1pPr>
          </a:lstStyle>
          <a:p>
            <a:r>
              <a:rPr lang="nn-NO" noProof="0" dirty="0"/>
              <a:t>Klikk på ikonet for å legge til eit bilete</a:t>
            </a:r>
          </a:p>
        </p:txBody>
      </p:sp>
      <p:sp>
        <p:nvSpPr>
          <p:cNvPr id="5" name="Plassholder for tittel 1">
            <a:extLst>
              <a:ext uri="{FF2B5EF4-FFF2-40B4-BE49-F238E27FC236}">
                <a16:creationId xmlns:a16="http://schemas.microsoft.com/office/drawing/2014/main" id="{92442EA1-3DCC-9341-9945-845ABE81C90E}"/>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353649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EBDD"/>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a:t>
            </a:r>
            <a:r>
              <a:rPr lang="nb-NO" dirty="0" err="1"/>
              <a:t>ein</a:t>
            </a:r>
            <a:r>
              <a:rPr lang="nb-NO" dirty="0"/>
              <a:t> tittel</a:t>
            </a:r>
          </a:p>
        </p:txBody>
      </p:sp>
      <p:sp>
        <p:nvSpPr>
          <p:cNvPr id="3" name="Plassholder for tekst 2"/>
          <p:cNvSpPr>
            <a:spLocks noGrp="1"/>
          </p:cNvSpPr>
          <p:nvPr>
            <p:ph type="body" idx="1"/>
          </p:nvPr>
        </p:nvSpPr>
        <p:spPr>
          <a:xfrm>
            <a:off x="451295" y="1782089"/>
            <a:ext cx="9650773" cy="4664491"/>
          </a:xfrm>
          <a:prstGeom prst="rect">
            <a:avLst/>
          </a:prstGeom>
        </p:spPr>
        <p:txBody>
          <a:bodyPr vert="horz" lIns="0" tIns="0" rIns="0" bIns="0" rtlCol="0">
            <a:norm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354449" y="6446580"/>
            <a:ext cx="846221" cy="184666"/>
          </a:xfrm>
          <a:prstGeom prst="rect">
            <a:avLst/>
          </a:prstGeom>
        </p:spPr>
        <p:txBody>
          <a:bodyPr vert="horz" lIns="0" tIns="0" rIns="0" bIns="0" rtlCol="0" anchor="ctr">
            <a:normAutofit/>
          </a:bodyPr>
          <a:lstStyle>
            <a:lvl1pPr algn="l">
              <a:defRPr sz="1200">
                <a:solidFill>
                  <a:schemeClr val="dk1"/>
                </a:solidFill>
              </a:defRPr>
            </a:lvl1pPr>
          </a:lstStyle>
          <a:p>
            <a:fld id="{983651F3-9B16-40C6-B209-3688FC9C95F6}" type="datetimeFigureOut">
              <a:rPr lang="nb-NO" smtClean="0"/>
              <a:pPr/>
              <a:t>19.11.2020</a:t>
            </a:fld>
            <a:endParaRPr lang="nb-NO" dirty="0"/>
          </a:p>
        </p:txBody>
      </p:sp>
      <p:sp>
        <p:nvSpPr>
          <p:cNvPr id="6" name="Plassholder for lysbildenummer 5"/>
          <p:cNvSpPr>
            <a:spLocks noGrp="1"/>
          </p:cNvSpPr>
          <p:nvPr>
            <p:ph type="sldNum" sz="quarter" idx="4"/>
          </p:nvPr>
        </p:nvSpPr>
        <p:spPr>
          <a:xfrm>
            <a:off x="11588591" y="6446581"/>
            <a:ext cx="308812" cy="184666"/>
          </a:xfrm>
          <a:prstGeom prst="rect">
            <a:avLst/>
          </a:prstGeom>
        </p:spPr>
        <p:txBody>
          <a:bodyPr vert="horz" lIns="0" tIns="0" rIns="0" bIns="0" rtlCol="0" anchor="ctr">
            <a:normAutofit/>
          </a:bodyPr>
          <a:lstStyle>
            <a:lvl1pPr algn="r">
              <a:defRPr sz="1200">
                <a:solidFill>
                  <a:schemeClr val="dk1"/>
                </a:solidFill>
              </a:defRPr>
            </a:lvl1pPr>
          </a:lstStyle>
          <a:p>
            <a:fld id="{5751DFAA-887F-4071-8EAD-E8CA316FCF06}" type="slidenum">
              <a:rPr lang="nb-NO" smtClean="0"/>
              <a:pPr/>
              <a:t>‹#›</a:t>
            </a:fld>
            <a:endParaRPr lang="nb-NO" dirty="0"/>
          </a:p>
        </p:txBody>
      </p:sp>
      <p:pic>
        <p:nvPicPr>
          <p:cNvPr id="7" name="Bilde 6">
            <a:extLst>
              <a:ext uri="{FF2B5EF4-FFF2-40B4-BE49-F238E27FC236}">
                <a16:creationId xmlns:a16="http://schemas.microsoft.com/office/drawing/2014/main" id="{2C97C417-E3D0-7C4C-ABBA-3D1A8A0CFE13}"/>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752176" y="483869"/>
            <a:ext cx="2990821" cy="627785"/>
          </a:xfrm>
          <a:prstGeom prst="rect">
            <a:avLst/>
          </a:prstGeom>
        </p:spPr>
      </p:pic>
    </p:spTree>
    <p:extLst>
      <p:ext uri="{BB962C8B-B14F-4D97-AF65-F5344CB8AC3E}">
        <p14:creationId xmlns:p14="http://schemas.microsoft.com/office/powerpoint/2010/main" val="17217059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5" r:id="rId21"/>
  </p:sldLayoutIdLst>
  <p:txStyles>
    <p:titleStyle>
      <a:lvl1pPr algn="l" defTabSz="914171" rtl="0" eaLnBrk="1" latinLnBrk="0" hangingPunct="1">
        <a:lnSpc>
          <a:spcPct val="90000"/>
        </a:lnSpc>
        <a:spcBef>
          <a:spcPct val="0"/>
        </a:spcBef>
        <a:buNone/>
        <a:defRPr sz="3799" b="1" i="0" kern="1200" spc="0">
          <a:solidFill>
            <a:srgbClr val="F2EBDD"/>
          </a:solidFill>
          <a:latin typeface="Arial" panose="020B0604020202020204" pitchFamily="34" charset="0"/>
          <a:ea typeface="+mj-ea"/>
          <a:cs typeface="Arial" panose="020B0604020202020204" pitchFamily="34" charset="0"/>
        </a:defRPr>
      </a:lvl1pPr>
    </p:titleStyle>
    <p:bodyStyle>
      <a:lvl1pPr marL="251949" indent="-251949" algn="l" defTabSz="914171" rtl="0" eaLnBrk="1" latinLnBrk="0" hangingPunct="1">
        <a:lnSpc>
          <a:spcPct val="90000"/>
        </a:lnSpc>
        <a:spcBef>
          <a:spcPts val="1000"/>
        </a:spcBef>
        <a:spcAft>
          <a:spcPts val="500"/>
        </a:spcAft>
        <a:buClr>
          <a:srgbClr val="EB4040"/>
        </a:buClr>
        <a:buFont typeface="Calibri" panose="020F0502020204030204" pitchFamily="34" charset="0"/>
        <a:buChar char="•"/>
        <a:defRPr sz="2799" b="0" i="0" kern="1200">
          <a:solidFill>
            <a:srgbClr val="440C1A"/>
          </a:solidFill>
          <a:latin typeface="Arial" panose="020B0604020202020204" pitchFamily="34" charset="0"/>
          <a:ea typeface="+mn-ea"/>
          <a:cs typeface="Arial" panose="020B0604020202020204" pitchFamily="34" charset="0"/>
        </a:defRPr>
      </a:lvl1pPr>
      <a:lvl2pPr marL="431913" indent="-215956" algn="l" defTabSz="914171" rtl="0" eaLnBrk="1" latinLnBrk="0" hangingPunct="1">
        <a:lnSpc>
          <a:spcPct val="90000"/>
        </a:lnSpc>
        <a:spcBef>
          <a:spcPts val="500"/>
        </a:spcBef>
        <a:spcAft>
          <a:spcPts val="500"/>
        </a:spcAft>
        <a:buFont typeface="Calibri" panose="020F0502020204030204" pitchFamily="34" charset="0"/>
        <a:buChar char="-"/>
        <a:defRPr sz="2799" b="0" i="0" kern="1200">
          <a:solidFill>
            <a:srgbClr val="440C1A"/>
          </a:solidFill>
          <a:latin typeface="Arial" panose="020B0604020202020204" pitchFamily="34" charset="0"/>
          <a:ea typeface="+mn-ea"/>
          <a:cs typeface="Arial" panose="020B0604020202020204" pitchFamily="34" charset="0"/>
        </a:defRPr>
      </a:lvl2pPr>
      <a:lvl3pPr marL="647871" indent="-215956" algn="l" defTabSz="914171" rtl="0" eaLnBrk="1" latinLnBrk="0" hangingPunct="1">
        <a:lnSpc>
          <a:spcPct val="90000"/>
        </a:lnSpc>
        <a:spcBef>
          <a:spcPts val="500"/>
        </a:spcBef>
        <a:spcAft>
          <a:spcPts val="500"/>
        </a:spcAft>
        <a:buFont typeface="Calibri" panose="020F0502020204030204" pitchFamily="34" charset="0"/>
        <a:buChar char="-"/>
        <a:defRPr sz="2599" b="0" i="0" kern="1200">
          <a:solidFill>
            <a:srgbClr val="440C1A"/>
          </a:solidFill>
          <a:latin typeface="Arial" panose="020B0604020202020204" pitchFamily="34" charset="0"/>
          <a:ea typeface="+mn-ea"/>
          <a:cs typeface="Arial" panose="020B0604020202020204" pitchFamily="34" charset="0"/>
        </a:defRPr>
      </a:lvl3pPr>
      <a:lvl4pPr marL="863827" indent="-215956" algn="l" defTabSz="914171" rtl="0" eaLnBrk="1" latinLnBrk="0" hangingPunct="1">
        <a:lnSpc>
          <a:spcPct val="90000"/>
        </a:lnSpc>
        <a:spcBef>
          <a:spcPts val="500"/>
        </a:spcBef>
        <a:spcAft>
          <a:spcPts val="500"/>
        </a:spcAft>
        <a:buFont typeface="Calibri" panose="020F0502020204030204" pitchFamily="34" charset="0"/>
        <a:buChar char="-"/>
        <a:defRPr sz="2399" b="0" i="0" kern="1200">
          <a:solidFill>
            <a:srgbClr val="440C1A"/>
          </a:solidFill>
          <a:latin typeface="Arial" panose="020B0604020202020204" pitchFamily="34" charset="0"/>
          <a:ea typeface="+mn-ea"/>
          <a:cs typeface="Arial" panose="020B0604020202020204" pitchFamily="34" charset="0"/>
        </a:defRPr>
      </a:lvl4pPr>
      <a:lvl5pPr marL="1079784" indent="-215956" algn="l" defTabSz="914171" rtl="0" eaLnBrk="1" latinLnBrk="0" hangingPunct="1">
        <a:lnSpc>
          <a:spcPct val="90000"/>
        </a:lnSpc>
        <a:spcBef>
          <a:spcPts val="500"/>
        </a:spcBef>
        <a:spcAft>
          <a:spcPts val="500"/>
        </a:spcAft>
        <a:buFont typeface="Calibri" panose="020F0502020204030204" pitchFamily="34" charset="0"/>
        <a:buChar char="-"/>
        <a:defRPr sz="2199" b="0" i="0" kern="1200">
          <a:solidFill>
            <a:srgbClr val="440C1A"/>
          </a:solidFill>
          <a:latin typeface="Arial" panose="020B0604020202020204" pitchFamily="34" charset="0"/>
          <a:ea typeface="+mn-ea"/>
          <a:cs typeface="Arial" panose="020B0604020202020204" pitchFamily="34" charset="0"/>
        </a:defRPr>
      </a:lvl5pPr>
      <a:lvl6pPr marL="2513971"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057"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142"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228"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171" rtl="0" eaLnBrk="1" latinLnBrk="0" hangingPunct="1">
        <a:defRPr sz="1799" kern="1200">
          <a:solidFill>
            <a:schemeClr val="tx1"/>
          </a:solidFill>
          <a:latin typeface="+mn-lt"/>
          <a:ea typeface="+mn-ea"/>
          <a:cs typeface="+mn-cs"/>
        </a:defRPr>
      </a:lvl1pPr>
      <a:lvl2pPr marL="457085" algn="l" defTabSz="914171" rtl="0" eaLnBrk="1" latinLnBrk="0" hangingPunct="1">
        <a:defRPr sz="1799" kern="1200">
          <a:solidFill>
            <a:schemeClr val="tx1"/>
          </a:solidFill>
          <a:latin typeface="+mn-lt"/>
          <a:ea typeface="+mn-ea"/>
          <a:cs typeface="+mn-cs"/>
        </a:defRPr>
      </a:lvl2pPr>
      <a:lvl3pPr marL="914171" algn="l" defTabSz="914171" rtl="0" eaLnBrk="1" latinLnBrk="0" hangingPunct="1">
        <a:defRPr sz="1799" kern="1200">
          <a:solidFill>
            <a:schemeClr val="tx1"/>
          </a:solidFill>
          <a:latin typeface="+mn-lt"/>
          <a:ea typeface="+mn-ea"/>
          <a:cs typeface="+mn-cs"/>
        </a:defRPr>
      </a:lvl3pPr>
      <a:lvl4pPr marL="1371257" algn="l" defTabSz="914171" rtl="0" eaLnBrk="1" latinLnBrk="0" hangingPunct="1">
        <a:defRPr sz="1799" kern="1200">
          <a:solidFill>
            <a:schemeClr val="tx1"/>
          </a:solidFill>
          <a:latin typeface="+mn-lt"/>
          <a:ea typeface="+mn-ea"/>
          <a:cs typeface="+mn-cs"/>
        </a:defRPr>
      </a:lvl4pPr>
      <a:lvl5pPr marL="1828342" algn="l" defTabSz="914171" rtl="0" eaLnBrk="1" latinLnBrk="0" hangingPunct="1">
        <a:defRPr sz="1799" kern="1200">
          <a:solidFill>
            <a:schemeClr val="tx1"/>
          </a:solidFill>
          <a:latin typeface="+mn-lt"/>
          <a:ea typeface="+mn-ea"/>
          <a:cs typeface="+mn-cs"/>
        </a:defRPr>
      </a:lvl5pPr>
      <a:lvl6pPr marL="2285428" algn="l" defTabSz="914171" rtl="0" eaLnBrk="1" latinLnBrk="0" hangingPunct="1">
        <a:defRPr sz="1799" kern="1200">
          <a:solidFill>
            <a:schemeClr val="tx1"/>
          </a:solidFill>
          <a:latin typeface="+mn-lt"/>
          <a:ea typeface="+mn-ea"/>
          <a:cs typeface="+mn-cs"/>
        </a:defRPr>
      </a:lvl6pPr>
      <a:lvl7pPr marL="2742515" algn="l" defTabSz="914171" rtl="0" eaLnBrk="1" latinLnBrk="0" hangingPunct="1">
        <a:defRPr sz="1799" kern="1200">
          <a:solidFill>
            <a:schemeClr val="tx1"/>
          </a:solidFill>
          <a:latin typeface="+mn-lt"/>
          <a:ea typeface="+mn-ea"/>
          <a:cs typeface="+mn-cs"/>
        </a:defRPr>
      </a:lvl7pPr>
      <a:lvl8pPr marL="3199599" algn="l" defTabSz="914171" rtl="0" eaLnBrk="1" latinLnBrk="0" hangingPunct="1">
        <a:defRPr sz="1799" kern="1200">
          <a:solidFill>
            <a:schemeClr val="tx1"/>
          </a:solidFill>
          <a:latin typeface="+mn-lt"/>
          <a:ea typeface="+mn-ea"/>
          <a:cs typeface="+mn-cs"/>
        </a:defRPr>
      </a:lvl8pPr>
      <a:lvl9pPr marL="3656685" algn="l" defTabSz="914171"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hyperlink" Target="http://www.partiportalen.n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partiportalen.n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brreg.no/lag-og-foreninger/veien-til-organisasjonsnummer-for-frivillig-aktivitet/veien-til-organisasjonsnummer-for-frivillig-aktivitet-hvordan-bli-registrert/" TargetMode="Externa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ctrTitle"/>
          </p:nvPr>
        </p:nvSpPr>
        <p:spPr>
          <a:xfrm>
            <a:off x="448062" y="600004"/>
            <a:ext cx="5824151" cy="2807811"/>
          </a:xfrm>
          <a:prstGeom prst="rect">
            <a:avLst/>
          </a:prstGeom>
        </p:spPr>
        <p:txBody>
          <a:bodyPr anchor="t"/>
          <a:lstStyle/>
          <a:p>
            <a:r>
              <a:rPr lang="nb-NO" sz="9000" dirty="0"/>
              <a:t>Økonomi og </a:t>
            </a:r>
            <a:r>
              <a:rPr lang="nb-NO" sz="9000" dirty="0" err="1"/>
              <a:t>admin-istrasjon</a:t>
            </a:r>
            <a:endParaRPr sz="9000" dirty="0"/>
          </a:p>
        </p:txBody>
      </p:sp>
      <p:sp>
        <p:nvSpPr>
          <p:cNvPr id="4" name="Plassholder for innhold 3">
            <a:extLst>
              <a:ext uri="{FF2B5EF4-FFF2-40B4-BE49-F238E27FC236}">
                <a16:creationId xmlns:a16="http://schemas.microsoft.com/office/drawing/2014/main" id="{C464C87C-AC17-2544-AB09-C8F407F01176}"/>
              </a:ext>
            </a:extLst>
          </p:cNvPr>
          <p:cNvSpPr>
            <a:spLocks noGrp="1"/>
          </p:cNvSpPr>
          <p:nvPr>
            <p:ph idx="14"/>
          </p:nvPr>
        </p:nvSpPr>
        <p:spPr/>
        <p:txBody>
          <a:bodyPr/>
          <a:lstStyle/>
          <a:p>
            <a:endParaRPr lang="nn-NO"/>
          </a:p>
        </p:txBody>
      </p:sp>
      <p:sp>
        <p:nvSpPr>
          <p:cNvPr id="3" name="Undertittel 2">
            <a:extLst>
              <a:ext uri="{FF2B5EF4-FFF2-40B4-BE49-F238E27FC236}">
                <a16:creationId xmlns:a16="http://schemas.microsoft.com/office/drawing/2014/main" id="{3EAE5047-9BD5-0846-8380-C17C38F07682}"/>
              </a:ext>
            </a:extLst>
          </p:cNvPr>
          <p:cNvSpPr>
            <a:spLocks noGrp="1"/>
          </p:cNvSpPr>
          <p:nvPr>
            <p:ph type="subTitle" idx="1"/>
          </p:nvPr>
        </p:nvSpPr>
        <p:spPr/>
        <p:txBody>
          <a:bodyPr/>
          <a:lstStyle/>
          <a:p>
            <a:endParaRPr lang="nn-N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8714E06F-843A-5845-AF62-4F5C3F2D6175}"/>
              </a:ext>
            </a:extLst>
          </p:cNvPr>
          <p:cNvSpPr>
            <a:spLocks noGrp="1"/>
          </p:cNvSpPr>
          <p:nvPr>
            <p:ph type="pic" sz="quarter" idx="13"/>
          </p:nvPr>
        </p:nvSpPr>
        <p:spPr/>
      </p:sp>
      <p:sp>
        <p:nvSpPr>
          <p:cNvPr id="157" name="Shape 157"/>
          <p:cNvSpPr>
            <a:spLocks noGrp="1"/>
          </p:cNvSpPr>
          <p:nvPr>
            <p:ph type="title"/>
          </p:nvPr>
        </p:nvSpPr>
        <p:spPr>
          <a:prstGeom prst="rect">
            <a:avLst/>
          </a:prstGeom>
        </p:spPr>
        <p:txBody>
          <a:bodyPr/>
          <a:lstStyle/>
          <a:p>
            <a:r>
              <a:t> Verktøy</a:t>
            </a:r>
          </a:p>
        </p:txBody>
      </p:sp>
      <p:pic>
        <p:nvPicPr>
          <p:cNvPr id="158" name="image10.png"/>
          <p:cNvPicPr>
            <a:picLocks noChangeAspect="1"/>
          </p:cNvPicPr>
          <p:nvPr/>
        </p:nvPicPr>
        <p:blipFill rotWithShape="1">
          <a:blip r:embed="rId3"/>
          <a:srcRect b="4627"/>
          <a:stretch/>
        </p:blipFill>
        <p:spPr>
          <a:xfrm>
            <a:off x="3452164" y="1708089"/>
            <a:ext cx="5013758" cy="4838695"/>
          </a:xfrm>
          <a:prstGeom prst="rect">
            <a:avLst/>
          </a:prstGeom>
          <a:ln w="12700">
            <a:miter lim="400000"/>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Budsjettering og rekneskap</a:t>
            </a:r>
          </a:p>
        </p:txBody>
      </p:sp>
    </p:spTree>
    <p:extLst>
      <p:ext uri="{BB962C8B-B14F-4D97-AF65-F5344CB8AC3E}">
        <p14:creationId xmlns:p14="http://schemas.microsoft.com/office/powerpoint/2010/main" val="308665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group of people sitting at a table in a room&#10;&#10;Description automatically generated">
            <a:extLst>
              <a:ext uri="{FF2B5EF4-FFF2-40B4-BE49-F238E27FC236}">
                <a16:creationId xmlns:a16="http://schemas.microsoft.com/office/drawing/2014/main" id="{6F1E4CDA-3385-4774-AC59-2C32A5126FB1}"/>
              </a:ext>
            </a:extLst>
          </p:cNvPr>
          <p:cNvPicPr>
            <a:picLocks noGrp="1" noChangeAspect="1"/>
          </p:cNvPicPr>
          <p:nvPr>
            <p:ph type="pic" sz="quarter" idx="13"/>
          </p:nvPr>
        </p:nvPicPr>
        <p:blipFill rotWithShape="1">
          <a:blip r:embed="rId2"/>
          <a:srcRect l="12500" r="12500"/>
          <a:stretch/>
        </p:blipFill>
        <p:spPr/>
      </p:pic>
      <p:sp>
        <p:nvSpPr>
          <p:cNvPr id="2" name="Plassholder for innhold 1">
            <a:extLst>
              <a:ext uri="{FF2B5EF4-FFF2-40B4-BE49-F238E27FC236}">
                <a16:creationId xmlns:a16="http://schemas.microsoft.com/office/drawing/2014/main" id="{4AD4C633-641F-D542-A06E-0EC7940210B6}"/>
              </a:ext>
            </a:extLst>
          </p:cNvPr>
          <p:cNvSpPr>
            <a:spLocks noGrp="1"/>
          </p:cNvSpPr>
          <p:nvPr>
            <p:ph type="body" sz="quarter" idx="14"/>
          </p:nvPr>
        </p:nvSpPr>
        <p:spPr/>
        <p:txBody>
          <a:bodyPr/>
          <a:lstStyle/>
          <a:p>
            <a:r>
              <a:rPr lang="nn-NO" dirty="0"/>
              <a:t>Medlemsdemokratiet styrer alle frivillige organisasjonar.</a:t>
            </a:r>
          </a:p>
          <a:p>
            <a:r>
              <a:rPr lang="nn-NO" dirty="0"/>
              <a:t>Arbeidsplan og budsjett er dei viktigaste verktøya medlemmene kan bruke for å påverke korleis laget sine ressursar blir brukt.</a:t>
            </a:r>
          </a:p>
          <a:p>
            <a:endParaRPr lang="nn-NO" dirty="0"/>
          </a:p>
        </p:txBody>
      </p:sp>
      <p:sp>
        <p:nvSpPr>
          <p:cNvPr id="3" name="Tittel 2">
            <a:extLst>
              <a:ext uri="{FF2B5EF4-FFF2-40B4-BE49-F238E27FC236}">
                <a16:creationId xmlns:a16="http://schemas.microsoft.com/office/drawing/2014/main" id="{29C50725-089A-314D-8ACA-EBC424FFF3CE}"/>
              </a:ext>
            </a:extLst>
          </p:cNvPr>
          <p:cNvSpPr>
            <a:spLocks noGrp="1"/>
          </p:cNvSpPr>
          <p:nvPr>
            <p:ph type="title"/>
          </p:nvPr>
        </p:nvSpPr>
        <p:spPr/>
        <p:txBody>
          <a:bodyPr/>
          <a:lstStyle/>
          <a:p>
            <a:r>
              <a:rPr lang="nn-NO" dirty="0"/>
              <a:t>Budsjett og demokrati </a:t>
            </a:r>
          </a:p>
        </p:txBody>
      </p:sp>
    </p:spTree>
    <p:extLst>
      <p:ext uri="{BB962C8B-B14F-4D97-AF65-F5344CB8AC3E}">
        <p14:creationId xmlns:p14="http://schemas.microsoft.com/office/powerpoint/2010/main" val="159268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image14.jpeg"/>
          <p:cNvPicPr>
            <a:picLocks noChangeAspect="1"/>
          </p:cNvPicPr>
          <p:nvPr/>
        </p:nvPicPr>
        <p:blipFill rotWithShape="1">
          <a:blip r:embed="rId3"/>
          <a:srcRect t="2387" r="-3" b="22587"/>
          <a:stretch/>
        </p:blipFill>
        <p:spPr>
          <a:xfrm>
            <a:off x="7452155" y="1782089"/>
            <a:ext cx="4739846" cy="4741379"/>
          </a:xfrm>
          <a:prstGeom prst="rect">
            <a:avLst/>
          </a:prstGeom>
          <a:noFill/>
          <a:ln w="12700">
            <a:miter lim="400000"/>
          </a:ln>
        </p:spPr>
      </p:pic>
      <p:sp>
        <p:nvSpPr>
          <p:cNvPr id="183" name="Shape 183"/>
          <p:cNvSpPr>
            <a:spLocks noGrp="1"/>
          </p:cNvSpPr>
          <p:nvPr>
            <p:ph type="body" sz="quarter" idx="14"/>
          </p:nvPr>
        </p:nvSpPr>
        <p:spPr>
          <a:xfrm>
            <a:off x="451296" y="1782089"/>
            <a:ext cx="6190843" cy="4741379"/>
          </a:xfrm>
        </p:spPr>
        <p:txBody>
          <a:bodyPr>
            <a:normAutofit/>
          </a:bodyPr>
          <a:lstStyle/>
          <a:p>
            <a:pPr marL="249504" indent="-249504" defTabSz="905300">
              <a:spcBef>
                <a:spcPts val="500"/>
              </a:spcBef>
              <a:buClr>
                <a:schemeClr val="accent1"/>
              </a:buClr>
              <a:tabLst>
                <a:tab pos="241300" algn="l"/>
              </a:tabLst>
              <a:defRPr sz="2376"/>
            </a:pPr>
            <a:r>
              <a:rPr lang="nn-NO" sz="2376" dirty="0"/>
              <a:t>Budsjettet blir vedteke av årsmøtet.</a:t>
            </a:r>
          </a:p>
          <a:p>
            <a:pPr marL="249504" indent="-249504" defTabSz="905300">
              <a:spcBef>
                <a:spcPts val="500"/>
              </a:spcBef>
              <a:buClr>
                <a:schemeClr val="accent1"/>
              </a:buClr>
              <a:tabLst>
                <a:tab pos="241300" algn="l"/>
              </a:tabLst>
              <a:defRPr sz="2376"/>
            </a:pPr>
            <a:r>
              <a:rPr lang="nn-NO" sz="2376" dirty="0"/>
              <a:t>Budsjettet skal vise kva prioriteringar lokallaget ønskjer.</a:t>
            </a:r>
          </a:p>
          <a:p>
            <a:pPr marL="249504" indent="-249504" defTabSz="905300">
              <a:spcBef>
                <a:spcPts val="500"/>
              </a:spcBef>
              <a:buClr>
                <a:schemeClr val="accent1"/>
              </a:buClr>
              <a:tabLst>
                <a:tab pos="241300" algn="l"/>
              </a:tabLst>
              <a:defRPr sz="2376"/>
            </a:pPr>
            <a:r>
              <a:rPr lang="nn-NO" sz="2376" dirty="0"/>
              <a:t>Eit godt budsjett samsvarar med arbeidsplanen.</a:t>
            </a:r>
          </a:p>
          <a:p>
            <a:pPr marL="249504" indent="-249504" defTabSz="905300">
              <a:spcBef>
                <a:spcPts val="500"/>
              </a:spcBef>
              <a:buClr>
                <a:schemeClr val="accent1"/>
              </a:buClr>
              <a:tabLst>
                <a:tab pos="241300" algn="l"/>
              </a:tabLst>
              <a:defRPr sz="2376"/>
            </a:pPr>
            <a:r>
              <a:rPr lang="nn-NO" sz="2376" dirty="0"/>
              <a:t>Eit budsjett speglar lokallaget sine prioriteringar.</a:t>
            </a:r>
          </a:p>
        </p:txBody>
      </p:sp>
      <p:sp>
        <p:nvSpPr>
          <p:cNvPr id="185" name="Shape 185"/>
          <p:cNvSpPr>
            <a:spLocks noGrp="1"/>
          </p:cNvSpPr>
          <p:nvPr>
            <p:ph type="title"/>
          </p:nvPr>
        </p:nvSpPr>
        <p:spPr>
          <a:xfrm>
            <a:off x="0" y="483869"/>
            <a:ext cx="8465922" cy="763023"/>
          </a:xfrm>
        </p:spPr>
        <p:txBody>
          <a:bodyPr anchor="ctr">
            <a:normAutofit/>
          </a:bodyPr>
          <a:lstStyle/>
          <a:p>
            <a:r>
              <a:t>Budsjettering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18.png" descr="A picture containing building, room&#10;&#10;Description automatically generated"/>
          <p:cNvPicPr>
            <a:picLocks noChangeAspect="1"/>
          </p:cNvPicPr>
          <p:nvPr/>
        </p:nvPicPr>
        <p:blipFill>
          <a:blip r:embed="rId3">
            <a:biLevel thresh="2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39889" y="1782089"/>
            <a:ext cx="4732950" cy="4732950"/>
          </a:xfrm>
          <a:prstGeom prst="rect">
            <a:avLst/>
          </a:prstGeom>
          <a:noFill/>
          <a:ln w="12700">
            <a:miter lim="400000"/>
          </a:ln>
        </p:spPr>
      </p:pic>
      <p:sp>
        <p:nvSpPr>
          <p:cNvPr id="201" name="Shape 201"/>
          <p:cNvSpPr>
            <a:spLocks noGrp="1"/>
          </p:cNvSpPr>
          <p:nvPr>
            <p:ph sz="half" idx="10"/>
          </p:nvPr>
        </p:nvSpPr>
        <p:spPr>
          <a:xfrm>
            <a:off x="6456992" y="1782089"/>
            <a:ext cx="5457287" cy="4732950"/>
          </a:xfrm>
        </p:spPr>
        <p:txBody>
          <a:bodyPr>
            <a:normAutofit/>
          </a:bodyPr>
          <a:lstStyle/>
          <a:p>
            <a:pPr marL="239470" indent="-239470" defTabSz="868895">
              <a:spcBef>
                <a:spcPts val="900"/>
              </a:spcBef>
              <a:buClr>
                <a:schemeClr val="accent1"/>
              </a:buClr>
              <a:defRPr sz="2600"/>
            </a:pPr>
            <a:r>
              <a:rPr lang="nb-NO" sz="2600" dirty="0"/>
              <a:t>Partistøtte/Stemmestøtte</a:t>
            </a:r>
          </a:p>
          <a:p>
            <a:pPr marL="239470" indent="-239470" defTabSz="868895">
              <a:spcBef>
                <a:spcPts val="900"/>
              </a:spcBef>
              <a:buClr>
                <a:schemeClr val="accent1"/>
              </a:buClr>
              <a:defRPr sz="2600"/>
            </a:pPr>
            <a:r>
              <a:rPr lang="nb-NO" sz="2600" dirty="0"/>
              <a:t>Medlemskontingent</a:t>
            </a:r>
          </a:p>
          <a:p>
            <a:pPr marL="239470" indent="-239470" defTabSz="868895">
              <a:spcBef>
                <a:spcPts val="900"/>
              </a:spcBef>
              <a:buClr>
                <a:schemeClr val="accent1"/>
              </a:buClr>
              <a:defRPr sz="2600"/>
            </a:pPr>
            <a:r>
              <a:rPr lang="nb-NO" sz="2600" dirty="0"/>
              <a:t>Partiskatt</a:t>
            </a:r>
          </a:p>
          <a:p>
            <a:pPr marL="239470" indent="-239470" defTabSz="868895">
              <a:spcBef>
                <a:spcPts val="900"/>
              </a:spcBef>
              <a:buClr>
                <a:schemeClr val="accent1"/>
              </a:buClr>
              <a:defRPr sz="2600"/>
            </a:pPr>
            <a:r>
              <a:rPr lang="nb-NO" sz="2600" dirty="0" err="1"/>
              <a:t>Gåver</a:t>
            </a:r>
            <a:endParaRPr lang="nb-NO" sz="2600" dirty="0"/>
          </a:p>
          <a:p>
            <a:pPr marL="239470" indent="-239470" defTabSz="868895">
              <a:spcBef>
                <a:spcPts val="900"/>
              </a:spcBef>
              <a:buClr>
                <a:schemeClr val="accent1"/>
              </a:buClr>
              <a:defRPr sz="2600"/>
            </a:pPr>
            <a:r>
              <a:rPr lang="nb-NO" sz="2600" dirty="0"/>
              <a:t>Organisasjonsfondet</a:t>
            </a:r>
          </a:p>
          <a:p>
            <a:pPr marL="239470" indent="-239470" defTabSz="868895">
              <a:spcBef>
                <a:spcPts val="900"/>
              </a:spcBef>
              <a:buClr>
                <a:schemeClr val="accent1"/>
              </a:buClr>
              <a:defRPr sz="2600"/>
            </a:pPr>
            <a:endParaRPr lang="nb-NO" sz="2600" dirty="0"/>
          </a:p>
          <a:p>
            <a:pPr marL="0" indent="0" defTabSz="868895">
              <a:spcBef>
                <a:spcPts val="900"/>
              </a:spcBef>
              <a:buClr>
                <a:schemeClr val="accent1"/>
              </a:buClr>
              <a:buNone/>
              <a:defRPr sz="2600"/>
            </a:pPr>
            <a:r>
              <a:rPr lang="nb-NO" sz="2600" dirty="0"/>
              <a:t>Summen av inntekter gir laget sitt handlingsrom dette året.</a:t>
            </a:r>
          </a:p>
        </p:txBody>
      </p:sp>
      <p:sp>
        <p:nvSpPr>
          <p:cNvPr id="202" name="Shape 202"/>
          <p:cNvSpPr>
            <a:spLocks noGrp="1"/>
          </p:cNvSpPr>
          <p:nvPr>
            <p:ph type="title"/>
          </p:nvPr>
        </p:nvSpPr>
        <p:spPr>
          <a:xfrm>
            <a:off x="0" y="483869"/>
            <a:ext cx="8465922" cy="763023"/>
          </a:xfrm>
        </p:spPr>
        <p:txBody>
          <a:bodyPr anchor="ctr">
            <a:normAutofit/>
          </a:bodyPr>
          <a:lstStyle/>
          <a:p>
            <a:r>
              <a:rPr lang="nb-NO" sz="3500" err="1"/>
              <a:t>Inntekt</a:t>
            </a:r>
            <a:r>
              <a:rPr lang="nb-NO" sz="3500"/>
              <a:t>er = laget sitt handlingsrom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p>
            <a:r>
              <a:rPr lang="nn-NO" dirty="0"/>
              <a:t>Rekneskap</a:t>
            </a:r>
          </a:p>
        </p:txBody>
      </p:sp>
      <p:sp>
        <p:nvSpPr>
          <p:cNvPr id="189" name="Shape 189"/>
          <p:cNvSpPr>
            <a:spLocks noGrp="1"/>
          </p:cNvSpPr>
          <p:nvPr>
            <p:ph idx="1"/>
          </p:nvPr>
        </p:nvSpPr>
        <p:spPr>
          <a:prstGeom prst="rect">
            <a:avLst/>
          </a:prstGeom>
        </p:spPr>
        <p:txBody>
          <a:bodyPr>
            <a:normAutofit/>
          </a:bodyPr>
          <a:lstStyle/>
          <a:p>
            <a:pPr>
              <a:lnSpc>
                <a:spcPct val="100000"/>
              </a:lnSpc>
              <a:spcBef>
                <a:spcPts val="600"/>
              </a:spcBef>
              <a:buClr>
                <a:schemeClr val="accent1"/>
              </a:buClr>
              <a:tabLst>
                <a:tab pos="254000" algn="l"/>
              </a:tabLst>
              <a:defRPr sz="2400"/>
            </a:pPr>
            <a:r>
              <a:rPr lang="nn-NO" sz="2800" dirty="0"/>
              <a:t>Før gjerne rekneskap hele året.</a:t>
            </a:r>
          </a:p>
          <a:p>
            <a:pPr>
              <a:lnSpc>
                <a:spcPct val="100000"/>
              </a:lnSpc>
              <a:spcBef>
                <a:spcPts val="600"/>
              </a:spcBef>
              <a:buClr>
                <a:schemeClr val="accent1"/>
              </a:buClr>
              <a:tabLst>
                <a:tab pos="254000" algn="l"/>
              </a:tabLst>
              <a:defRPr sz="2400"/>
            </a:pPr>
            <a:r>
              <a:rPr lang="nn-NO" sz="2800" dirty="0"/>
              <a:t>Legg fram for styret ein halvårsrekneskap.</a:t>
            </a:r>
          </a:p>
          <a:p>
            <a:pPr>
              <a:lnSpc>
                <a:spcPct val="100000"/>
              </a:lnSpc>
              <a:spcBef>
                <a:spcPts val="600"/>
              </a:spcBef>
              <a:buClr>
                <a:schemeClr val="accent1"/>
              </a:buClr>
              <a:tabLst>
                <a:tab pos="254000" algn="l"/>
              </a:tabLst>
              <a:defRPr sz="2400"/>
            </a:pPr>
            <a:r>
              <a:rPr lang="nn-NO" sz="2800" dirty="0"/>
              <a:t>Set opp rekneskapen på same måte som budsjettet, slik at det er lett for medlemmene og styret å samanlikne.</a:t>
            </a:r>
          </a:p>
          <a:p>
            <a:pPr>
              <a:lnSpc>
                <a:spcPct val="100000"/>
              </a:lnSpc>
              <a:spcBef>
                <a:spcPts val="600"/>
              </a:spcBef>
              <a:buClr>
                <a:schemeClr val="accent1"/>
              </a:buClr>
              <a:tabLst>
                <a:tab pos="254000" algn="l"/>
              </a:tabLst>
              <a:defRPr sz="2400"/>
            </a:pPr>
            <a:r>
              <a:rPr lang="nn-NO" sz="2800" dirty="0"/>
              <a:t>Partiportalen har laga eit forslag til rekneskapsoppsett: </a:t>
            </a:r>
            <a:r>
              <a:rPr lang="nn-NO" sz="2800" u="sng" dirty="0">
                <a:solidFill>
                  <a:srgbClr val="0563C1"/>
                </a:solidFill>
                <a:uFill>
                  <a:solidFill>
                    <a:srgbClr val="0563C1"/>
                  </a:solidFill>
                </a:uFill>
                <a:hlinkClick r:id="rId3"/>
              </a:rPr>
              <a:t>www.partiportalen.no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Partistøtte og rapportering til SSB</a:t>
            </a:r>
          </a:p>
        </p:txBody>
      </p:sp>
    </p:spTree>
    <p:extLst>
      <p:ext uri="{BB962C8B-B14F-4D97-AF65-F5344CB8AC3E}">
        <p14:creationId xmlns:p14="http://schemas.microsoft.com/office/powerpoint/2010/main" val="283320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64FCE58E-9451-9345-AF2F-F5F1BF4CA40A}"/>
              </a:ext>
            </a:extLst>
          </p:cNvPr>
          <p:cNvSpPr>
            <a:spLocks noGrp="1"/>
          </p:cNvSpPr>
          <p:nvPr>
            <p:ph type="pic" sz="quarter" idx="13"/>
          </p:nvPr>
        </p:nvSpPr>
        <p:spPr/>
      </p:sp>
      <p:sp>
        <p:nvSpPr>
          <p:cNvPr id="235" name="Shape 235"/>
          <p:cNvSpPr>
            <a:spLocks noGrp="1"/>
          </p:cNvSpPr>
          <p:nvPr>
            <p:ph type="title"/>
          </p:nvPr>
        </p:nvSpPr>
        <p:spPr>
          <a:prstGeom prst="rect">
            <a:avLst/>
          </a:prstGeom>
        </p:spPr>
        <p:txBody>
          <a:bodyPr/>
          <a:lstStyle/>
          <a:p>
            <a:r>
              <a:rPr dirty="0" err="1"/>
              <a:t>Søk</a:t>
            </a:r>
            <a:r>
              <a:rPr lang="nb-NO" dirty="0"/>
              <a:t>j</a:t>
            </a:r>
            <a:r>
              <a:rPr dirty="0"/>
              <a:t>e </a:t>
            </a:r>
            <a:r>
              <a:rPr dirty="0" err="1"/>
              <a:t>partistøtte</a:t>
            </a:r>
            <a:endParaRPr dirty="0"/>
          </a:p>
        </p:txBody>
      </p:sp>
      <p:pic>
        <p:nvPicPr>
          <p:cNvPr id="236" name="image22.png"/>
          <p:cNvPicPr>
            <a:picLocks noChangeAspect="1"/>
          </p:cNvPicPr>
          <p:nvPr/>
        </p:nvPicPr>
        <p:blipFill>
          <a:blip r:embed="rId3"/>
          <a:stretch>
            <a:fillRect/>
          </a:stretch>
        </p:blipFill>
        <p:spPr>
          <a:xfrm>
            <a:off x="2054044" y="1793375"/>
            <a:ext cx="10137956" cy="4866222"/>
          </a:xfrm>
          <a:prstGeom prst="rect">
            <a:avLst/>
          </a:prstGeom>
          <a:ln w="12700">
            <a:miter lim="400000"/>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prstGeom prst="rect">
            <a:avLst/>
          </a:prstGeom>
        </p:spPr>
        <p:txBody>
          <a:bodyPr/>
          <a:lstStyle/>
          <a:p>
            <a:r>
              <a:rPr dirty="0" err="1"/>
              <a:t>Partistøtt</a:t>
            </a:r>
            <a:r>
              <a:rPr lang="nb-NO" dirty="0"/>
              <a:t>a</a:t>
            </a:r>
            <a:endParaRPr dirty="0"/>
          </a:p>
        </p:txBody>
      </p:sp>
      <p:sp>
        <p:nvSpPr>
          <p:cNvPr id="208" name="Shape 208"/>
          <p:cNvSpPr>
            <a:spLocks noGrp="1"/>
          </p:cNvSpPr>
          <p:nvPr>
            <p:ph idx="1"/>
          </p:nvPr>
        </p:nvSpPr>
        <p:spPr>
          <a:prstGeom prst="rect">
            <a:avLst/>
          </a:prstGeom>
        </p:spPr>
        <p:txBody>
          <a:bodyPr>
            <a:normAutofit/>
          </a:bodyPr>
          <a:lstStyle/>
          <a:p>
            <a:pPr marL="234383" indent="-234383" defTabSz="850433">
              <a:lnSpc>
                <a:spcPct val="72000"/>
              </a:lnSpc>
              <a:spcBef>
                <a:spcPts val="900"/>
              </a:spcBef>
              <a:defRPr sz="2046"/>
            </a:pPr>
            <a:r>
              <a:rPr lang="nn-NO" sz="2800" u="sng" dirty="0">
                <a:solidFill>
                  <a:srgbClr val="0563C1"/>
                </a:solidFill>
                <a:uFill>
                  <a:solidFill>
                    <a:srgbClr val="0563C1"/>
                  </a:solidFill>
                </a:uFill>
                <a:hlinkClick r:id="rId3"/>
              </a:rPr>
              <a:t>www.partiportalen.no</a:t>
            </a:r>
            <a:endParaRPr lang="nn-NO" sz="2800" dirty="0"/>
          </a:p>
          <a:p>
            <a:pPr marL="234383" indent="-234383" defTabSz="850433">
              <a:lnSpc>
                <a:spcPct val="72000"/>
              </a:lnSpc>
              <a:spcBef>
                <a:spcPts val="900"/>
              </a:spcBef>
              <a:defRPr sz="2046"/>
            </a:pPr>
            <a:r>
              <a:rPr lang="nn-NO" sz="2800" dirty="0"/>
              <a:t>Søkje ein gang i valperioden.</a:t>
            </a:r>
          </a:p>
          <a:p>
            <a:pPr marL="234383" indent="-234383" defTabSz="850433">
              <a:lnSpc>
                <a:spcPct val="72000"/>
              </a:lnSpc>
              <a:spcBef>
                <a:spcPts val="900"/>
              </a:spcBef>
              <a:defRPr sz="2046"/>
            </a:pPr>
            <a:r>
              <a:rPr lang="nn-NO" sz="2800" dirty="0"/>
              <a:t>Oppdatere og stadfeste kontaktinformasjon innan midten av mars kvart år.</a:t>
            </a:r>
          </a:p>
          <a:p>
            <a:pPr marL="234383" indent="-234383" defTabSz="850433">
              <a:lnSpc>
                <a:spcPct val="72000"/>
              </a:lnSpc>
              <a:spcBef>
                <a:spcPts val="900"/>
              </a:spcBef>
              <a:defRPr sz="2046"/>
            </a:pPr>
            <a:r>
              <a:rPr lang="nn-NO" sz="2800" dirty="0"/>
              <a:t>Rapportere til SSB innan 1. juni kvart år</a:t>
            </a:r>
          </a:p>
          <a:p>
            <a:pPr marL="234383" indent="-234383" defTabSz="850433">
              <a:lnSpc>
                <a:spcPct val="72000"/>
              </a:lnSpc>
              <a:spcBef>
                <a:spcPts val="900"/>
              </a:spcBef>
              <a:defRPr sz="2046"/>
            </a:pPr>
            <a:r>
              <a:rPr lang="nn-NO" sz="2800" dirty="0"/>
              <a:t>Full rapportering om laget har meir enn 12.000 i inntekter.</a:t>
            </a:r>
          </a:p>
          <a:p>
            <a:pPr marL="234383" indent="-234383" defTabSz="850433">
              <a:lnSpc>
                <a:spcPct val="72000"/>
              </a:lnSpc>
              <a:spcBef>
                <a:spcPts val="900"/>
              </a:spcBef>
              <a:defRPr sz="2046"/>
            </a:pPr>
            <a:r>
              <a:rPr lang="nn-NO" sz="2800" dirty="0"/>
              <a:t>Lag som ikkje rapporterer kan få avkorta støtte.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6C60C120-445D-D844-91D5-BBB2BCD873D5}"/>
              </a:ext>
            </a:extLst>
          </p:cNvPr>
          <p:cNvSpPr>
            <a:spLocks noGrp="1"/>
          </p:cNvSpPr>
          <p:nvPr>
            <p:ph type="pic" sz="quarter" idx="13"/>
          </p:nvPr>
        </p:nvSpPr>
        <p:spPr/>
      </p:sp>
      <p:sp>
        <p:nvSpPr>
          <p:cNvPr id="240" name="Shape 240"/>
          <p:cNvSpPr>
            <a:spLocks noGrp="1"/>
          </p:cNvSpPr>
          <p:nvPr>
            <p:ph type="title"/>
          </p:nvPr>
        </p:nvSpPr>
        <p:spPr>
          <a:prstGeom prst="rect">
            <a:avLst/>
          </a:prstGeom>
        </p:spPr>
        <p:txBody>
          <a:bodyPr/>
          <a:lstStyle/>
          <a:p>
            <a:r>
              <a:rPr dirty="0" err="1"/>
              <a:t>Søk</a:t>
            </a:r>
            <a:r>
              <a:rPr lang="nb-NO" dirty="0"/>
              <a:t>j</a:t>
            </a:r>
            <a:r>
              <a:rPr dirty="0"/>
              <a:t>e </a:t>
            </a:r>
            <a:r>
              <a:rPr dirty="0" err="1"/>
              <a:t>partistøtte</a:t>
            </a:r>
            <a:endParaRPr dirty="0"/>
          </a:p>
        </p:txBody>
      </p:sp>
      <p:pic>
        <p:nvPicPr>
          <p:cNvPr id="241" name="image23.png"/>
          <p:cNvPicPr>
            <a:picLocks noChangeAspect="1"/>
          </p:cNvPicPr>
          <p:nvPr/>
        </p:nvPicPr>
        <p:blipFill>
          <a:blip r:embed="rId3"/>
          <a:stretch>
            <a:fillRect/>
          </a:stretch>
        </p:blipFill>
        <p:spPr>
          <a:xfrm>
            <a:off x="1151209" y="1576431"/>
            <a:ext cx="7314712" cy="5102010"/>
          </a:xfrm>
          <a:prstGeom prst="rect">
            <a:avLst/>
          </a:prstGeom>
          <a:ln w="12700">
            <a:miter lim="4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9.jpeg" descr="A group of people standing in a room&#10;&#10;Description automatically generated"/>
          <p:cNvPicPr>
            <a:picLocks noChangeAspect="1"/>
          </p:cNvPicPr>
          <p:nvPr/>
        </p:nvPicPr>
        <p:blipFill rotWithShape="1">
          <a:blip r:embed="rId3"/>
          <a:srcRect l="16651" r="16651"/>
          <a:stretch/>
        </p:blipFill>
        <p:spPr>
          <a:xfrm>
            <a:off x="7452155" y="1782089"/>
            <a:ext cx="4739846" cy="4741379"/>
          </a:xfrm>
          <a:prstGeom prst="rect">
            <a:avLst/>
          </a:prstGeom>
          <a:noFill/>
          <a:ln w="12700">
            <a:miter lim="400000"/>
          </a:ln>
        </p:spPr>
      </p:pic>
      <p:sp>
        <p:nvSpPr>
          <p:cNvPr id="153" name="Shape 153"/>
          <p:cNvSpPr>
            <a:spLocks noGrp="1"/>
          </p:cNvSpPr>
          <p:nvPr>
            <p:ph type="title"/>
          </p:nvPr>
        </p:nvSpPr>
        <p:spPr/>
        <p:txBody>
          <a:bodyPr anchor="ctr">
            <a:normAutofit/>
          </a:bodyPr>
          <a:lstStyle/>
          <a:p>
            <a:r>
              <a:t>Tema for dette kurset</a:t>
            </a:r>
          </a:p>
        </p:txBody>
      </p:sp>
      <p:sp>
        <p:nvSpPr>
          <p:cNvPr id="152" name="Shape 152"/>
          <p:cNvSpPr>
            <a:spLocks noGrp="1"/>
          </p:cNvSpPr>
          <p:nvPr>
            <p:ph idx="1"/>
          </p:nvPr>
        </p:nvSpPr>
        <p:spPr/>
        <p:txBody>
          <a:bodyPr>
            <a:normAutofit/>
          </a:bodyPr>
          <a:lstStyle/>
          <a:p>
            <a:pPr>
              <a:spcBef>
                <a:spcPts val="600"/>
              </a:spcBef>
              <a:buClr>
                <a:schemeClr val="accent1"/>
              </a:buClr>
              <a:tabLst>
                <a:tab pos="254000" algn="l"/>
              </a:tabLst>
            </a:pPr>
            <a:r>
              <a:rPr lang="nn-NO" dirty="0"/>
              <a:t>Vedtekter</a:t>
            </a:r>
          </a:p>
          <a:p>
            <a:pPr>
              <a:spcBef>
                <a:spcPts val="600"/>
              </a:spcBef>
              <a:buClr>
                <a:schemeClr val="accent1"/>
              </a:buClr>
              <a:tabLst>
                <a:tab pos="254000" algn="l"/>
              </a:tabLst>
            </a:pPr>
            <a:r>
              <a:rPr lang="nn-NO" dirty="0"/>
              <a:t>Bankkonto</a:t>
            </a:r>
          </a:p>
          <a:p>
            <a:pPr>
              <a:spcBef>
                <a:spcPts val="600"/>
              </a:spcBef>
              <a:buClr>
                <a:schemeClr val="accent1"/>
              </a:buClr>
              <a:tabLst>
                <a:tab pos="254000" algn="l"/>
              </a:tabLst>
            </a:pPr>
            <a:r>
              <a:rPr lang="nn-NO" dirty="0" err="1"/>
              <a:t>Brønnøysundregisteret</a:t>
            </a:r>
            <a:endParaRPr lang="nn-NO" dirty="0"/>
          </a:p>
          <a:p>
            <a:pPr>
              <a:spcBef>
                <a:spcPts val="600"/>
              </a:spcBef>
              <a:buClr>
                <a:schemeClr val="accent1"/>
              </a:buClr>
              <a:tabLst>
                <a:tab pos="254000" algn="l"/>
              </a:tabLst>
            </a:pPr>
            <a:r>
              <a:rPr lang="nn-NO" dirty="0"/>
              <a:t>Budsjettering og rekneskap</a:t>
            </a:r>
          </a:p>
          <a:p>
            <a:pPr>
              <a:spcBef>
                <a:spcPts val="600"/>
              </a:spcBef>
              <a:buClr>
                <a:schemeClr val="accent1"/>
              </a:buClr>
              <a:tabLst>
                <a:tab pos="254000" algn="l"/>
              </a:tabLst>
            </a:pPr>
            <a:r>
              <a:rPr lang="nn-NO" dirty="0"/>
              <a:t>Partistøtte og rapportering til SSB</a:t>
            </a:r>
          </a:p>
          <a:p>
            <a:pPr>
              <a:spcBef>
                <a:spcPts val="600"/>
              </a:spcBef>
              <a:buClr>
                <a:schemeClr val="accent1"/>
              </a:buClr>
              <a:tabLst>
                <a:tab pos="254000" algn="l"/>
              </a:tabLst>
            </a:pPr>
            <a:r>
              <a:rPr lang="nn-NO" dirty="0"/>
              <a:t>Partiskatt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Partiskatt</a:t>
            </a:r>
          </a:p>
        </p:txBody>
      </p:sp>
    </p:spTree>
    <p:extLst>
      <p:ext uri="{BB962C8B-B14F-4D97-AF65-F5344CB8AC3E}">
        <p14:creationId xmlns:p14="http://schemas.microsoft.com/office/powerpoint/2010/main" val="183257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prstGeom prst="rect">
            <a:avLst/>
          </a:prstGeom>
        </p:spPr>
        <p:txBody>
          <a:bodyPr/>
          <a:lstStyle/>
          <a:p>
            <a:r>
              <a:t>Partiskatt</a:t>
            </a:r>
          </a:p>
        </p:txBody>
      </p:sp>
      <p:sp>
        <p:nvSpPr>
          <p:cNvPr id="212" name="Shape 212"/>
          <p:cNvSpPr>
            <a:spLocks noGrp="1"/>
          </p:cNvSpPr>
          <p:nvPr>
            <p:ph idx="1"/>
          </p:nvPr>
        </p:nvSpPr>
        <p:spPr>
          <a:prstGeom prst="rect">
            <a:avLst/>
          </a:prstGeom>
        </p:spPr>
        <p:txBody>
          <a:bodyPr/>
          <a:lstStyle/>
          <a:p>
            <a:pPr marL="0" indent="0">
              <a:buSzTx/>
              <a:buNone/>
              <a:defRPr b="1"/>
            </a:pPr>
            <a:r>
              <a:rPr lang="nn-NO" dirty="0"/>
              <a:t>Døme på lokal vedtekt om partiskatt: </a:t>
            </a:r>
          </a:p>
          <a:p>
            <a:pPr marL="0" indent="0">
              <a:buSzTx/>
              <a:buNone/>
              <a:defRPr i="1"/>
            </a:pPr>
            <a:r>
              <a:rPr lang="nn-NO" dirty="0"/>
              <a:t>Alle medlemmer som er oppnemnt i heiltid eller deltid tillitsverv på grunnlag av partiet sin representasjon i formannskapet, kommunestyret og/eller kommunale utval betalar 10 % partiskatt av honoraret eller løna som følgjer med tillitsvervet. Det skal ikkje reknast partiskatt av betaling for tapt arbeidsforteneste.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p:spPr>
        <p:txBody>
          <a:bodyPr>
            <a:normAutofit fontScale="90000"/>
          </a:bodyPr>
          <a:lstStyle/>
          <a:p>
            <a:r>
              <a:rPr dirty="0" err="1"/>
              <a:t>Rutin</a:t>
            </a:r>
            <a:r>
              <a:rPr lang="nb-NO" dirty="0"/>
              <a:t>a</a:t>
            </a:r>
            <a:r>
              <a:rPr dirty="0"/>
              <a:t>r for </a:t>
            </a:r>
            <a:r>
              <a:rPr dirty="0" err="1"/>
              <a:t>innbetaling</a:t>
            </a:r>
            <a:r>
              <a:rPr dirty="0"/>
              <a:t> av </a:t>
            </a:r>
            <a:r>
              <a:rPr dirty="0" err="1"/>
              <a:t>partiskatt</a:t>
            </a:r>
            <a:endParaRPr dirty="0"/>
          </a:p>
        </p:txBody>
      </p:sp>
      <p:sp>
        <p:nvSpPr>
          <p:cNvPr id="218" name="Shape 218"/>
          <p:cNvSpPr>
            <a:spLocks noGrp="1"/>
          </p:cNvSpPr>
          <p:nvPr>
            <p:ph idx="1"/>
          </p:nvPr>
        </p:nvSpPr>
        <p:spPr>
          <a:prstGeom prst="rect">
            <a:avLst/>
          </a:prstGeom>
        </p:spPr>
        <p:txBody>
          <a:bodyPr>
            <a:normAutofit/>
          </a:bodyPr>
          <a:lstStyle/>
          <a:p>
            <a:pPr>
              <a:lnSpc>
                <a:spcPct val="81000"/>
              </a:lnSpc>
              <a:defRPr sz="2500"/>
            </a:pPr>
            <a:r>
              <a:rPr lang="nn-NO" sz="2800" dirty="0"/>
              <a:t>Tydelege og forankra rutinar.</a:t>
            </a:r>
          </a:p>
          <a:p>
            <a:pPr>
              <a:lnSpc>
                <a:spcPct val="81000"/>
              </a:lnSpc>
              <a:defRPr sz="2500"/>
            </a:pPr>
            <a:r>
              <a:rPr lang="nn-NO" sz="2800" dirty="0"/>
              <a:t>Kommunisert i forkant.</a:t>
            </a:r>
          </a:p>
          <a:p>
            <a:pPr>
              <a:lnSpc>
                <a:spcPct val="81000"/>
              </a:lnSpc>
              <a:defRPr sz="2500"/>
            </a:pPr>
            <a:r>
              <a:rPr lang="nn-NO" sz="2800" dirty="0"/>
              <a:t>Send brev.</a:t>
            </a:r>
          </a:p>
          <a:p>
            <a:pPr>
              <a:lnSpc>
                <a:spcPct val="81000"/>
              </a:lnSpc>
              <a:defRPr sz="2500"/>
            </a:pPr>
            <a:r>
              <a:rPr lang="nn-NO" sz="2800" dirty="0"/>
              <a:t>Spør kommuneadministrasjonen om dei kan gjennomføre automatiske trekk (her er det ulik praksis).</a:t>
            </a:r>
          </a:p>
          <a:p>
            <a:pPr>
              <a:lnSpc>
                <a:spcPct val="81000"/>
              </a:lnSpc>
              <a:defRPr sz="2500"/>
            </a:pPr>
            <a:r>
              <a:rPr lang="nn-NO" sz="2800" dirty="0"/>
              <a:t>Autogiro eller fast dato i månaden/kvartalet/året.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idx="1"/>
          </p:nvPr>
        </p:nvSpPr>
        <p:spPr>
          <a:prstGeom prst="rect">
            <a:avLst/>
          </a:prstGeom>
        </p:spPr>
        <p:txBody>
          <a:bodyPr>
            <a:normAutofit/>
          </a:bodyPr>
          <a:lstStyle/>
          <a:p>
            <a:pPr marL="0" indent="0">
              <a:buSzTx/>
              <a:buNone/>
              <a:defRPr sz="2400"/>
            </a:pPr>
            <a:r>
              <a:rPr lang="nn-NO" sz="2800" dirty="0"/>
              <a:t>Valkampbidrag på over 10 000 kr skal innrapporterast innan 4 veker etter bidraget er motteke, i skjema ”Finansiering av politiske </a:t>
            </a:r>
            <a:r>
              <a:rPr lang="nn-NO" sz="2800" dirty="0" err="1"/>
              <a:t>partier</a:t>
            </a:r>
            <a:r>
              <a:rPr lang="nn-NO" sz="2800" dirty="0"/>
              <a:t> (RA-0604)” i </a:t>
            </a:r>
            <a:r>
              <a:rPr lang="nn-NO" sz="2800" dirty="0" err="1"/>
              <a:t>Altinn</a:t>
            </a:r>
            <a:r>
              <a:rPr lang="nn-NO" sz="2800" dirty="0"/>
              <a:t>. </a:t>
            </a:r>
          </a:p>
          <a:p>
            <a:pPr marL="0" indent="0">
              <a:buSzTx/>
              <a:buNone/>
              <a:defRPr sz="2400"/>
            </a:pPr>
            <a:endParaRPr lang="nn-NO" sz="2800" dirty="0"/>
          </a:p>
          <a:p>
            <a:pPr marL="0" indent="0">
              <a:buSzTx/>
              <a:buNone/>
              <a:defRPr sz="2400"/>
            </a:pPr>
            <a:r>
              <a:rPr lang="nn-NO" sz="2800" dirty="0"/>
              <a:t>Gjeld berre valår frå 1. januar til fredag før valdagen. </a:t>
            </a:r>
          </a:p>
        </p:txBody>
      </p:sp>
      <p:sp>
        <p:nvSpPr>
          <p:cNvPr id="222" name="Shape 222"/>
          <p:cNvSpPr>
            <a:spLocks noGrp="1"/>
          </p:cNvSpPr>
          <p:nvPr>
            <p:ph type="title"/>
          </p:nvPr>
        </p:nvSpPr>
        <p:spPr>
          <a:prstGeom prst="rect">
            <a:avLst/>
          </a:prstGeom>
        </p:spPr>
        <p:txBody>
          <a:bodyPr/>
          <a:lstStyle/>
          <a:p>
            <a:r>
              <a:rPr lang="nb-NO" dirty="0"/>
              <a:t>Viktig om </a:t>
            </a:r>
            <a:r>
              <a:rPr lang="nb-NO" dirty="0" err="1"/>
              <a:t>valkampbidrag</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idx="1"/>
          </p:nvPr>
        </p:nvSpPr>
        <p:spPr>
          <a:xfrm>
            <a:off x="451295" y="1793662"/>
            <a:ext cx="6549580" cy="4732950"/>
          </a:xfrm>
          <a:prstGeom prst="rect">
            <a:avLst/>
          </a:prstGeom>
        </p:spPr>
        <p:txBody>
          <a:bodyPr>
            <a:normAutofit/>
          </a:bodyPr>
          <a:lstStyle/>
          <a:p>
            <a:pPr>
              <a:buClr>
                <a:schemeClr val="accent1"/>
              </a:buClr>
              <a:defRPr sz="2000"/>
            </a:pPr>
            <a:r>
              <a:rPr lang="nn-NO" sz="2800" dirty="0"/>
              <a:t>Gir støtte til prosjekt som aukar aktivitet og medlemstilbod.</a:t>
            </a:r>
          </a:p>
          <a:p>
            <a:pPr>
              <a:buClr>
                <a:schemeClr val="accent1"/>
              </a:buClr>
              <a:defRPr sz="2000"/>
            </a:pPr>
            <a:r>
              <a:rPr lang="nn-NO" sz="2800" dirty="0"/>
              <a:t>Det blir ikkje gitt tilskot til drift.</a:t>
            </a:r>
          </a:p>
          <a:p>
            <a:pPr>
              <a:buClr>
                <a:schemeClr val="accent1"/>
              </a:buClr>
              <a:defRPr sz="2000"/>
            </a:pPr>
            <a:r>
              <a:rPr lang="nn-NO" sz="2800" dirty="0"/>
              <a:t>Støtte blir utbetalt etter rapportering, med rekneskap og kopi av </a:t>
            </a:r>
            <a:r>
              <a:rPr lang="nn-NO" sz="2800" dirty="0" err="1"/>
              <a:t>bilag</a:t>
            </a:r>
            <a:r>
              <a:rPr lang="nn-NO" sz="2800" dirty="0"/>
              <a:t>.</a:t>
            </a:r>
          </a:p>
          <a:p>
            <a:pPr>
              <a:buClr>
                <a:schemeClr val="accent1"/>
              </a:buClr>
              <a:defRPr sz="2000"/>
            </a:pPr>
            <a:r>
              <a:rPr lang="nn-NO" sz="2800" dirty="0"/>
              <a:t>Søknadsskjema og retningslinjer ligg i ressursbanken.</a:t>
            </a:r>
          </a:p>
        </p:txBody>
      </p:sp>
      <p:sp>
        <p:nvSpPr>
          <p:cNvPr id="227" name="Shape 227"/>
          <p:cNvSpPr>
            <a:spLocks noGrp="1"/>
          </p:cNvSpPr>
          <p:nvPr>
            <p:ph type="title"/>
          </p:nvPr>
        </p:nvSpPr>
        <p:spPr>
          <a:prstGeom prst="rect">
            <a:avLst/>
          </a:prstGeom>
        </p:spPr>
        <p:txBody>
          <a:bodyPr/>
          <a:lstStyle/>
          <a:p>
            <a:r>
              <a:t>Organisasjonsfondet</a:t>
            </a:r>
          </a:p>
        </p:txBody>
      </p:sp>
      <p:pic>
        <p:nvPicPr>
          <p:cNvPr id="229" name="image19.jpeg"/>
          <p:cNvPicPr>
            <a:picLocks noChangeAspect="1"/>
          </p:cNvPicPr>
          <p:nvPr/>
        </p:nvPicPr>
        <p:blipFill>
          <a:blip r:embed="rId3"/>
          <a:stretch>
            <a:fillRect/>
          </a:stretch>
        </p:blipFill>
        <p:spPr>
          <a:xfrm>
            <a:off x="7427947" y="3429000"/>
            <a:ext cx="4764053" cy="3145788"/>
          </a:xfrm>
          <a:prstGeom prst="rect">
            <a:avLst/>
          </a:prstGeom>
          <a:ln w="12700">
            <a:miter lim="400000"/>
          </a:ln>
        </p:spPr>
      </p:pic>
      <p:pic>
        <p:nvPicPr>
          <p:cNvPr id="230" name="image20.jpeg"/>
          <p:cNvPicPr>
            <a:picLocks noChangeAspect="1"/>
          </p:cNvPicPr>
          <p:nvPr/>
        </p:nvPicPr>
        <p:blipFill>
          <a:blip r:embed="rId4"/>
          <a:stretch>
            <a:fillRect/>
          </a:stretch>
        </p:blipFill>
        <p:spPr>
          <a:xfrm>
            <a:off x="9094221" y="1782089"/>
            <a:ext cx="3097779" cy="2064685"/>
          </a:xfrm>
          <a:prstGeom prst="rect">
            <a:avLst/>
          </a:prstGeom>
          <a:ln w="12700">
            <a:miter lim="400000"/>
          </a:ln>
        </p:spPr>
      </p:pic>
      <p:pic>
        <p:nvPicPr>
          <p:cNvPr id="231" name="image21.jpeg"/>
          <p:cNvPicPr>
            <a:picLocks noChangeAspect="1"/>
          </p:cNvPicPr>
          <p:nvPr/>
        </p:nvPicPr>
        <p:blipFill>
          <a:blip r:embed="rId5"/>
          <a:stretch>
            <a:fillRect/>
          </a:stretch>
        </p:blipFill>
        <p:spPr>
          <a:xfrm>
            <a:off x="7452154" y="1730769"/>
            <a:ext cx="1816507" cy="2422009"/>
          </a:xfrm>
          <a:prstGeom prst="rect">
            <a:avLst/>
          </a:prstGeom>
          <a:ln w="12700">
            <a:miter lim="400000"/>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29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Vedtekter</a:t>
            </a:r>
          </a:p>
        </p:txBody>
      </p:sp>
    </p:spTree>
    <p:extLst>
      <p:ext uri="{BB962C8B-B14F-4D97-AF65-F5344CB8AC3E}">
        <p14:creationId xmlns:p14="http://schemas.microsoft.com/office/powerpoint/2010/main" val="366838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8A833B5C-A7F6-B744-BE0B-D14574A30C3F}"/>
              </a:ext>
            </a:extLst>
          </p:cNvPr>
          <p:cNvSpPr>
            <a:spLocks noGrp="1"/>
          </p:cNvSpPr>
          <p:nvPr>
            <p:ph type="pic" sz="quarter" idx="13"/>
          </p:nvPr>
        </p:nvSpPr>
        <p:spPr/>
      </p:sp>
      <p:sp>
        <p:nvSpPr>
          <p:cNvPr id="162" name="Shape 162"/>
          <p:cNvSpPr>
            <a:spLocks noGrp="1"/>
          </p:cNvSpPr>
          <p:nvPr>
            <p:ph type="body" sz="quarter" idx="14"/>
          </p:nvPr>
        </p:nvSpPr>
        <p:spPr>
          <a:prstGeom prst="rect">
            <a:avLst/>
          </a:prstGeom>
        </p:spPr>
        <p:txBody>
          <a:bodyPr>
            <a:normAutofit/>
          </a:bodyPr>
          <a:lstStyle/>
          <a:p>
            <a:pPr marL="247033" indent="-247033" defTabSz="896335">
              <a:spcBef>
                <a:spcPts val="500"/>
              </a:spcBef>
              <a:buClr>
                <a:schemeClr val="accent1"/>
              </a:buClr>
              <a:tabLst>
                <a:tab pos="241300" algn="l"/>
              </a:tabLst>
              <a:defRPr sz="2700"/>
            </a:pPr>
            <a:r>
              <a:rPr lang="nn-NO" sz="2800" dirty="0"/>
              <a:t>Lokallag kan lage eigne vedtekter.</a:t>
            </a:r>
          </a:p>
          <a:p>
            <a:pPr marL="247033" indent="-247033" defTabSz="896335">
              <a:spcBef>
                <a:spcPts val="500"/>
              </a:spcBef>
              <a:buClr>
                <a:schemeClr val="accent1"/>
              </a:buClr>
              <a:tabLst>
                <a:tab pos="241300" algn="l"/>
              </a:tabLst>
              <a:defRPr sz="2700"/>
            </a:pPr>
            <a:r>
              <a:rPr lang="nn-NO" sz="2800" dirty="0"/>
              <a:t>Dersom laget ikkje har eigne vedtekter, er det fylkeslaget og sentralt sine vedtekter som avgjer.</a:t>
            </a:r>
          </a:p>
          <a:p>
            <a:pPr marL="247033" indent="-247033" defTabSz="896335">
              <a:spcBef>
                <a:spcPts val="500"/>
              </a:spcBef>
              <a:buClr>
                <a:schemeClr val="accent1"/>
              </a:buClr>
              <a:tabLst>
                <a:tab pos="241300" algn="l"/>
              </a:tabLst>
              <a:defRPr sz="2700"/>
            </a:pPr>
            <a:r>
              <a:rPr lang="nn-NO" sz="2800" dirty="0"/>
              <a:t>Lokallaget sine vedtekter kan </a:t>
            </a:r>
            <a:r>
              <a:rPr lang="nn-NO" sz="2800" b="1" dirty="0"/>
              <a:t>ikkje </a:t>
            </a:r>
            <a:r>
              <a:rPr lang="nn-NO" sz="2800" dirty="0"/>
              <a:t>vere i konflikt med fylkeslaget eller sentralt sine vedtekter.</a:t>
            </a:r>
          </a:p>
        </p:txBody>
      </p:sp>
      <p:sp>
        <p:nvSpPr>
          <p:cNvPr id="163" name="Shape 163"/>
          <p:cNvSpPr>
            <a:spLocks noGrp="1"/>
          </p:cNvSpPr>
          <p:nvPr>
            <p:ph type="title"/>
          </p:nvPr>
        </p:nvSpPr>
        <p:spPr>
          <a:prstGeom prst="rect">
            <a:avLst/>
          </a:prstGeom>
        </p:spPr>
        <p:txBody>
          <a:bodyPr/>
          <a:lstStyle/>
          <a:p>
            <a:r>
              <a:rPr lang="nn-NO" dirty="0"/>
              <a:t> Vedtekter for lokallaget</a:t>
            </a:r>
          </a:p>
        </p:txBody>
      </p:sp>
      <p:pic>
        <p:nvPicPr>
          <p:cNvPr id="164" name="image11.png"/>
          <p:cNvPicPr>
            <a:picLocks noChangeAspect="1"/>
          </p:cNvPicPr>
          <p:nvPr/>
        </p:nvPicPr>
        <p:blipFill>
          <a:blip r:embed="rId2"/>
          <a:stretch>
            <a:fillRect/>
          </a:stretch>
        </p:blipFill>
        <p:spPr>
          <a:xfrm>
            <a:off x="7450623" y="1782089"/>
            <a:ext cx="4741377" cy="4741378"/>
          </a:xfrm>
          <a:prstGeom prst="rect">
            <a:avLst/>
          </a:prstGeom>
          <a:ln w="12700">
            <a:miter lim="400000"/>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BD7E489-05A4-DF48-8AAF-04123D5C29A7}"/>
              </a:ext>
            </a:extLst>
          </p:cNvPr>
          <p:cNvSpPr>
            <a:spLocks noGrp="1"/>
          </p:cNvSpPr>
          <p:nvPr>
            <p:ph sz="half" idx="1"/>
          </p:nvPr>
        </p:nvSpPr>
        <p:spPr/>
        <p:txBody>
          <a:bodyPr/>
          <a:lstStyle/>
          <a:p>
            <a:endParaRPr lang="nn-NO"/>
          </a:p>
        </p:txBody>
      </p:sp>
      <p:sp>
        <p:nvSpPr>
          <p:cNvPr id="7" name="Plassholder for innhold 6">
            <a:extLst>
              <a:ext uri="{FF2B5EF4-FFF2-40B4-BE49-F238E27FC236}">
                <a16:creationId xmlns:a16="http://schemas.microsoft.com/office/drawing/2014/main" id="{75DBC9FD-C13D-8840-8E16-3BCD42FD9E62}"/>
              </a:ext>
            </a:extLst>
          </p:cNvPr>
          <p:cNvSpPr>
            <a:spLocks noGrp="1"/>
          </p:cNvSpPr>
          <p:nvPr>
            <p:ph sz="half" idx="10"/>
          </p:nvPr>
        </p:nvSpPr>
        <p:spPr/>
        <p:txBody>
          <a:bodyPr/>
          <a:lstStyle/>
          <a:p>
            <a:endParaRPr lang="nn-NO"/>
          </a:p>
        </p:txBody>
      </p:sp>
      <p:sp>
        <p:nvSpPr>
          <p:cNvPr id="167" name="Shape 167"/>
          <p:cNvSpPr>
            <a:spLocks noGrp="1"/>
          </p:cNvSpPr>
          <p:nvPr>
            <p:ph type="title"/>
          </p:nvPr>
        </p:nvSpPr>
        <p:spPr>
          <a:prstGeom prst="rect">
            <a:avLst/>
          </a:prstGeom>
        </p:spPr>
        <p:txBody>
          <a:bodyPr/>
          <a:lstStyle/>
          <a:p>
            <a:r>
              <a:rPr lang="en-US" dirty="0"/>
              <a:t>Mal for </a:t>
            </a:r>
            <a:r>
              <a:rPr lang="en-US" dirty="0" err="1"/>
              <a:t>lokallagsvedtekter</a:t>
            </a:r>
          </a:p>
        </p:txBody>
      </p:sp>
      <p:pic>
        <p:nvPicPr>
          <p:cNvPr id="4" name="Picture 4" descr="Graphical user interface, text, application, email&#10;&#10;Description automatically generated">
            <a:extLst>
              <a:ext uri="{FF2B5EF4-FFF2-40B4-BE49-F238E27FC236}">
                <a16:creationId xmlns:a16="http://schemas.microsoft.com/office/drawing/2014/main" id="{B5235CC4-25F0-4F5C-888C-7AE6BFDD6BC4}"/>
              </a:ext>
            </a:extLst>
          </p:cNvPr>
          <p:cNvPicPr>
            <a:picLocks noChangeAspect="1"/>
          </p:cNvPicPr>
          <p:nvPr/>
        </p:nvPicPr>
        <p:blipFill>
          <a:blip r:embed="rId3"/>
          <a:stretch>
            <a:fillRect/>
          </a:stretch>
        </p:blipFill>
        <p:spPr>
          <a:xfrm>
            <a:off x="6213835" y="2587144"/>
            <a:ext cx="5943600" cy="2966411"/>
          </a:xfrm>
          <a:prstGeom prst="rect">
            <a:avLst/>
          </a:prstGeom>
        </p:spPr>
      </p:pic>
      <p:pic>
        <p:nvPicPr>
          <p:cNvPr id="5" name="Picture 5" descr="Text&#10;&#10;Description automatically generated">
            <a:extLst>
              <a:ext uri="{FF2B5EF4-FFF2-40B4-BE49-F238E27FC236}">
                <a16:creationId xmlns:a16="http://schemas.microsoft.com/office/drawing/2014/main" id="{6348897C-FD7D-4867-9409-621F604F3301}"/>
              </a:ext>
            </a:extLst>
          </p:cNvPr>
          <p:cNvPicPr>
            <a:picLocks noChangeAspect="1"/>
          </p:cNvPicPr>
          <p:nvPr/>
        </p:nvPicPr>
        <p:blipFill>
          <a:blip r:embed="rId4"/>
          <a:stretch>
            <a:fillRect/>
          </a:stretch>
        </p:blipFill>
        <p:spPr>
          <a:xfrm>
            <a:off x="304800" y="1899529"/>
            <a:ext cx="5334000" cy="43416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Bankkonto</a:t>
            </a:r>
          </a:p>
        </p:txBody>
      </p:sp>
    </p:spTree>
    <p:extLst>
      <p:ext uri="{BB962C8B-B14F-4D97-AF65-F5344CB8AC3E}">
        <p14:creationId xmlns:p14="http://schemas.microsoft.com/office/powerpoint/2010/main" val="11153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9BE84875-F24E-814B-A590-6612D7392117}"/>
              </a:ext>
            </a:extLst>
          </p:cNvPr>
          <p:cNvSpPr>
            <a:spLocks noGrp="1"/>
          </p:cNvSpPr>
          <p:nvPr>
            <p:ph type="pic" sz="quarter" idx="13"/>
          </p:nvPr>
        </p:nvSpPr>
        <p:spPr/>
      </p:sp>
      <p:sp>
        <p:nvSpPr>
          <p:cNvPr id="172" name="Shape 172"/>
          <p:cNvSpPr>
            <a:spLocks noGrp="1"/>
          </p:cNvSpPr>
          <p:nvPr>
            <p:ph type="body" sz="quarter" idx="14"/>
          </p:nvPr>
        </p:nvSpPr>
        <p:spPr/>
        <p:txBody>
          <a:bodyPr>
            <a:normAutofit/>
          </a:bodyPr>
          <a:lstStyle/>
          <a:p>
            <a:pPr marL="249504" indent="-249504" defTabSz="905300">
              <a:spcBef>
                <a:spcPts val="500"/>
              </a:spcBef>
              <a:buClr>
                <a:schemeClr val="accent1"/>
              </a:buClr>
              <a:tabLst>
                <a:tab pos="241300" algn="l"/>
              </a:tabLst>
              <a:defRPr sz="2178"/>
            </a:pPr>
            <a:r>
              <a:rPr lang="nn-NO" sz="2800" dirty="0"/>
              <a:t>Alle lokallag må ha eigen bankkonto.</a:t>
            </a:r>
          </a:p>
          <a:p>
            <a:pPr marL="249504" indent="-249504" defTabSz="905300">
              <a:spcBef>
                <a:spcPts val="500"/>
              </a:spcBef>
              <a:buClr>
                <a:schemeClr val="accent1"/>
              </a:buClr>
              <a:tabLst>
                <a:tab pos="241300" algn="l"/>
              </a:tabLst>
              <a:defRPr sz="2178"/>
            </a:pPr>
            <a:r>
              <a:rPr lang="nn-NO" sz="2800" dirty="0"/>
              <a:t>Lokallaget skal ikkje bruke privat bankkonto.</a:t>
            </a:r>
          </a:p>
          <a:p>
            <a:pPr marL="249504" indent="-249504" defTabSz="905300">
              <a:spcBef>
                <a:spcPts val="500"/>
              </a:spcBef>
              <a:buClr>
                <a:schemeClr val="accent1"/>
              </a:buClr>
              <a:tabLst>
                <a:tab pos="241300" algn="l"/>
              </a:tabLst>
              <a:defRPr sz="2178"/>
            </a:pPr>
            <a:r>
              <a:rPr lang="nn-NO" sz="2800" dirty="0"/>
              <a:t>Disposisjonsrett blir fastsett av styret eller i vedtektene.</a:t>
            </a:r>
          </a:p>
          <a:p>
            <a:pPr marL="249504" indent="-249504" defTabSz="905300">
              <a:spcBef>
                <a:spcPts val="500"/>
              </a:spcBef>
              <a:buClr>
                <a:schemeClr val="accent1"/>
              </a:buClr>
              <a:tabLst>
                <a:tab pos="241300" algn="l"/>
              </a:tabLst>
              <a:defRPr sz="2178"/>
            </a:pPr>
            <a:r>
              <a:rPr lang="nn-NO" sz="2800" dirty="0"/>
              <a:t>Dei fleste bankar krev at laget må ha organisasjonsnummer for å opprette konto. Dette får laget ved å registrere seg i </a:t>
            </a:r>
            <a:r>
              <a:rPr lang="nn-NO" sz="2800" dirty="0" err="1"/>
              <a:t>Brønnøysundregisteret</a:t>
            </a:r>
            <a:r>
              <a:rPr lang="nn-NO" sz="2800" dirty="0"/>
              <a:t>.</a:t>
            </a:r>
          </a:p>
          <a:p>
            <a:pPr marL="249504" indent="-249504" defTabSz="905300">
              <a:spcBef>
                <a:spcPts val="500"/>
              </a:spcBef>
              <a:buClr>
                <a:schemeClr val="accent1"/>
              </a:buClr>
              <a:tabLst>
                <a:tab pos="241300" algn="l"/>
              </a:tabLst>
              <a:defRPr sz="2178"/>
            </a:pPr>
            <a:r>
              <a:rPr lang="nn-NO" sz="2800" dirty="0"/>
              <a:t>Hugs rutinar for private utlegg.</a:t>
            </a:r>
          </a:p>
        </p:txBody>
      </p:sp>
      <p:sp>
        <p:nvSpPr>
          <p:cNvPr id="173" name="Shape 173"/>
          <p:cNvSpPr>
            <a:spLocks noGrp="1"/>
          </p:cNvSpPr>
          <p:nvPr>
            <p:ph type="title"/>
          </p:nvPr>
        </p:nvSpPr>
        <p:spPr/>
        <p:txBody>
          <a:bodyPr anchor="ctr">
            <a:normAutofit/>
          </a:bodyPr>
          <a:lstStyle/>
          <a:p>
            <a:r>
              <a:rPr lang="nb-NO" dirty="0"/>
              <a:t>Eigen bankkonto for laget</a:t>
            </a:r>
            <a:endParaRPr dirty="0"/>
          </a:p>
        </p:txBody>
      </p:sp>
      <p:pic>
        <p:nvPicPr>
          <p:cNvPr id="171" name="image12.png" descr="A picture containing sign, clock&#10;&#10;Description automatically generated"/>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Lst>
          </a:blip>
          <a:stretch>
            <a:fillRect/>
          </a:stretch>
        </p:blipFill>
        <p:spPr>
          <a:xfrm>
            <a:off x="7459050" y="1641181"/>
            <a:ext cx="4732950" cy="4732950"/>
          </a:xfrm>
          <a:prstGeom prst="rect">
            <a:avLst/>
          </a:prstGeom>
          <a:noFill/>
          <a:ln w="12700">
            <a:miter lim="400000"/>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Brønnøysund-registeret</a:t>
            </a:r>
          </a:p>
        </p:txBody>
      </p:sp>
    </p:spTree>
    <p:extLst>
      <p:ext uri="{BB962C8B-B14F-4D97-AF65-F5344CB8AC3E}">
        <p14:creationId xmlns:p14="http://schemas.microsoft.com/office/powerpoint/2010/main" val="331769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13.png" descr="A close up of a sign&#10;&#10;Description automatically generated"/>
          <p:cNvPicPr>
            <a:picLocks noChangeAspect="1"/>
          </p:cNvPicPr>
          <p:nvPr/>
        </p:nvPicPr>
        <p:blipFill>
          <a:blip r:embed="rId3">
            <a:biLevel thresh="2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7452155" y="1782855"/>
            <a:ext cx="4739846" cy="4739846"/>
          </a:xfrm>
          <a:prstGeom prst="rect">
            <a:avLst/>
          </a:prstGeom>
          <a:noFill/>
          <a:ln w="12700">
            <a:miter lim="400000"/>
          </a:ln>
        </p:spPr>
      </p:pic>
      <p:sp>
        <p:nvSpPr>
          <p:cNvPr id="2" name="Plassholder for bilde 1">
            <a:extLst>
              <a:ext uri="{FF2B5EF4-FFF2-40B4-BE49-F238E27FC236}">
                <a16:creationId xmlns:a16="http://schemas.microsoft.com/office/drawing/2014/main" id="{B81F204E-A43D-B748-8670-0D2EEB01A618}"/>
              </a:ext>
            </a:extLst>
          </p:cNvPr>
          <p:cNvSpPr>
            <a:spLocks noGrp="1"/>
          </p:cNvSpPr>
          <p:nvPr>
            <p:ph type="pic" sz="quarter" idx="13"/>
          </p:nvPr>
        </p:nvSpPr>
        <p:spPr/>
      </p:sp>
      <p:sp>
        <p:nvSpPr>
          <p:cNvPr id="177" name="Shape 177"/>
          <p:cNvSpPr>
            <a:spLocks noGrp="1"/>
          </p:cNvSpPr>
          <p:nvPr>
            <p:ph type="body" sz="quarter" idx="14"/>
          </p:nvPr>
        </p:nvSpPr>
        <p:spPr/>
        <p:txBody>
          <a:bodyPr>
            <a:normAutofit/>
          </a:bodyPr>
          <a:lstStyle/>
          <a:p>
            <a:pPr>
              <a:spcBef>
                <a:spcPts val="600"/>
              </a:spcBef>
              <a:buClr>
                <a:schemeClr val="accent1"/>
              </a:buClr>
              <a:tabLst>
                <a:tab pos="254000" algn="l"/>
              </a:tabLst>
              <a:defRPr sz="2200"/>
            </a:pPr>
            <a:r>
              <a:rPr lang="nb-NO" sz="2800" dirty="0"/>
              <a:t>Steg for steg for </a:t>
            </a:r>
            <a:r>
              <a:rPr lang="nb-NO" sz="2800" dirty="0" err="1"/>
              <a:t>åf</a:t>
            </a:r>
            <a:r>
              <a:rPr lang="nb-NO" sz="2800" dirty="0"/>
              <a:t> å organisasjonsnummer:</a:t>
            </a:r>
            <a:br>
              <a:rPr lang="nb-NO" sz="2800" dirty="0"/>
            </a:br>
            <a:r>
              <a:rPr lang="nb-NO" sz="2800" u="sng" dirty="0">
                <a:uFill>
                  <a:solidFill>
                    <a:srgbClr val="0563C1"/>
                  </a:solidFill>
                </a:uFill>
                <a:hlinkClick r:id="rId5"/>
              </a:rPr>
              <a:t>https://www.brreg.no/lag-og-foreninger/veien-til-organisasjonsnummer-for-frivillig-aktivitet/veien-til-organisasjonsnummer-for-frivillig-aktivitet-hvordan-bli-registrert/</a:t>
            </a:r>
            <a:endParaRPr lang="nb-NO" sz="2800" dirty="0"/>
          </a:p>
          <a:p>
            <a:pPr>
              <a:spcBef>
                <a:spcPts val="600"/>
              </a:spcBef>
              <a:buClr>
                <a:schemeClr val="accent1"/>
              </a:buClr>
              <a:tabLst>
                <a:tab pos="254000" algn="l"/>
              </a:tabLst>
              <a:defRPr sz="2200"/>
            </a:pPr>
            <a:r>
              <a:rPr lang="nb-NO" sz="2800" dirty="0" err="1"/>
              <a:t>Endringar</a:t>
            </a:r>
            <a:r>
              <a:rPr lang="nb-NO" sz="2800" dirty="0"/>
              <a:t> i lokallagstyret kan </a:t>
            </a:r>
            <a:r>
              <a:rPr lang="nb-NO" sz="2800" dirty="0" err="1"/>
              <a:t>meldast</a:t>
            </a:r>
            <a:r>
              <a:rPr lang="nb-NO" sz="2800" dirty="0"/>
              <a:t> inn via </a:t>
            </a:r>
            <a:r>
              <a:rPr lang="nb-NO" sz="2800" dirty="0" err="1"/>
              <a:t>Hypersys</a:t>
            </a:r>
            <a:r>
              <a:rPr lang="nb-NO" sz="2800" dirty="0"/>
              <a:t>.</a:t>
            </a:r>
          </a:p>
        </p:txBody>
      </p:sp>
      <p:sp>
        <p:nvSpPr>
          <p:cNvPr id="178" name="Shape 178"/>
          <p:cNvSpPr>
            <a:spLocks noGrp="1"/>
          </p:cNvSpPr>
          <p:nvPr>
            <p:ph type="title"/>
          </p:nvPr>
        </p:nvSpPr>
        <p:spPr/>
        <p:txBody>
          <a:bodyPr anchor="ctr">
            <a:normAutofit/>
          </a:bodyPr>
          <a:lstStyle/>
          <a:p>
            <a:r>
              <a:rPr dirty="0" err="1"/>
              <a:t>Brønnøysundregist</a:t>
            </a:r>
            <a:r>
              <a:rPr lang="nb-NO" dirty="0" err="1"/>
              <a:t>eret</a:t>
            </a:r>
            <a:endParaRPr dirty="0"/>
          </a:p>
        </p:txBody>
      </p:sp>
    </p:spTree>
  </p:cSld>
  <p:clrMapOvr>
    <a:masterClrMapping/>
  </p:clrMapOvr>
</p:sld>
</file>

<file path=ppt/theme/theme1.xml><?xml version="1.0" encoding="utf-8"?>
<a:theme xmlns:a="http://schemas.openxmlformats.org/drawingml/2006/main" name="1_Profil2020">
  <a:themeElements>
    <a:clrScheme name="Profil2020">
      <a:dk1>
        <a:srgbClr val="440C1A"/>
      </a:dk1>
      <a:lt1>
        <a:srgbClr val="F2EBDD"/>
      </a:lt1>
      <a:dk2>
        <a:srgbClr val="243324"/>
      </a:dk2>
      <a:lt2>
        <a:srgbClr val="EFEFEF"/>
      </a:lt2>
      <a:accent1>
        <a:srgbClr val="EA4040"/>
      </a:accent1>
      <a:accent2>
        <a:srgbClr val="539760"/>
      </a:accent2>
      <a:accent3>
        <a:srgbClr val="C9EF3F"/>
      </a:accent3>
      <a:accent4>
        <a:srgbClr val="C1D8B2"/>
      </a:accent4>
      <a:accent5>
        <a:srgbClr val="FAA071"/>
      </a:accent5>
      <a:accent6>
        <a:srgbClr val="FFCEB8"/>
      </a:accent6>
      <a:hlink>
        <a:srgbClr val="0000FF"/>
      </a:hlink>
      <a:folHlink>
        <a:srgbClr val="5407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56FD33D6-B311-6B4E-9155-6FDD0FB0AC87}" vid="{F350BF01-26E9-5D46-A0DC-685B8D0592DC}"/>
    </a:ext>
  </a:extLst>
</a:theme>
</file>

<file path=ppt/theme/theme2.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DC0028"/>
      </a:accent1>
      <a:accent2>
        <a:srgbClr val="009032"/>
      </a:accent2>
      <a:accent3>
        <a:srgbClr val="D7CEC8"/>
      </a:accent3>
      <a:accent4>
        <a:srgbClr val="145A32"/>
      </a:accent4>
      <a:accent5>
        <a:srgbClr val="ECE7E4"/>
      </a:accent5>
      <a:accent6>
        <a:srgbClr val="70AD47"/>
      </a:accent6>
      <a:hlink>
        <a:srgbClr val="0000FF"/>
      </a:hlink>
      <a:folHlink>
        <a:srgbClr val="FF00FF"/>
      </a:folHlink>
    </a:clrScheme>
    <a:fontScheme name="Office-tema">
      <a:majorFont>
        <a:latin typeface="Calibri"/>
        <a:ea typeface="Calibri"/>
        <a:cs typeface="Calibri"/>
      </a:majorFont>
      <a:minorFont>
        <a:latin typeface="Helvetica"/>
        <a:ea typeface="Helvetica"/>
        <a:cs typeface="Helvetica"/>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hueOff val="-1350000"/>
            <a:satOff val="-17391"/>
            <a:lumOff val="9019"/>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983D349A7AA174D8A9642BF56C64138" ma:contentTypeVersion="6" ma:contentTypeDescription="Opprett et nytt dokument." ma:contentTypeScope="" ma:versionID="fc4a3ad9aea5f35cde60169661377732">
  <xsd:schema xmlns:xsd="http://www.w3.org/2001/XMLSchema" xmlns:xs="http://www.w3.org/2001/XMLSchema" xmlns:p="http://schemas.microsoft.com/office/2006/metadata/properties" xmlns:ns2="d369f15b-07db-4e81-b608-0c5721a71188" xmlns:ns3="17812b77-acf7-4590-99b2-639b0da358c3" targetNamespace="http://schemas.microsoft.com/office/2006/metadata/properties" ma:root="true" ma:fieldsID="14dd673d79ebc641cb406911111422af" ns2:_="" ns3:_="">
    <xsd:import namespace="d369f15b-07db-4e81-b608-0c5721a71188"/>
    <xsd:import namespace="17812b77-acf7-4590-99b2-639b0da35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69f15b-07db-4e81-b608-0c5721a711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812b77-acf7-4590-99b2-639b0da358c3"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7403C3-7057-4181-83EB-C9539EDD7C9C}">
  <ds:schemaRefs>
    <ds:schemaRef ds:uri="http://www.w3.org/XML/1998/namespace"/>
    <ds:schemaRef ds:uri="http://purl.org/dc/terms/"/>
    <ds:schemaRef ds:uri="http://purl.org/dc/dcmitype/"/>
    <ds:schemaRef ds:uri="http://schemas.microsoft.com/office/2006/metadata/properties"/>
    <ds:schemaRef ds:uri="http://schemas.microsoft.com/office/2006/documentManagement/types"/>
    <ds:schemaRef ds:uri="http://purl.org/dc/elements/1.1/"/>
    <ds:schemaRef ds:uri="17812b77-acf7-4590-99b2-639b0da358c3"/>
    <ds:schemaRef ds:uri="http://schemas.microsoft.com/office/infopath/2007/PartnerControls"/>
    <ds:schemaRef ds:uri="http://schemas.openxmlformats.org/package/2006/metadata/core-properties"/>
    <ds:schemaRef ds:uri="d369f15b-07db-4e81-b608-0c5721a71188"/>
  </ds:schemaRefs>
</ds:datastoreItem>
</file>

<file path=customXml/itemProps2.xml><?xml version="1.0" encoding="utf-8"?>
<ds:datastoreItem xmlns:ds="http://schemas.openxmlformats.org/officeDocument/2006/customXml" ds:itemID="{4F75E7CE-1F3F-4D68-9011-747B990BC92C}">
  <ds:schemaRefs>
    <ds:schemaRef ds:uri="http://schemas.microsoft.com/sharepoint/v3/contenttype/forms"/>
  </ds:schemaRefs>
</ds:datastoreItem>
</file>

<file path=customXml/itemProps3.xml><?xml version="1.0" encoding="utf-8"?>
<ds:datastoreItem xmlns:ds="http://schemas.openxmlformats.org/officeDocument/2006/customXml" ds:itemID="{9179B294-3249-4FC9-A225-5C053C73BBD7}"/>
</file>

<file path=docProps/app.xml><?xml version="1.0" encoding="utf-8"?>
<Properties xmlns="http://schemas.openxmlformats.org/officeDocument/2006/extended-properties" xmlns:vt="http://schemas.openxmlformats.org/officeDocument/2006/docPropsVTypes">
  <TotalTime>31</TotalTime>
  <Words>2471</Words>
  <Application>Microsoft Macintosh PowerPoint</Application>
  <PresentationFormat>Widescreen</PresentationFormat>
  <Paragraphs>160</Paragraphs>
  <Slides>25</Slides>
  <Notes>16</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25</vt:i4>
      </vt:variant>
    </vt:vector>
  </HeadingPairs>
  <TitlesOfParts>
    <vt:vector size="28" baseType="lpstr">
      <vt:lpstr>Arial</vt:lpstr>
      <vt:lpstr>Calibri</vt:lpstr>
      <vt:lpstr>1_Profil2020</vt:lpstr>
      <vt:lpstr>Økonomi og admin-istrasjon</vt:lpstr>
      <vt:lpstr>Tema for dette kurset</vt:lpstr>
      <vt:lpstr>PowerPoint-presentasjon</vt:lpstr>
      <vt:lpstr> Vedtekter for lokallaget</vt:lpstr>
      <vt:lpstr>Mal for lokallagsvedtekter</vt:lpstr>
      <vt:lpstr>PowerPoint-presentasjon</vt:lpstr>
      <vt:lpstr>Eigen bankkonto for laget</vt:lpstr>
      <vt:lpstr>PowerPoint-presentasjon</vt:lpstr>
      <vt:lpstr>Brønnøysundregisteret</vt:lpstr>
      <vt:lpstr> Verktøy</vt:lpstr>
      <vt:lpstr>PowerPoint-presentasjon</vt:lpstr>
      <vt:lpstr>Budsjett og demokrati </vt:lpstr>
      <vt:lpstr>Budsjettering</vt:lpstr>
      <vt:lpstr>Inntekter = laget sitt handlingsrom</vt:lpstr>
      <vt:lpstr>Rekneskap</vt:lpstr>
      <vt:lpstr>PowerPoint-presentasjon</vt:lpstr>
      <vt:lpstr>Søkje partistøtte</vt:lpstr>
      <vt:lpstr>Partistøtta</vt:lpstr>
      <vt:lpstr>Søkje partistøtte</vt:lpstr>
      <vt:lpstr>PowerPoint-presentasjon</vt:lpstr>
      <vt:lpstr>Partiskatt</vt:lpstr>
      <vt:lpstr>Rutinar for innbetaling av partiskatt</vt:lpstr>
      <vt:lpstr>Viktig om valkampbidrag</vt:lpstr>
      <vt:lpstr>Organisasjonsfondet</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Økonomi og administrasjon</dc:title>
  <dc:creator>Eli Ulvestad</dc:creator>
  <cp:lastModifiedBy>Eli Ulvestad</cp:lastModifiedBy>
  <cp:revision>1</cp:revision>
  <cp:lastPrinted>2020-11-13T09:47:53Z</cp:lastPrinted>
  <dcterms:created xsi:type="dcterms:W3CDTF">2020-11-12T11:29:45Z</dcterms:created>
  <dcterms:modified xsi:type="dcterms:W3CDTF">2020-11-19T09:52:06Z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0x0101006983D349A7AA174D8A9642BF56C64138</vt:lpwstr>
  </property>
</Properties>
</file>