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3" r:id="rId4"/>
  </p:sldMasterIdLst>
  <p:notesMasterIdLst>
    <p:notesMasterId r:id="rId28"/>
  </p:notesMasterIdLst>
  <p:handoutMasterIdLst>
    <p:handoutMasterId r:id="rId29"/>
  </p:handoutMasterIdLst>
  <p:sldIdLst>
    <p:sldId id="256" r:id="rId5"/>
    <p:sldId id="257" r:id="rId6"/>
    <p:sldId id="259" r:id="rId7"/>
    <p:sldId id="260" r:id="rId8"/>
    <p:sldId id="261" r:id="rId9"/>
    <p:sldId id="329" r:id="rId10"/>
    <p:sldId id="262" r:id="rId11"/>
    <p:sldId id="263" r:id="rId12"/>
    <p:sldId id="264" r:id="rId13"/>
    <p:sldId id="265" r:id="rId14"/>
    <p:sldId id="330" r:id="rId15"/>
    <p:sldId id="266" r:id="rId16"/>
    <p:sldId id="267" r:id="rId17"/>
    <p:sldId id="331" r:id="rId18"/>
    <p:sldId id="268" r:id="rId19"/>
    <p:sldId id="332" r:id="rId20"/>
    <p:sldId id="269" r:id="rId21"/>
    <p:sldId id="328" r:id="rId22"/>
    <p:sldId id="299" r:id="rId23"/>
    <p:sldId id="317" r:id="rId24"/>
    <p:sldId id="326" r:id="rId25"/>
    <p:sldId id="325" r:id="rId26"/>
    <p:sldId id="327" r:id="rId27"/>
  </p:sldIdLst>
  <p:sldSz cx="12195175" cy="6859588"/>
  <p:notesSz cx="6858000" cy="9144000"/>
  <p:embeddedFontLst>
    <p:embeddedFont>
      <p:font typeface="Calibri" panose="020F0502020204030204" pitchFamily="34" charset="0"/>
      <p:regular r:id="rId30"/>
      <p:bold r:id="rId31"/>
      <p:italic r:id="rId32"/>
      <p:boldItalic r:id="rId33"/>
    </p:embeddedFont>
  </p:embeddedFontLst>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040"/>
    <a:srgbClr val="F2EBDD"/>
    <a:srgbClr val="EFEFEF"/>
    <a:srgbClr val="253325"/>
    <a:srgbClr val="440C1A"/>
    <a:srgbClr val="539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4E263D-2831-3D45-B728-0F8F43ABC6FB}" v="5" dt="2020-11-16T14:17:52.900"/>
    <p1510:client id="{F0EF1B80-440E-F9C1-B07A-02936F6366D2}" v="23" dt="2020-11-18T15:25:43.12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70" autoAdjust="0"/>
    <p:restoredTop sz="80870"/>
  </p:normalViewPr>
  <p:slideViewPr>
    <p:cSldViewPr snapToGrid="0">
      <p:cViewPr varScale="1">
        <p:scale>
          <a:sx n="91" d="100"/>
          <a:sy n="91" d="100"/>
        </p:scale>
        <p:origin x="448" y="184"/>
      </p:cViewPr>
      <p:guideLst>
        <p:guide orient="horz" pos="2161"/>
        <p:guide pos="384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4" d="100"/>
          <a:sy n="94" d="100"/>
        </p:scale>
        <p:origin x="375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 Ulvestad" userId="9fdedb2c-857d-486b-a94d-b64b2be3f080" providerId="ADAL" clId="{C5FE7EE3-801F-0B48-B24F-72CE01E6DF26}"/>
    <pc:docChg chg="undo custSel mod addSld modSld sldOrd delMainMaster">
      <pc:chgData name="Eli Ulvestad" userId="9fdedb2c-857d-486b-a94d-b64b2be3f080" providerId="ADAL" clId="{C5FE7EE3-801F-0B48-B24F-72CE01E6DF26}" dt="2020-11-12T10:41:38.360" v="527" actId="20577"/>
      <pc:docMkLst>
        <pc:docMk/>
      </pc:docMkLst>
      <pc:sldChg chg="addSp delSp modSp mod modClrScheme chgLayout">
        <pc:chgData name="Eli Ulvestad" userId="9fdedb2c-857d-486b-a94d-b64b2be3f080" providerId="ADAL" clId="{C5FE7EE3-801F-0B48-B24F-72CE01E6DF26}" dt="2020-11-11T15:08:38.598" v="67" actId="18131"/>
        <pc:sldMkLst>
          <pc:docMk/>
          <pc:sldMk cId="939757864" sldId="256"/>
        </pc:sldMkLst>
        <pc:spChg chg="add del mod ord">
          <ac:chgData name="Eli Ulvestad" userId="9fdedb2c-857d-486b-a94d-b64b2be3f080" providerId="ADAL" clId="{C5FE7EE3-801F-0B48-B24F-72CE01E6DF26}" dt="2020-11-11T15:08:20.952" v="66" actId="700"/>
          <ac:spMkLst>
            <pc:docMk/>
            <pc:sldMk cId="939757864" sldId="256"/>
            <ac:spMk id="2" creationId="{D10E7655-CAFC-2941-95A1-7B8D4D7ACE95}"/>
          </ac:spMkLst>
        </pc:spChg>
        <pc:spChg chg="add mod ord">
          <ac:chgData name="Eli Ulvestad" userId="9fdedb2c-857d-486b-a94d-b64b2be3f080" providerId="ADAL" clId="{C5FE7EE3-801F-0B48-B24F-72CE01E6DF26}" dt="2020-11-11T15:08:20.952" v="66" actId="700"/>
          <ac:spMkLst>
            <pc:docMk/>
            <pc:sldMk cId="939757864" sldId="256"/>
            <ac:spMk id="4" creationId="{1A0F587E-6CAC-7841-9406-A86BB1E3F9E5}"/>
          </ac:spMkLst>
        </pc:spChg>
        <pc:spChg chg="mod ord">
          <ac:chgData name="Eli Ulvestad" userId="9fdedb2c-857d-486b-a94d-b64b2be3f080" providerId="ADAL" clId="{C5FE7EE3-801F-0B48-B24F-72CE01E6DF26}" dt="2020-11-11T15:08:20.952" v="66" actId="700"/>
          <ac:spMkLst>
            <pc:docMk/>
            <pc:sldMk cId="939757864" sldId="256"/>
            <ac:spMk id="10" creationId="{24FB4104-CDFB-024F-A34A-998E0C2036B8}"/>
          </ac:spMkLst>
        </pc:spChg>
        <pc:spChg chg="mod ord">
          <ac:chgData name="Eli Ulvestad" userId="9fdedb2c-857d-486b-a94d-b64b2be3f080" providerId="ADAL" clId="{C5FE7EE3-801F-0B48-B24F-72CE01E6DF26}" dt="2020-11-11T15:08:20.952" v="66" actId="700"/>
          <ac:spMkLst>
            <pc:docMk/>
            <pc:sldMk cId="939757864" sldId="256"/>
            <ac:spMk id="11" creationId="{846D569B-3BF0-064F-BCD0-45BBF3E4D7D3}"/>
          </ac:spMkLst>
        </pc:spChg>
        <pc:spChg chg="del mod ord">
          <ac:chgData name="Eli Ulvestad" userId="9fdedb2c-857d-486b-a94d-b64b2be3f080" providerId="ADAL" clId="{C5FE7EE3-801F-0B48-B24F-72CE01E6DF26}" dt="2020-11-11T15:03:06.485" v="13" actId="700"/>
          <ac:spMkLst>
            <pc:docMk/>
            <pc:sldMk cId="939757864" sldId="256"/>
            <ac:spMk id="13" creationId="{A428C841-74BD-494D-8B1D-E6F632070DBA}"/>
          </ac:spMkLst>
        </pc:spChg>
        <pc:picChg chg="mod ord modCrop">
          <ac:chgData name="Eli Ulvestad" userId="9fdedb2c-857d-486b-a94d-b64b2be3f080" providerId="ADAL" clId="{C5FE7EE3-801F-0B48-B24F-72CE01E6DF26}" dt="2020-11-11T15:08:38.598" v="67" actId="18131"/>
          <ac:picMkLst>
            <pc:docMk/>
            <pc:sldMk cId="939757864" sldId="256"/>
            <ac:picMk id="3" creationId="{2E2FF784-28B5-8E47-BD80-9B3C52B2009D}"/>
          </ac:picMkLst>
        </pc:picChg>
      </pc:sldChg>
      <pc:sldChg chg="modSp mod modClrScheme chgLayout">
        <pc:chgData name="Eli Ulvestad" userId="9fdedb2c-857d-486b-a94d-b64b2be3f080" providerId="ADAL" clId="{C5FE7EE3-801F-0B48-B24F-72CE01E6DF26}" dt="2020-11-11T15:33:59.481" v="420" actId="20577"/>
        <pc:sldMkLst>
          <pc:docMk/>
          <pc:sldMk cId="3521088130" sldId="257"/>
        </pc:sldMkLst>
        <pc:spChg chg="mod ord">
          <ac:chgData name="Eli Ulvestad" userId="9fdedb2c-857d-486b-a94d-b64b2be3f080" providerId="ADAL" clId="{C5FE7EE3-801F-0B48-B24F-72CE01E6DF26}" dt="2020-11-11T15:32:55.555" v="410" actId="20577"/>
          <ac:spMkLst>
            <pc:docMk/>
            <pc:sldMk cId="3521088130" sldId="257"/>
            <ac:spMk id="2" creationId="{351609EF-1CF4-1241-BF73-EF5FF40EDF0B}"/>
          </ac:spMkLst>
        </pc:spChg>
        <pc:spChg chg="mod ord">
          <ac:chgData name="Eli Ulvestad" userId="9fdedb2c-857d-486b-a94d-b64b2be3f080" providerId="ADAL" clId="{C5FE7EE3-801F-0B48-B24F-72CE01E6DF26}" dt="2020-11-11T15:33:59.481" v="420" actId="20577"/>
          <ac:spMkLst>
            <pc:docMk/>
            <pc:sldMk cId="3521088130" sldId="257"/>
            <ac:spMk id="3" creationId="{F37E4999-EE5D-E44A-82C5-4210BAD388F7}"/>
          </ac:spMkLst>
        </pc:spChg>
      </pc:sldChg>
      <pc:sldChg chg="addSp delSp modSp mod modClrScheme chgLayout">
        <pc:chgData name="Eli Ulvestad" userId="9fdedb2c-857d-486b-a94d-b64b2be3f080" providerId="ADAL" clId="{C5FE7EE3-801F-0B48-B24F-72CE01E6DF26}" dt="2020-11-11T15:11:13.143" v="70" actId="478"/>
        <pc:sldMkLst>
          <pc:docMk/>
          <pc:sldMk cId="1677321047" sldId="259"/>
        </pc:sldMkLst>
        <pc:spChg chg="del mod ord">
          <ac:chgData name="Eli Ulvestad" userId="9fdedb2c-857d-486b-a94d-b64b2be3f080" providerId="ADAL" clId="{C5FE7EE3-801F-0B48-B24F-72CE01E6DF26}" dt="2020-11-11T15:06:01.908" v="54" actId="700"/>
          <ac:spMkLst>
            <pc:docMk/>
            <pc:sldMk cId="1677321047" sldId="259"/>
            <ac:spMk id="2" creationId="{A219EBEE-148D-7D46-AE45-17B6F705C772}"/>
          </ac:spMkLst>
        </pc:spChg>
        <pc:spChg chg="del mod ord">
          <ac:chgData name="Eli Ulvestad" userId="9fdedb2c-857d-486b-a94d-b64b2be3f080" providerId="ADAL" clId="{C5FE7EE3-801F-0B48-B24F-72CE01E6DF26}" dt="2020-11-11T15:06:26.030" v="60" actId="478"/>
          <ac:spMkLst>
            <pc:docMk/>
            <pc:sldMk cId="1677321047" sldId="259"/>
            <ac:spMk id="3" creationId="{444DFF53-B929-5E4B-99D6-C1979C7F19DA}"/>
          </ac:spMkLst>
        </pc:spChg>
        <pc:spChg chg="add mod ord">
          <ac:chgData name="Eli Ulvestad" userId="9fdedb2c-857d-486b-a94d-b64b2be3f080" providerId="ADAL" clId="{C5FE7EE3-801F-0B48-B24F-72CE01E6DF26}" dt="2020-11-11T15:08:58.104" v="69" actId="700"/>
          <ac:spMkLst>
            <pc:docMk/>
            <pc:sldMk cId="1677321047" sldId="259"/>
            <ac:spMk id="4" creationId="{2059B8EF-E0BA-C845-A8EA-5CDFE3363E67}"/>
          </ac:spMkLst>
        </pc:spChg>
        <pc:spChg chg="add del mod">
          <ac:chgData name="Eli Ulvestad" userId="9fdedb2c-857d-486b-a94d-b64b2be3f080" providerId="ADAL" clId="{C5FE7EE3-801F-0B48-B24F-72CE01E6DF26}" dt="2020-11-11T15:06:27.865" v="61" actId="478"/>
          <ac:spMkLst>
            <pc:docMk/>
            <pc:sldMk cId="1677321047" sldId="259"/>
            <ac:spMk id="6" creationId="{5F50057A-DF91-5343-9672-62E1860874AE}"/>
          </ac:spMkLst>
        </pc:spChg>
        <pc:spChg chg="add del mod ord">
          <ac:chgData name="Eli Ulvestad" userId="9fdedb2c-857d-486b-a94d-b64b2be3f080" providerId="ADAL" clId="{C5FE7EE3-801F-0B48-B24F-72CE01E6DF26}" dt="2020-11-11T15:11:13.143" v="70" actId="478"/>
          <ac:spMkLst>
            <pc:docMk/>
            <pc:sldMk cId="1677321047" sldId="259"/>
            <ac:spMk id="7" creationId="{1DDF9A29-CE7B-F742-BB15-0906554EF6D4}"/>
          </ac:spMkLst>
        </pc:spChg>
      </pc:sldChg>
      <pc:sldChg chg="addSp delSp modSp mod modClrScheme chgLayout">
        <pc:chgData name="Eli Ulvestad" userId="9fdedb2c-857d-486b-a94d-b64b2be3f080" providerId="ADAL" clId="{C5FE7EE3-801F-0B48-B24F-72CE01E6DF26}" dt="2020-11-11T15:16:48.530" v="128" actId="700"/>
        <pc:sldMkLst>
          <pc:docMk/>
          <pc:sldMk cId="1174060737" sldId="260"/>
        </pc:sldMkLst>
        <pc:spChg chg="mod ord">
          <ac:chgData name="Eli Ulvestad" userId="9fdedb2c-857d-486b-a94d-b64b2be3f080" providerId="ADAL" clId="{C5FE7EE3-801F-0B48-B24F-72CE01E6DF26}" dt="2020-11-11T15:16:48.530" v="128" actId="700"/>
          <ac:spMkLst>
            <pc:docMk/>
            <pc:sldMk cId="1174060737" sldId="260"/>
            <ac:spMk id="2" creationId="{EDBB9763-1BB9-AD4F-9A20-33812530CB9B}"/>
          </ac:spMkLst>
        </pc:spChg>
        <pc:spChg chg="del mod ord">
          <ac:chgData name="Eli Ulvestad" userId="9fdedb2c-857d-486b-a94d-b64b2be3f080" providerId="ADAL" clId="{C5FE7EE3-801F-0B48-B24F-72CE01E6DF26}" dt="2020-11-11T15:11:21.176" v="71" actId="700"/>
          <ac:spMkLst>
            <pc:docMk/>
            <pc:sldMk cId="1174060737" sldId="260"/>
            <ac:spMk id="3" creationId="{1842E142-297C-1F42-83BE-DD21E3908A84}"/>
          </ac:spMkLst>
        </pc:spChg>
        <pc:spChg chg="mod ord">
          <ac:chgData name="Eli Ulvestad" userId="9fdedb2c-857d-486b-a94d-b64b2be3f080" providerId="ADAL" clId="{C5FE7EE3-801F-0B48-B24F-72CE01E6DF26}" dt="2020-11-11T15:16:48.530" v="128" actId="700"/>
          <ac:spMkLst>
            <pc:docMk/>
            <pc:sldMk cId="1174060737" sldId="260"/>
            <ac:spMk id="4" creationId="{05E5705E-52FF-0041-85CD-E0CCE3792880}"/>
          </ac:spMkLst>
        </pc:spChg>
        <pc:spChg chg="add del mod ord">
          <ac:chgData name="Eli Ulvestad" userId="9fdedb2c-857d-486b-a94d-b64b2be3f080" providerId="ADAL" clId="{C5FE7EE3-801F-0B48-B24F-72CE01E6DF26}" dt="2020-11-11T15:11:35.528" v="73" actId="26606"/>
          <ac:spMkLst>
            <pc:docMk/>
            <pc:sldMk cId="1174060737" sldId="260"/>
            <ac:spMk id="5" creationId="{AD56C6F5-407E-1C43-8474-415D142AFCEF}"/>
          </ac:spMkLst>
        </pc:spChg>
        <pc:spChg chg="add mod ord">
          <ac:chgData name="Eli Ulvestad" userId="9fdedb2c-857d-486b-a94d-b64b2be3f080" providerId="ADAL" clId="{C5FE7EE3-801F-0B48-B24F-72CE01E6DF26}" dt="2020-11-11T15:16:48.530" v="128" actId="700"/>
          <ac:spMkLst>
            <pc:docMk/>
            <pc:sldMk cId="1174060737" sldId="260"/>
            <ac:spMk id="7" creationId="{B52E804E-901D-5A45-B180-A3E7C75790D3}"/>
          </ac:spMkLst>
        </pc:spChg>
        <pc:picChg chg="mod ord modCrop">
          <ac:chgData name="Eli Ulvestad" userId="9fdedb2c-857d-486b-a94d-b64b2be3f080" providerId="ADAL" clId="{C5FE7EE3-801F-0B48-B24F-72CE01E6DF26}" dt="2020-11-11T15:11:47.198" v="74" actId="18131"/>
          <ac:picMkLst>
            <pc:docMk/>
            <pc:sldMk cId="1174060737" sldId="260"/>
            <ac:picMk id="6" creationId="{FB8C82A8-8035-5544-9D13-28623DA70C97}"/>
          </ac:picMkLst>
        </pc:picChg>
      </pc:sldChg>
      <pc:sldChg chg="addSp delSp modSp mod modClrScheme chgLayout">
        <pc:chgData name="Eli Ulvestad" userId="9fdedb2c-857d-486b-a94d-b64b2be3f080" providerId="ADAL" clId="{C5FE7EE3-801F-0B48-B24F-72CE01E6DF26}" dt="2020-11-11T15:12:07.274" v="76" actId="700"/>
        <pc:sldMkLst>
          <pc:docMk/>
          <pc:sldMk cId="2650294960" sldId="261"/>
        </pc:sldMkLst>
        <pc:spChg chg="add del mod ord">
          <ac:chgData name="Eli Ulvestad" userId="9fdedb2c-857d-486b-a94d-b64b2be3f080" providerId="ADAL" clId="{C5FE7EE3-801F-0B48-B24F-72CE01E6DF26}" dt="2020-11-11T15:12:07.274" v="76" actId="700"/>
          <ac:spMkLst>
            <pc:docMk/>
            <pc:sldMk cId="2650294960" sldId="261"/>
            <ac:spMk id="2" creationId="{15EC7AA9-B50B-BF4F-86E2-EEA23606346E}"/>
          </ac:spMkLst>
        </pc:spChg>
        <pc:spChg chg="add mod ord">
          <ac:chgData name="Eli Ulvestad" userId="9fdedb2c-857d-486b-a94d-b64b2be3f080" providerId="ADAL" clId="{C5FE7EE3-801F-0B48-B24F-72CE01E6DF26}" dt="2020-11-11T15:12:07.274" v="76" actId="700"/>
          <ac:spMkLst>
            <pc:docMk/>
            <pc:sldMk cId="2650294960" sldId="261"/>
            <ac:spMk id="3" creationId="{113ED5E0-5052-D744-8445-28FDD468986A}"/>
          </ac:spMkLst>
        </pc:spChg>
        <pc:spChg chg="mod ord">
          <ac:chgData name="Eli Ulvestad" userId="9fdedb2c-857d-486b-a94d-b64b2be3f080" providerId="ADAL" clId="{C5FE7EE3-801F-0B48-B24F-72CE01E6DF26}" dt="2020-11-11T15:12:07.274" v="76" actId="700"/>
          <ac:spMkLst>
            <pc:docMk/>
            <pc:sldMk cId="2650294960" sldId="261"/>
            <ac:spMk id="4" creationId="{0B5311EA-127E-9346-83FF-5333BFC2560D}"/>
          </ac:spMkLst>
        </pc:spChg>
      </pc:sldChg>
      <pc:sldChg chg="modSp mod modClrScheme chgLayout">
        <pc:chgData name="Eli Ulvestad" userId="9fdedb2c-857d-486b-a94d-b64b2be3f080" providerId="ADAL" clId="{C5FE7EE3-801F-0B48-B24F-72CE01E6DF26}" dt="2020-11-11T15:12:22.932" v="80" actId="27636"/>
        <pc:sldMkLst>
          <pc:docMk/>
          <pc:sldMk cId="1715787449" sldId="262"/>
        </pc:sldMkLst>
        <pc:spChg chg="mod ord">
          <ac:chgData name="Eli Ulvestad" userId="9fdedb2c-857d-486b-a94d-b64b2be3f080" providerId="ADAL" clId="{C5FE7EE3-801F-0B48-B24F-72CE01E6DF26}" dt="2020-11-11T15:12:22.932" v="80" actId="27636"/>
          <ac:spMkLst>
            <pc:docMk/>
            <pc:sldMk cId="1715787449" sldId="262"/>
            <ac:spMk id="2" creationId="{A6D54F09-9E53-8E41-BA62-B4621EF0E621}"/>
          </ac:spMkLst>
        </pc:spChg>
        <pc:spChg chg="mod ord">
          <ac:chgData name="Eli Ulvestad" userId="9fdedb2c-857d-486b-a94d-b64b2be3f080" providerId="ADAL" clId="{C5FE7EE3-801F-0B48-B24F-72CE01E6DF26}" dt="2020-11-11T15:12:19.304" v="77" actId="700"/>
          <ac:spMkLst>
            <pc:docMk/>
            <pc:sldMk cId="1715787449" sldId="262"/>
            <ac:spMk id="3" creationId="{F3DA3762-29C1-BD48-96FF-FD9A4039139E}"/>
          </ac:spMkLst>
        </pc:spChg>
      </pc:sldChg>
      <pc:sldChg chg="modSp mod modClrScheme chgLayout">
        <pc:chgData name="Eli Ulvestad" userId="9fdedb2c-857d-486b-a94d-b64b2be3f080" providerId="ADAL" clId="{C5FE7EE3-801F-0B48-B24F-72CE01E6DF26}" dt="2020-11-12T10:39:06.114" v="444" actId="20577"/>
        <pc:sldMkLst>
          <pc:docMk/>
          <pc:sldMk cId="3191849559" sldId="263"/>
        </pc:sldMkLst>
        <pc:spChg chg="mod ord">
          <ac:chgData name="Eli Ulvestad" userId="9fdedb2c-857d-486b-a94d-b64b2be3f080" providerId="ADAL" clId="{C5FE7EE3-801F-0B48-B24F-72CE01E6DF26}" dt="2020-11-12T10:39:06.114" v="444" actId="20577"/>
          <ac:spMkLst>
            <pc:docMk/>
            <pc:sldMk cId="3191849559" sldId="263"/>
            <ac:spMk id="3" creationId="{A63FAFF2-D83D-9A44-B578-6527548DD543}"/>
          </ac:spMkLst>
        </pc:spChg>
        <pc:spChg chg="mod ord">
          <ac:chgData name="Eli Ulvestad" userId="9fdedb2c-857d-486b-a94d-b64b2be3f080" providerId="ADAL" clId="{C5FE7EE3-801F-0B48-B24F-72CE01E6DF26}" dt="2020-11-11T15:12:48.520" v="87" actId="700"/>
          <ac:spMkLst>
            <pc:docMk/>
            <pc:sldMk cId="3191849559" sldId="263"/>
            <ac:spMk id="4" creationId="{13802D05-E1D3-614E-8865-E375B29C31C8}"/>
          </ac:spMkLst>
        </pc:spChg>
        <pc:picChg chg="mod ord modCrop">
          <ac:chgData name="Eli Ulvestad" userId="9fdedb2c-857d-486b-a94d-b64b2be3f080" providerId="ADAL" clId="{C5FE7EE3-801F-0B48-B24F-72CE01E6DF26}" dt="2020-11-11T15:12:48.520" v="87" actId="700"/>
          <ac:picMkLst>
            <pc:docMk/>
            <pc:sldMk cId="3191849559" sldId="263"/>
            <ac:picMk id="5" creationId="{3A00D290-79CD-AE46-9413-C5292CAE9590}"/>
          </ac:picMkLst>
        </pc:picChg>
      </pc:sldChg>
      <pc:sldChg chg="modSp mod modClrScheme chgLayout">
        <pc:chgData name="Eli Ulvestad" userId="9fdedb2c-857d-486b-a94d-b64b2be3f080" providerId="ADAL" clId="{C5FE7EE3-801F-0B48-B24F-72CE01E6DF26}" dt="2020-11-12T10:39:17.480" v="450" actId="20577"/>
        <pc:sldMkLst>
          <pc:docMk/>
          <pc:sldMk cId="437666465" sldId="264"/>
        </pc:sldMkLst>
        <pc:spChg chg="mod ord">
          <ac:chgData name="Eli Ulvestad" userId="9fdedb2c-857d-486b-a94d-b64b2be3f080" providerId="ADAL" clId="{C5FE7EE3-801F-0B48-B24F-72CE01E6DF26}" dt="2020-11-12T10:39:17.480" v="450" actId="20577"/>
          <ac:spMkLst>
            <pc:docMk/>
            <pc:sldMk cId="437666465" sldId="264"/>
            <ac:spMk id="3" creationId="{BFA5C751-6920-A845-A98F-3B5A50D2AC32}"/>
          </ac:spMkLst>
        </pc:spChg>
        <pc:spChg chg="mod ord">
          <ac:chgData name="Eli Ulvestad" userId="9fdedb2c-857d-486b-a94d-b64b2be3f080" providerId="ADAL" clId="{C5FE7EE3-801F-0B48-B24F-72CE01E6DF26}" dt="2020-11-11T15:12:55.020" v="88" actId="700"/>
          <ac:spMkLst>
            <pc:docMk/>
            <pc:sldMk cId="437666465" sldId="264"/>
            <ac:spMk id="4" creationId="{3B83E2C9-EA57-8442-BB07-5ADA36F8523C}"/>
          </ac:spMkLst>
        </pc:spChg>
        <pc:picChg chg="mod ord modCrop">
          <ac:chgData name="Eli Ulvestad" userId="9fdedb2c-857d-486b-a94d-b64b2be3f080" providerId="ADAL" clId="{C5FE7EE3-801F-0B48-B24F-72CE01E6DF26}" dt="2020-11-11T15:12:55.020" v="88" actId="700"/>
          <ac:picMkLst>
            <pc:docMk/>
            <pc:sldMk cId="437666465" sldId="264"/>
            <ac:picMk id="5" creationId="{65A1663B-A3E4-B042-95F0-CFBD4A499407}"/>
          </ac:picMkLst>
        </pc:picChg>
      </pc:sldChg>
      <pc:sldChg chg="modSp mod modClrScheme chgLayout">
        <pc:chgData name="Eli Ulvestad" userId="9fdedb2c-857d-486b-a94d-b64b2be3f080" providerId="ADAL" clId="{C5FE7EE3-801F-0B48-B24F-72CE01E6DF26}" dt="2020-11-12T10:39:58.486" v="478" actId="20577"/>
        <pc:sldMkLst>
          <pc:docMk/>
          <pc:sldMk cId="4134395325" sldId="265"/>
        </pc:sldMkLst>
        <pc:spChg chg="mod ord">
          <ac:chgData name="Eli Ulvestad" userId="9fdedb2c-857d-486b-a94d-b64b2be3f080" providerId="ADAL" clId="{C5FE7EE3-801F-0B48-B24F-72CE01E6DF26}" dt="2020-11-12T10:39:58.486" v="478" actId="20577"/>
          <ac:spMkLst>
            <pc:docMk/>
            <pc:sldMk cId="4134395325" sldId="265"/>
            <ac:spMk id="3" creationId="{FA335FB2-7F4D-8540-AA21-DD1D57113924}"/>
          </ac:spMkLst>
        </pc:spChg>
        <pc:spChg chg="mod ord">
          <ac:chgData name="Eli Ulvestad" userId="9fdedb2c-857d-486b-a94d-b64b2be3f080" providerId="ADAL" clId="{C5FE7EE3-801F-0B48-B24F-72CE01E6DF26}" dt="2020-11-12T10:39:45.510" v="466" actId="27636"/>
          <ac:spMkLst>
            <pc:docMk/>
            <pc:sldMk cId="4134395325" sldId="265"/>
            <ac:spMk id="4" creationId="{D08C252D-256B-6A46-B253-157820155561}"/>
          </ac:spMkLst>
        </pc:spChg>
        <pc:picChg chg="mod ord modCrop">
          <ac:chgData name="Eli Ulvestad" userId="9fdedb2c-857d-486b-a94d-b64b2be3f080" providerId="ADAL" clId="{C5FE7EE3-801F-0B48-B24F-72CE01E6DF26}" dt="2020-11-11T15:13:00.492" v="89" actId="700"/>
          <ac:picMkLst>
            <pc:docMk/>
            <pc:sldMk cId="4134395325" sldId="265"/>
            <ac:picMk id="5" creationId="{6014F32F-70FE-524E-9F1E-EF06A59649E4}"/>
          </ac:picMkLst>
        </pc:picChg>
      </pc:sldChg>
      <pc:sldChg chg="modSp mod modClrScheme chgLayout">
        <pc:chgData name="Eli Ulvestad" userId="9fdedb2c-857d-486b-a94d-b64b2be3f080" providerId="ADAL" clId="{C5FE7EE3-801F-0B48-B24F-72CE01E6DF26}" dt="2020-11-12T10:40:28.721" v="502" actId="20577"/>
        <pc:sldMkLst>
          <pc:docMk/>
          <pc:sldMk cId="994437687" sldId="266"/>
        </pc:sldMkLst>
        <pc:spChg chg="mod ord">
          <ac:chgData name="Eli Ulvestad" userId="9fdedb2c-857d-486b-a94d-b64b2be3f080" providerId="ADAL" clId="{C5FE7EE3-801F-0B48-B24F-72CE01E6DF26}" dt="2020-11-12T10:40:28.721" v="502" actId="20577"/>
          <ac:spMkLst>
            <pc:docMk/>
            <pc:sldMk cId="994437687" sldId="266"/>
            <ac:spMk id="3" creationId="{52B72C4D-C3B9-FC4E-A463-1627501D2D33}"/>
          </ac:spMkLst>
        </pc:spChg>
        <pc:spChg chg="mod ord">
          <ac:chgData name="Eli Ulvestad" userId="9fdedb2c-857d-486b-a94d-b64b2be3f080" providerId="ADAL" clId="{C5FE7EE3-801F-0B48-B24F-72CE01E6DF26}" dt="2020-11-11T15:17:34.225" v="130" actId="26606"/>
          <ac:spMkLst>
            <pc:docMk/>
            <pc:sldMk cId="994437687" sldId="266"/>
            <ac:spMk id="4" creationId="{58024919-5A15-3143-86A6-6396B91F037E}"/>
          </ac:spMkLst>
        </pc:spChg>
        <pc:picChg chg="mod ord modCrop">
          <ac:chgData name="Eli Ulvestad" userId="9fdedb2c-857d-486b-a94d-b64b2be3f080" providerId="ADAL" clId="{C5FE7EE3-801F-0B48-B24F-72CE01E6DF26}" dt="2020-11-11T15:17:34.225" v="130" actId="26606"/>
          <ac:picMkLst>
            <pc:docMk/>
            <pc:sldMk cId="994437687" sldId="266"/>
            <ac:picMk id="5" creationId="{579A0515-9541-3440-8CBF-7E504AEE8726}"/>
          </ac:picMkLst>
        </pc:picChg>
      </pc:sldChg>
      <pc:sldChg chg="modSp mod modClrScheme chgLayout">
        <pc:chgData name="Eli Ulvestad" userId="9fdedb2c-857d-486b-a94d-b64b2be3f080" providerId="ADAL" clId="{C5FE7EE3-801F-0B48-B24F-72CE01E6DF26}" dt="2020-11-12T10:40:35.847" v="505" actId="20577"/>
        <pc:sldMkLst>
          <pc:docMk/>
          <pc:sldMk cId="3963999859" sldId="267"/>
        </pc:sldMkLst>
        <pc:spChg chg="mod ord">
          <ac:chgData name="Eli Ulvestad" userId="9fdedb2c-857d-486b-a94d-b64b2be3f080" providerId="ADAL" clId="{C5FE7EE3-801F-0B48-B24F-72CE01E6DF26}" dt="2020-11-12T10:40:35.847" v="505" actId="20577"/>
          <ac:spMkLst>
            <pc:docMk/>
            <pc:sldMk cId="3963999859" sldId="267"/>
            <ac:spMk id="3" creationId="{9DC326C5-4FD5-E743-8567-95AC73DA56C5}"/>
          </ac:spMkLst>
        </pc:spChg>
        <pc:spChg chg="mod ord">
          <ac:chgData name="Eli Ulvestad" userId="9fdedb2c-857d-486b-a94d-b64b2be3f080" providerId="ADAL" clId="{C5FE7EE3-801F-0B48-B24F-72CE01E6DF26}" dt="2020-11-11T15:17:46.253" v="132" actId="26606"/>
          <ac:spMkLst>
            <pc:docMk/>
            <pc:sldMk cId="3963999859" sldId="267"/>
            <ac:spMk id="4" creationId="{02845B53-AF66-ED4C-A827-494366891E7C}"/>
          </ac:spMkLst>
        </pc:spChg>
        <pc:picChg chg="mod ord modCrop">
          <ac:chgData name="Eli Ulvestad" userId="9fdedb2c-857d-486b-a94d-b64b2be3f080" providerId="ADAL" clId="{C5FE7EE3-801F-0B48-B24F-72CE01E6DF26}" dt="2020-11-11T15:17:46.253" v="132" actId="26606"/>
          <ac:picMkLst>
            <pc:docMk/>
            <pc:sldMk cId="3963999859" sldId="267"/>
            <ac:picMk id="5" creationId="{6EFE0517-08AF-924B-B67E-4CC7BCF8FF26}"/>
          </ac:picMkLst>
        </pc:picChg>
      </pc:sldChg>
      <pc:sldChg chg="modSp mod modClrScheme chgLayout">
        <pc:chgData name="Eli Ulvestad" userId="9fdedb2c-857d-486b-a94d-b64b2be3f080" providerId="ADAL" clId="{C5FE7EE3-801F-0B48-B24F-72CE01E6DF26}" dt="2020-11-12T10:40:57.873" v="512" actId="20577"/>
        <pc:sldMkLst>
          <pc:docMk/>
          <pc:sldMk cId="890265992" sldId="268"/>
        </pc:sldMkLst>
        <pc:spChg chg="mod ord">
          <ac:chgData name="Eli Ulvestad" userId="9fdedb2c-857d-486b-a94d-b64b2be3f080" providerId="ADAL" clId="{C5FE7EE3-801F-0B48-B24F-72CE01E6DF26}" dt="2020-11-12T10:40:57.873" v="512" actId="20577"/>
          <ac:spMkLst>
            <pc:docMk/>
            <pc:sldMk cId="890265992" sldId="268"/>
            <ac:spMk id="3" creationId="{1CA50661-D4E8-384A-8AB0-9D54771B129C}"/>
          </ac:spMkLst>
        </pc:spChg>
        <pc:spChg chg="mod ord">
          <ac:chgData name="Eli Ulvestad" userId="9fdedb2c-857d-486b-a94d-b64b2be3f080" providerId="ADAL" clId="{C5FE7EE3-801F-0B48-B24F-72CE01E6DF26}" dt="2020-11-11T15:13:16.910" v="92" actId="700"/>
          <ac:spMkLst>
            <pc:docMk/>
            <pc:sldMk cId="890265992" sldId="268"/>
            <ac:spMk id="4" creationId="{D08BE711-F23E-B041-8E26-F2F88CA857DB}"/>
          </ac:spMkLst>
        </pc:spChg>
        <pc:picChg chg="mod ord modCrop">
          <ac:chgData name="Eli Ulvestad" userId="9fdedb2c-857d-486b-a94d-b64b2be3f080" providerId="ADAL" clId="{C5FE7EE3-801F-0B48-B24F-72CE01E6DF26}" dt="2020-11-11T15:13:16.910" v="92" actId="700"/>
          <ac:picMkLst>
            <pc:docMk/>
            <pc:sldMk cId="890265992" sldId="268"/>
            <ac:picMk id="5" creationId="{EAA0F86F-052C-0247-A595-0F65AB8B10B9}"/>
          </ac:picMkLst>
        </pc:picChg>
      </pc:sldChg>
      <pc:sldChg chg="modSp mod modClrScheme chgLayout">
        <pc:chgData name="Eli Ulvestad" userId="9fdedb2c-857d-486b-a94d-b64b2be3f080" providerId="ADAL" clId="{C5FE7EE3-801F-0B48-B24F-72CE01E6DF26}" dt="2020-11-12T10:41:08.213" v="519" actId="20577"/>
        <pc:sldMkLst>
          <pc:docMk/>
          <pc:sldMk cId="2297936595" sldId="269"/>
        </pc:sldMkLst>
        <pc:spChg chg="mod ord">
          <ac:chgData name="Eli Ulvestad" userId="9fdedb2c-857d-486b-a94d-b64b2be3f080" providerId="ADAL" clId="{C5FE7EE3-801F-0B48-B24F-72CE01E6DF26}" dt="2020-11-12T10:41:08.213" v="519" actId="20577"/>
          <ac:spMkLst>
            <pc:docMk/>
            <pc:sldMk cId="2297936595" sldId="269"/>
            <ac:spMk id="3" creationId="{D6105D0D-99EC-D048-855F-B406B3D435A3}"/>
          </ac:spMkLst>
        </pc:spChg>
        <pc:spChg chg="mod ord">
          <ac:chgData name="Eli Ulvestad" userId="9fdedb2c-857d-486b-a94d-b64b2be3f080" providerId="ADAL" clId="{C5FE7EE3-801F-0B48-B24F-72CE01E6DF26}" dt="2020-11-11T15:14:04.212" v="99" actId="700"/>
          <ac:spMkLst>
            <pc:docMk/>
            <pc:sldMk cId="2297936595" sldId="269"/>
            <ac:spMk id="4" creationId="{8CB07E6C-E1DA-BF49-B6D8-265BAD2B6679}"/>
          </ac:spMkLst>
        </pc:spChg>
        <pc:picChg chg="mod ord modCrop">
          <ac:chgData name="Eli Ulvestad" userId="9fdedb2c-857d-486b-a94d-b64b2be3f080" providerId="ADAL" clId="{C5FE7EE3-801F-0B48-B24F-72CE01E6DF26}" dt="2020-11-11T15:14:04.212" v="99" actId="700"/>
          <ac:picMkLst>
            <pc:docMk/>
            <pc:sldMk cId="2297936595" sldId="269"/>
            <ac:picMk id="5" creationId="{F059849D-0A3B-4F4E-9CBA-8B996B4DA4EC}"/>
          </ac:picMkLst>
        </pc:picChg>
      </pc:sldChg>
      <pc:sldChg chg="modSp mod modClrScheme chgLayout">
        <pc:chgData name="Eli Ulvestad" userId="9fdedb2c-857d-486b-a94d-b64b2be3f080" providerId="ADAL" clId="{C5FE7EE3-801F-0B48-B24F-72CE01E6DF26}" dt="2020-11-12T10:41:24.241" v="520" actId="790"/>
        <pc:sldMkLst>
          <pc:docMk/>
          <pc:sldMk cId="509146489" sldId="299"/>
        </pc:sldMkLst>
        <pc:spChg chg="mod ord">
          <ac:chgData name="Eli Ulvestad" userId="9fdedb2c-857d-486b-a94d-b64b2be3f080" providerId="ADAL" clId="{C5FE7EE3-801F-0B48-B24F-72CE01E6DF26}" dt="2020-11-11T15:14:09.283" v="100" actId="700"/>
          <ac:spMkLst>
            <pc:docMk/>
            <pc:sldMk cId="509146489" sldId="299"/>
            <ac:spMk id="2" creationId="{BD8C2630-3A98-4570-95EA-63003CA81767}"/>
          </ac:spMkLst>
        </pc:spChg>
        <pc:spChg chg="mod ord">
          <ac:chgData name="Eli Ulvestad" userId="9fdedb2c-857d-486b-a94d-b64b2be3f080" providerId="ADAL" clId="{C5FE7EE3-801F-0B48-B24F-72CE01E6DF26}" dt="2020-11-12T10:41:24.241" v="520" actId="790"/>
          <ac:spMkLst>
            <pc:docMk/>
            <pc:sldMk cId="509146489" sldId="299"/>
            <ac:spMk id="3" creationId="{73674220-AF49-4EA3-8507-F7138A969604}"/>
          </ac:spMkLst>
        </pc:spChg>
      </pc:sldChg>
      <pc:sldChg chg="addSp delSp modSp mod modClrScheme chgLayout">
        <pc:chgData name="Eli Ulvestad" userId="9fdedb2c-857d-486b-a94d-b64b2be3f080" providerId="ADAL" clId="{C5FE7EE3-801F-0B48-B24F-72CE01E6DF26}" dt="2020-11-12T10:41:38.360" v="527" actId="20577"/>
        <pc:sldMkLst>
          <pc:docMk/>
          <pc:sldMk cId="4202464216" sldId="317"/>
        </pc:sldMkLst>
        <pc:spChg chg="mod ord">
          <ac:chgData name="Eli Ulvestad" userId="9fdedb2c-857d-486b-a94d-b64b2be3f080" providerId="ADAL" clId="{C5FE7EE3-801F-0B48-B24F-72CE01E6DF26}" dt="2020-11-12T10:41:38.360" v="527" actId="20577"/>
          <ac:spMkLst>
            <pc:docMk/>
            <pc:sldMk cId="4202464216" sldId="317"/>
            <ac:spMk id="2" creationId="{00000000-0000-0000-0000-000000000000}"/>
          </ac:spMkLst>
        </pc:spChg>
        <pc:spChg chg="mod ord">
          <ac:chgData name="Eli Ulvestad" userId="9fdedb2c-857d-486b-a94d-b64b2be3f080" providerId="ADAL" clId="{C5FE7EE3-801F-0B48-B24F-72CE01E6DF26}" dt="2020-11-11T15:24:01.912" v="146" actId="700"/>
          <ac:spMkLst>
            <pc:docMk/>
            <pc:sldMk cId="4202464216" sldId="317"/>
            <ac:spMk id="4" creationId="{00000000-0000-0000-0000-000000000000}"/>
          </ac:spMkLst>
        </pc:spChg>
        <pc:spChg chg="add del mod ord">
          <ac:chgData name="Eli Ulvestad" userId="9fdedb2c-857d-486b-a94d-b64b2be3f080" providerId="ADAL" clId="{C5FE7EE3-801F-0B48-B24F-72CE01E6DF26}" dt="2020-11-11T15:14:56.665" v="104" actId="26606"/>
          <ac:spMkLst>
            <pc:docMk/>
            <pc:sldMk cId="4202464216" sldId="317"/>
            <ac:spMk id="5" creationId="{2728DCBC-E0C5-CE42-96F8-CDAF61A39629}"/>
          </ac:spMkLst>
        </pc:spChg>
        <pc:spChg chg="add del mod ord">
          <ac:chgData name="Eli Ulvestad" userId="9fdedb2c-857d-486b-a94d-b64b2be3f080" providerId="ADAL" clId="{C5FE7EE3-801F-0B48-B24F-72CE01E6DF26}" dt="2020-11-11T15:23:50.874" v="145" actId="26606"/>
          <ac:spMkLst>
            <pc:docMk/>
            <pc:sldMk cId="4202464216" sldId="317"/>
            <ac:spMk id="6" creationId="{5B62C7FD-248A-AF4B-9523-C5BAACE0CCDD}"/>
          </ac:spMkLst>
        </pc:spChg>
        <pc:spChg chg="add del mod ord">
          <ac:chgData name="Eli Ulvestad" userId="9fdedb2c-857d-486b-a94d-b64b2be3f080" providerId="ADAL" clId="{C5FE7EE3-801F-0B48-B24F-72CE01E6DF26}" dt="2020-11-11T15:24:08.953" v="147" actId="931"/>
          <ac:spMkLst>
            <pc:docMk/>
            <pc:sldMk cId="4202464216" sldId="317"/>
            <ac:spMk id="7" creationId="{2C4C9410-E427-744D-9AF5-28569379A31F}"/>
          </ac:spMkLst>
        </pc:spChg>
        <pc:spChg chg="add del mod ord">
          <ac:chgData name="Eli Ulvestad" userId="9fdedb2c-857d-486b-a94d-b64b2be3f080" providerId="ADAL" clId="{C5FE7EE3-801F-0B48-B24F-72CE01E6DF26}" dt="2020-11-11T15:24:01.912" v="146" actId="700"/>
          <ac:spMkLst>
            <pc:docMk/>
            <pc:sldMk cId="4202464216" sldId="317"/>
            <ac:spMk id="11" creationId="{A9F99BF7-2974-4A74-A716-D0DCAC96111A}"/>
          </ac:spMkLst>
        </pc:spChg>
        <pc:picChg chg="del mod ord">
          <ac:chgData name="Eli Ulvestad" userId="9fdedb2c-857d-486b-a94d-b64b2be3f080" providerId="ADAL" clId="{C5FE7EE3-801F-0B48-B24F-72CE01E6DF26}" dt="2020-11-11T15:23:46.244" v="143" actId="478"/>
          <ac:picMkLst>
            <pc:docMk/>
            <pc:sldMk cId="4202464216" sldId="317"/>
            <ac:picMk id="3" creationId="{DD78AF4F-38CA-0F4E-B29E-AD8E21CCC9D6}"/>
          </ac:picMkLst>
        </pc:picChg>
        <pc:picChg chg="add mod modCrop">
          <ac:chgData name="Eli Ulvestad" userId="9fdedb2c-857d-486b-a94d-b64b2be3f080" providerId="ADAL" clId="{C5FE7EE3-801F-0B48-B24F-72CE01E6DF26}" dt="2020-11-11T15:25:19.137" v="170" actId="1076"/>
          <ac:picMkLst>
            <pc:docMk/>
            <pc:sldMk cId="4202464216" sldId="317"/>
            <ac:picMk id="9" creationId="{E58E5388-DEE0-E74D-919D-D3CC3BF621E6}"/>
          </ac:picMkLst>
        </pc:picChg>
      </pc:sldChg>
      <pc:sldChg chg="modSp mod modClrScheme chgLayout">
        <pc:chgData name="Eli Ulvestad" userId="9fdedb2c-857d-486b-a94d-b64b2be3f080" providerId="ADAL" clId="{C5FE7EE3-801F-0B48-B24F-72CE01E6DF26}" dt="2020-11-11T15:15:46.898" v="117" actId="700"/>
        <pc:sldMkLst>
          <pc:docMk/>
          <pc:sldMk cId="866610068" sldId="325"/>
        </pc:sldMkLst>
        <pc:spChg chg="mod ord">
          <ac:chgData name="Eli Ulvestad" userId="9fdedb2c-857d-486b-a94d-b64b2be3f080" providerId="ADAL" clId="{C5FE7EE3-801F-0B48-B24F-72CE01E6DF26}" dt="2020-11-11T15:15:46.898" v="117" actId="700"/>
          <ac:spMkLst>
            <pc:docMk/>
            <pc:sldMk cId="866610068" sldId="325"/>
            <ac:spMk id="10" creationId="{789BC74C-A88D-4A4B-92FE-E098A2BDA2A0}"/>
          </ac:spMkLst>
        </pc:spChg>
        <pc:spChg chg="mod ord">
          <ac:chgData name="Eli Ulvestad" userId="9fdedb2c-857d-486b-a94d-b64b2be3f080" providerId="ADAL" clId="{C5FE7EE3-801F-0B48-B24F-72CE01E6DF26}" dt="2020-11-11T15:15:46.898" v="117" actId="700"/>
          <ac:spMkLst>
            <pc:docMk/>
            <pc:sldMk cId="866610068" sldId="325"/>
            <ac:spMk id="12" creationId="{B5ADB4C2-9825-42EB-8433-F2438BB4768D}"/>
          </ac:spMkLst>
        </pc:spChg>
        <pc:picChg chg="mod ord modCrop">
          <ac:chgData name="Eli Ulvestad" userId="9fdedb2c-857d-486b-a94d-b64b2be3f080" providerId="ADAL" clId="{C5FE7EE3-801F-0B48-B24F-72CE01E6DF26}" dt="2020-11-11T15:15:46.898" v="117" actId="700"/>
          <ac:picMkLst>
            <pc:docMk/>
            <pc:sldMk cId="866610068" sldId="325"/>
            <ac:picMk id="5" creationId="{05930C95-B56A-ED43-A1BA-70296DD14B0D}"/>
          </ac:picMkLst>
        </pc:picChg>
      </pc:sldChg>
      <pc:sldChg chg="modSp mod modClrScheme chgLayout">
        <pc:chgData name="Eli Ulvestad" userId="9fdedb2c-857d-486b-a94d-b64b2be3f080" providerId="ADAL" clId="{C5FE7EE3-801F-0B48-B24F-72CE01E6DF26}" dt="2020-11-11T15:15:05.305" v="106" actId="27636"/>
        <pc:sldMkLst>
          <pc:docMk/>
          <pc:sldMk cId="2696318779" sldId="326"/>
        </pc:sldMkLst>
        <pc:spChg chg="mod ord">
          <ac:chgData name="Eli Ulvestad" userId="9fdedb2c-857d-486b-a94d-b64b2be3f080" providerId="ADAL" clId="{C5FE7EE3-801F-0B48-B24F-72CE01E6DF26}" dt="2020-11-11T15:15:05.305" v="106" actId="27636"/>
          <ac:spMkLst>
            <pc:docMk/>
            <pc:sldMk cId="2696318779" sldId="326"/>
            <ac:spMk id="2" creationId="{F12F75B5-4649-7240-B970-803575043FBC}"/>
          </ac:spMkLst>
        </pc:spChg>
        <pc:spChg chg="mod ord">
          <ac:chgData name="Eli Ulvestad" userId="9fdedb2c-857d-486b-a94d-b64b2be3f080" providerId="ADAL" clId="{C5FE7EE3-801F-0B48-B24F-72CE01E6DF26}" dt="2020-11-11T15:15:05.256" v="105" actId="700"/>
          <ac:spMkLst>
            <pc:docMk/>
            <pc:sldMk cId="2696318779" sldId="326"/>
            <ac:spMk id="4" creationId="{B4847E4D-304E-824A-92AA-AA2A398D8CD9}"/>
          </ac:spMkLst>
        </pc:spChg>
        <pc:picChg chg="mod ord modCrop">
          <ac:chgData name="Eli Ulvestad" userId="9fdedb2c-857d-486b-a94d-b64b2be3f080" providerId="ADAL" clId="{C5FE7EE3-801F-0B48-B24F-72CE01E6DF26}" dt="2020-11-11T15:15:05.256" v="105" actId="700"/>
          <ac:picMkLst>
            <pc:docMk/>
            <pc:sldMk cId="2696318779" sldId="326"/>
            <ac:picMk id="7" creationId="{3270DC4E-AF69-FA4D-9D8B-C87E8B561CAA}"/>
          </ac:picMkLst>
        </pc:picChg>
      </pc:sldChg>
      <pc:sldChg chg="new">
        <pc:chgData name="Eli Ulvestad" userId="9fdedb2c-857d-486b-a94d-b64b2be3f080" providerId="ADAL" clId="{C5FE7EE3-801F-0B48-B24F-72CE01E6DF26}" dt="2020-11-11T15:15:50.468" v="118" actId="680"/>
        <pc:sldMkLst>
          <pc:docMk/>
          <pc:sldMk cId="2890517681" sldId="327"/>
        </pc:sldMkLst>
      </pc:sldChg>
      <pc:sldChg chg="modSp new mod ord">
        <pc:chgData name="Eli Ulvestad" userId="9fdedb2c-857d-486b-a94d-b64b2be3f080" providerId="ADAL" clId="{C5FE7EE3-801F-0B48-B24F-72CE01E6DF26}" dt="2020-11-11T15:29:05.816" v="239" actId="20577"/>
        <pc:sldMkLst>
          <pc:docMk/>
          <pc:sldMk cId="945025373" sldId="328"/>
        </pc:sldMkLst>
        <pc:spChg chg="mod">
          <ac:chgData name="Eli Ulvestad" userId="9fdedb2c-857d-486b-a94d-b64b2be3f080" providerId="ADAL" clId="{C5FE7EE3-801F-0B48-B24F-72CE01E6DF26}" dt="2020-11-11T15:29:05.816" v="239" actId="20577"/>
          <ac:spMkLst>
            <pc:docMk/>
            <pc:sldMk cId="945025373" sldId="328"/>
            <ac:spMk id="2" creationId="{7E0CAA77-25C7-804B-A0CE-FBEB6F4335F4}"/>
          </ac:spMkLst>
        </pc:spChg>
      </pc:sldChg>
      <pc:sldChg chg="modSp new mod">
        <pc:chgData name="Eli Ulvestad" userId="9fdedb2c-857d-486b-a94d-b64b2be3f080" providerId="ADAL" clId="{C5FE7EE3-801F-0B48-B24F-72CE01E6DF26}" dt="2020-11-11T15:30:03.837" v="263" actId="20577"/>
        <pc:sldMkLst>
          <pc:docMk/>
          <pc:sldMk cId="3658752664" sldId="329"/>
        </pc:sldMkLst>
        <pc:spChg chg="mod">
          <ac:chgData name="Eli Ulvestad" userId="9fdedb2c-857d-486b-a94d-b64b2be3f080" providerId="ADAL" clId="{C5FE7EE3-801F-0B48-B24F-72CE01E6DF26}" dt="2020-11-11T15:30:03.837" v="263" actId="20577"/>
          <ac:spMkLst>
            <pc:docMk/>
            <pc:sldMk cId="3658752664" sldId="329"/>
            <ac:spMk id="2" creationId="{B6138BF9-CC4C-0A48-BCBF-B7B06316F60B}"/>
          </ac:spMkLst>
        </pc:spChg>
      </pc:sldChg>
      <pc:sldChg chg="modSp new mod">
        <pc:chgData name="Eli Ulvestad" userId="9fdedb2c-857d-486b-a94d-b64b2be3f080" providerId="ADAL" clId="{C5FE7EE3-801F-0B48-B24F-72CE01E6DF26}" dt="2020-11-11T15:30:36.695" v="297" actId="20577"/>
        <pc:sldMkLst>
          <pc:docMk/>
          <pc:sldMk cId="540477074" sldId="330"/>
        </pc:sldMkLst>
        <pc:spChg chg="mod">
          <ac:chgData name="Eli Ulvestad" userId="9fdedb2c-857d-486b-a94d-b64b2be3f080" providerId="ADAL" clId="{C5FE7EE3-801F-0B48-B24F-72CE01E6DF26}" dt="2020-11-11T15:30:36.695" v="297" actId="20577"/>
          <ac:spMkLst>
            <pc:docMk/>
            <pc:sldMk cId="540477074" sldId="330"/>
            <ac:spMk id="2" creationId="{CBB2E32A-33F1-D044-BB57-54A6DE6CD668}"/>
          </ac:spMkLst>
        </pc:spChg>
      </pc:sldChg>
      <pc:sldChg chg="modSp new mod">
        <pc:chgData name="Eli Ulvestad" userId="9fdedb2c-857d-486b-a94d-b64b2be3f080" providerId="ADAL" clId="{C5FE7EE3-801F-0B48-B24F-72CE01E6DF26}" dt="2020-11-11T15:32:07.516" v="364" actId="20577"/>
        <pc:sldMkLst>
          <pc:docMk/>
          <pc:sldMk cId="2746152903" sldId="331"/>
        </pc:sldMkLst>
        <pc:spChg chg="mod">
          <ac:chgData name="Eli Ulvestad" userId="9fdedb2c-857d-486b-a94d-b64b2be3f080" providerId="ADAL" clId="{C5FE7EE3-801F-0B48-B24F-72CE01E6DF26}" dt="2020-11-11T15:32:07.516" v="364" actId="20577"/>
          <ac:spMkLst>
            <pc:docMk/>
            <pc:sldMk cId="2746152903" sldId="331"/>
            <ac:spMk id="2" creationId="{27EB7026-E56E-B84C-894E-14E89ADD0B85}"/>
          </ac:spMkLst>
        </pc:spChg>
      </pc:sldChg>
      <pc:sldChg chg="modSp add mod">
        <pc:chgData name="Eli Ulvestad" userId="9fdedb2c-857d-486b-a94d-b64b2be3f080" providerId="ADAL" clId="{C5FE7EE3-801F-0B48-B24F-72CE01E6DF26}" dt="2020-11-11T15:32:42.988" v="375" actId="20577"/>
        <pc:sldMkLst>
          <pc:docMk/>
          <pc:sldMk cId="3129829778" sldId="332"/>
        </pc:sldMkLst>
        <pc:spChg chg="mod">
          <ac:chgData name="Eli Ulvestad" userId="9fdedb2c-857d-486b-a94d-b64b2be3f080" providerId="ADAL" clId="{C5FE7EE3-801F-0B48-B24F-72CE01E6DF26}" dt="2020-11-11T15:32:42.988" v="375" actId="20577"/>
          <ac:spMkLst>
            <pc:docMk/>
            <pc:sldMk cId="3129829778" sldId="332"/>
            <ac:spMk id="2" creationId="{27EB7026-E56E-B84C-894E-14E89ADD0B85}"/>
          </ac:spMkLst>
        </pc:spChg>
      </pc:sldChg>
      <pc:sldMasterChg chg="del delSldLayout">
        <pc:chgData name="Eli Ulvestad" userId="9fdedb2c-857d-486b-a94d-b64b2be3f080" providerId="ADAL" clId="{C5FE7EE3-801F-0B48-B24F-72CE01E6DF26}" dt="2020-11-11T15:18:01.887" v="134" actId="2696"/>
        <pc:sldMasterMkLst>
          <pc:docMk/>
          <pc:sldMasterMk cId="1281332595" sldId="2147483692"/>
        </pc:sldMasterMkLst>
        <pc:sldLayoutChg chg="del">
          <pc:chgData name="Eli Ulvestad" userId="9fdedb2c-857d-486b-a94d-b64b2be3f080" providerId="ADAL" clId="{C5FE7EE3-801F-0B48-B24F-72CE01E6DF26}" dt="2020-11-11T15:16:18.044" v="126" actId="2696"/>
          <pc:sldLayoutMkLst>
            <pc:docMk/>
            <pc:sldMasterMk cId="1281332595" sldId="2147483692"/>
            <pc:sldLayoutMk cId="2975184102" sldId="2147483696"/>
          </pc:sldLayoutMkLst>
        </pc:sldLayoutChg>
        <pc:sldLayoutChg chg="del">
          <pc:chgData name="Eli Ulvestad" userId="9fdedb2c-857d-486b-a94d-b64b2be3f080" providerId="ADAL" clId="{C5FE7EE3-801F-0B48-B24F-72CE01E6DF26}" dt="2020-11-11T15:18:01.026" v="133" actId="2696"/>
          <pc:sldLayoutMkLst>
            <pc:docMk/>
            <pc:sldMasterMk cId="1281332595" sldId="2147483692"/>
            <pc:sldLayoutMk cId="3117413853" sldId="2147483699"/>
          </pc:sldLayoutMkLst>
        </pc:sldLayoutChg>
        <pc:sldLayoutChg chg="del">
          <pc:chgData name="Eli Ulvestad" userId="9fdedb2c-857d-486b-a94d-b64b2be3f080" providerId="ADAL" clId="{C5FE7EE3-801F-0B48-B24F-72CE01E6DF26}" dt="2020-11-11T15:02:43.105" v="12" actId="2696"/>
          <pc:sldLayoutMkLst>
            <pc:docMk/>
            <pc:sldMasterMk cId="1281332595" sldId="2147483692"/>
            <pc:sldLayoutMk cId="2173409594" sldId="2147483700"/>
          </pc:sldLayoutMkLst>
        </pc:sldLayoutChg>
        <pc:sldLayoutChg chg="del">
          <pc:chgData name="Eli Ulvestad" userId="9fdedb2c-857d-486b-a94d-b64b2be3f080" providerId="ADAL" clId="{C5FE7EE3-801F-0B48-B24F-72CE01E6DF26}" dt="2020-11-11T15:02:38.977" v="10" actId="2696"/>
          <pc:sldLayoutMkLst>
            <pc:docMk/>
            <pc:sldMasterMk cId="1281332595" sldId="2147483692"/>
            <pc:sldLayoutMk cId="2067061407" sldId="2147483704"/>
          </pc:sldLayoutMkLst>
        </pc:sldLayoutChg>
        <pc:sldLayoutChg chg="del">
          <pc:chgData name="Eli Ulvestad" userId="9fdedb2c-857d-486b-a94d-b64b2be3f080" providerId="ADAL" clId="{C5FE7EE3-801F-0B48-B24F-72CE01E6DF26}" dt="2020-11-11T15:02:26.327" v="4" actId="2696"/>
          <pc:sldLayoutMkLst>
            <pc:docMk/>
            <pc:sldMasterMk cId="1281332595" sldId="2147483692"/>
            <pc:sldLayoutMk cId="1026442121" sldId="2147483707"/>
          </pc:sldLayoutMkLst>
        </pc:sldLayoutChg>
        <pc:sldLayoutChg chg="del">
          <pc:chgData name="Eli Ulvestad" userId="9fdedb2c-857d-486b-a94d-b64b2be3f080" providerId="ADAL" clId="{C5FE7EE3-801F-0B48-B24F-72CE01E6DF26}" dt="2020-11-11T15:02:32.761" v="7" actId="2696"/>
          <pc:sldLayoutMkLst>
            <pc:docMk/>
            <pc:sldMasterMk cId="1281332595" sldId="2147483692"/>
            <pc:sldLayoutMk cId="1556167526" sldId="2147483715"/>
          </pc:sldLayoutMkLst>
        </pc:sldLayoutChg>
        <pc:sldLayoutChg chg="del">
          <pc:chgData name="Eli Ulvestad" userId="9fdedb2c-857d-486b-a94d-b64b2be3f080" providerId="ADAL" clId="{C5FE7EE3-801F-0B48-B24F-72CE01E6DF26}" dt="2020-11-11T15:16:15.650" v="125" actId="2696"/>
          <pc:sldLayoutMkLst>
            <pc:docMk/>
            <pc:sldMasterMk cId="1281332595" sldId="2147483692"/>
            <pc:sldLayoutMk cId="591986656" sldId="2147483717"/>
          </pc:sldLayoutMkLst>
        </pc:sldLayoutChg>
        <pc:sldLayoutChg chg="del">
          <pc:chgData name="Eli Ulvestad" userId="9fdedb2c-857d-486b-a94d-b64b2be3f080" providerId="ADAL" clId="{C5FE7EE3-801F-0B48-B24F-72CE01E6DF26}" dt="2020-11-11T15:02:29.163" v="6" actId="2696"/>
          <pc:sldLayoutMkLst>
            <pc:docMk/>
            <pc:sldMasterMk cId="1281332595" sldId="2147483692"/>
            <pc:sldLayoutMk cId="4272715717" sldId="2147483720"/>
          </pc:sldLayoutMkLst>
        </pc:sldLayoutChg>
        <pc:sldLayoutChg chg="del">
          <pc:chgData name="Eli Ulvestad" userId="9fdedb2c-857d-486b-a94d-b64b2be3f080" providerId="ADAL" clId="{C5FE7EE3-801F-0B48-B24F-72CE01E6DF26}" dt="2020-11-11T15:02:35.045" v="9" actId="2696"/>
          <pc:sldLayoutMkLst>
            <pc:docMk/>
            <pc:sldMasterMk cId="1281332595" sldId="2147483692"/>
            <pc:sldLayoutMk cId="3179684151" sldId="2147483721"/>
          </pc:sldLayoutMkLst>
        </pc:sldLayoutChg>
        <pc:sldLayoutChg chg="del">
          <pc:chgData name="Eli Ulvestad" userId="9fdedb2c-857d-486b-a94d-b64b2be3f080" providerId="ADAL" clId="{C5FE7EE3-801F-0B48-B24F-72CE01E6DF26}" dt="2020-11-11T15:02:41.726" v="11" actId="2696"/>
          <pc:sldLayoutMkLst>
            <pc:docMk/>
            <pc:sldMasterMk cId="1281332595" sldId="2147483692"/>
            <pc:sldLayoutMk cId="2170630838" sldId="2147483723"/>
          </pc:sldLayoutMkLst>
        </pc:sldLayoutChg>
        <pc:sldLayoutChg chg="del">
          <pc:chgData name="Eli Ulvestad" userId="9fdedb2c-857d-486b-a94d-b64b2be3f080" providerId="ADAL" clId="{C5FE7EE3-801F-0B48-B24F-72CE01E6DF26}" dt="2020-11-11T15:16:14.323" v="124" actId="2696"/>
          <pc:sldLayoutMkLst>
            <pc:docMk/>
            <pc:sldMasterMk cId="1281332595" sldId="2147483692"/>
            <pc:sldLayoutMk cId="2725715958" sldId="2147483724"/>
          </pc:sldLayoutMkLst>
        </pc:sldLayoutChg>
        <pc:sldLayoutChg chg="del">
          <pc:chgData name="Eli Ulvestad" userId="9fdedb2c-857d-486b-a94d-b64b2be3f080" providerId="ADAL" clId="{C5FE7EE3-801F-0B48-B24F-72CE01E6DF26}" dt="2020-11-11T15:02:33.762" v="8" actId="2696"/>
          <pc:sldLayoutMkLst>
            <pc:docMk/>
            <pc:sldMasterMk cId="1281332595" sldId="2147483692"/>
            <pc:sldLayoutMk cId="2259009957" sldId="2147483725"/>
          </pc:sldLayoutMkLst>
        </pc:sldLayoutChg>
        <pc:sldLayoutChg chg="del">
          <pc:chgData name="Eli Ulvestad" userId="9fdedb2c-857d-486b-a94d-b64b2be3f080" providerId="ADAL" clId="{C5FE7EE3-801F-0B48-B24F-72CE01E6DF26}" dt="2020-11-11T15:02:15.746" v="0" actId="2696"/>
          <pc:sldLayoutMkLst>
            <pc:docMk/>
            <pc:sldMasterMk cId="1281332595" sldId="2147483692"/>
            <pc:sldLayoutMk cId="1939412602" sldId="2147483729"/>
          </pc:sldLayoutMkLst>
        </pc:sldLayoutChg>
        <pc:sldLayoutChg chg="del">
          <pc:chgData name="Eli Ulvestad" userId="9fdedb2c-857d-486b-a94d-b64b2be3f080" providerId="ADAL" clId="{C5FE7EE3-801F-0B48-B24F-72CE01E6DF26}" dt="2020-11-11T15:02:18.734" v="2" actId="2696"/>
          <pc:sldLayoutMkLst>
            <pc:docMk/>
            <pc:sldMasterMk cId="1281332595" sldId="2147483692"/>
            <pc:sldLayoutMk cId="1512160845" sldId="2147483733"/>
          </pc:sldLayoutMkLst>
        </pc:sldLayoutChg>
        <pc:sldLayoutChg chg="del">
          <pc:chgData name="Eli Ulvestad" userId="9fdedb2c-857d-486b-a94d-b64b2be3f080" providerId="ADAL" clId="{C5FE7EE3-801F-0B48-B24F-72CE01E6DF26}" dt="2020-11-11T15:16:12.183" v="122" actId="2696"/>
          <pc:sldLayoutMkLst>
            <pc:docMk/>
            <pc:sldMasterMk cId="1281332595" sldId="2147483692"/>
            <pc:sldLayoutMk cId="3943403350" sldId="2147483735"/>
          </pc:sldLayoutMkLst>
        </pc:sldLayoutChg>
        <pc:sldLayoutChg chg="del">
          <pc:chgData name="Eli Ulvestad" userId="9fdedb2c-857d-486b-a94d-b64b2be3f080" providerId="ADAL" clId="{C5FE7EE3-801F-0B48-B24F-72CE01E6DF26}" dt="2020-11-11T15:02:27.952" v="5" actId="2696"/>
          <pc:sldLayoutMkLst>
            <pc:docMk/>
            <pc:sldMasterMk cId="1281332595" sldId="2147483692"/>
            <pc:sldLayoutMk cId="1746750257" sldId="2147483736"/>
          </pc:sldLayoutMkLst>
        </pc:sldLayoutChg>
        <pc:sldLayoutChg chg="del">
          <pc:chgData name="Eli Ulvestad" userId="9fdedb2c-857d-486b-a94d-b64b2be3f080" providerId="ADAL" clId="{C5FE7EE3-801F-0B48-B24F-72CE01E6DF26}" dt="2020-11-11T15:16:19.588" v="127" actId="2696"/>
          <pc:sldLayoutMkLst>
            <pc:docMk/>
            <pc:sldMasterMk cId="1281332595" sldId="2147483692"/>
            <pc:sldLayoutMk cId="7874888" sldId="2147483737"/>
          </pc:sldLayoutMkLst>
        </pc:sldLayoutChg>
        <pc:sldLayoutChg chg="del">
          <pc:chgData name="Eli Ulvestad" userId="9fdedb2c-857d-486b-a94d-b64b2be3f080" providerId="ADAL" clId="{C5FE7EE3-801F-0B48-B24F-72CE01E6DF26}" dt="2020-11-11T15:16:12.910" v="123" actId="2696"/>
          <pc:sldLayoutMkLst>
            <pc:docMk/>
            <pc:sldMasterMk cId="1281332595" sldId="2147483692"/>
            <pc:sldLayoutMk cId="1119664810" sldId="2147483738"/>
          </pc:sldLayoutMkLst>
        </pc:sldLayoutChg>
        <pc:sldLayoutChg chg="del">
          <pc:chgData name="Eli Ulvestad" userId="9fdedb2c-857d-486b-a94d-b64b2be3f080" providerId="ADAL" clId="{C5FE7EE3-801F-0B48-B24F-72CE01E6DF26}" dt="2020-11-11T15:02:20.260" v="3" actId="2696"/>
          <pc:sldLayoutMkLst>
            <pc:docMk/>
            <pc:sldMasterMk cId="1281332595" sldId="2147483692"/>
            <pc:sldLayoutMk cId="1797180482" sldId="2147483739"/>
          </pc:sldLayoutMkLst>
        </pc:sldLayoutChg>
        <pc:sldLayoutChg chg="del">
          <pc:chgData name="Eli Ulvestad" userId="9fdedb2c-857d-486b-a94d-b64b2be3f080" providerId="ADAL" clId="{C5FE7EE3-801F-0B48-B24F-72CE01E6DF26}" dt="2020-11-11T15:02:17.473" v="1" actId="2696"/>
          <pc:sldLayoutMkLst>
            <pc:docMk/>
            <pc:sldMasterMk cId="1281332595" sldId="2147483692"/>
            <pc:sldLayoutMk cId="858292231" sldId="2147483740"/>
          </pc:sldLayoutMkLst>
        </pc:sldLayoutChg>
        <pc:sldLayoutChg chg="del">
          <pc:chgData name="Eli Ulvestad" userId="9fdedb2c-857d-486b-a94d-b64b2be3f080" providerId="ADAL" clId="{C5FE7EE3-801F-0B48-B24F-72CE01E6DF26}" dt="2020-11-11T15:16:10.710" v="121" actId="2696"/>
          <pc:sldLayoutMkLst>
            <pc:docMk/>
            <pc:sldMasterMk cId="1281332595" sldId="2147483692"/>
            <pc:sldLayoutMk cId="1982989868" sldId="2147483741"/>
          </pc:sldLayoutMkLst>
        </pc:sldLayoutChg>
        <pc:sldLayoutChg chg="del">
          <pc:chgData name="Eli Ulvestad" userId="9fdedb2c-857d-486b-a94d-b64b2be3f080" providerId="ADAL" clId="{C5FE7EE3-801F-0B48-B24F-72CE01E6DF26}" dt="2020-11-11T15:16:09.720" v="120" actId="2696"/>
          <pc:sldLayoutMkLst>
            <pc:docMk/>
            <pc:sldMasterMk cId="1281332595" sldId="2147483692"/>
            <pc:sldLayoutMk cId="203753316" sldId="2147483784"/>
          </pc:sldLayoutMkLst>
        </pc:sldLayoutChg>
        <pc:sldLayoutChg chg="del">
          <pc:chgData name="Eli Ulvestad" userId="9fdedb2c-857d-486b-a94d-b64b2be3f080" providerId="ADAL" clId="{C5FE7EE3-801F-0B48-B24F-72CE01E6DF26}" dt="2020-11-11T15:16:08.550" v="119" actId="2696"/>
          <pc:sldLayoutMkLst>
            <pc:docMk/>
            <pc:sldMasterMk cId="1281332595" sldId="2147483692"/>
            <pc:sldLayoutMk cId="3500904972" sldId="2147483785"/>
          </pc:sldLayoutMkLst>
        </pc:sldLayoutChg>
      </pc:sldMasterChg>
      <pc:sldMasterChg chg="delSldLayout">
        <pc:chgData name="Eli Ulvestad" userId="9fdedb2c-857d-486b-a94d-b64b2be3f080" providerId="ADAL" clId="{C5FE7EE3-801F-0B48-B24F-72CE01E6DF26}" dt="2020-11-11T15:08:03.184" v="64" actId="2696"/>
        <pc:sldMasterMkLst>
          <pc:docMk/>
          <pc:sldMasterMk cId="2378343810" sldId="2147483742"/>
        </pc:sldMasterMkLst>
        <pc:sldLayoutChg chg="del">
          <pc:chgData name="Eli Ulvestad" userId="9fdedb2c-857d-486b-a94d-b64b2be3f080" providerId="ADAL" clId="{C5FE7EE3-801F-0B48-B24F-72CE01E6DF26}" dt="2020-11-11T15:08:02.652" v="63" actId="2696"/>
          <pc:sldLayoutMkLst>
            <pc:docMk/>
            <pc:sldMasterMk cId="2378343810" sldId="2147483742"/>
            <pc:sldLayoutMk cId="3443255211" sldId="2147483758"/>
          </pc:sldLayoutMkLst>
        </pc:sldLayoutChg>
        <pc:sldLayoutChg chg="del">
          <pc:chgData name="Eli Ulvestad" userId="9fdedb2c-857d-486b-a94d-b64b2be3f080" providerId="ADAL" clId="{C5FE7EE3-801F-0B48-B24F-72CE01E6DF26}" dt="2020-11-11T15:08:03.184" v="64" actId="2696"/>
          <pc:sldLayoutMkLst>
            <pc:docMk/>
            <pc:sldMasterMk cId="2378343810" sldId="2147483742"/>
            <pc:sldLayoutMk cId="2654784515" sldId="2147483759"/>
          </pc:sldLayoutMkLst>
        </pc:sldLayoutChg>
        <pc:sldLayoutChg chg="del">
          <pc:chgData name="Eli Ulvestad" userId="9fdedb2c-857d-486b-a94d-b64b2be3f080" providerId="ADAL" clId="{C5FE7EE3-801F-0B48-B24F-72CE01E6DF26}" dt="2020-11-11T15:08:01.027" v="62" actId="2696"/>
          <pc:sldLayoutMkLst>
            <pc:docMk/>
            <pc:sldMasterMk cId="2378343810" sldId="2147483742"/>
            <pc:sldLayoutMk cId="2586557736" sldId="2147483760"/>
          </pc:sldLayoutMkLst>
        </pc:sldLayoutChg>
      </pc:sldMasterChg>
    </pc:docChg>
  </pc:docChgLst>
  <pc:docChgLst>
    <pc:chgData name="Endre Flatmo" userId="S::endre.flatmo@sv.no::5d3051c8-36e2-4171-96ae-e84f05e46a64" providerId="AD" clId="Web-{22F433B1-9E8D-8A2C-9508-55B5C1C2166B}"/>
    <pc:docChg chg="modSld">
      <pc:chgData name="Endre Flatmo" userId="S::endre.flatmo@sv.no::5d3051c8-36e2-4171-96ae-e84f05e46a64" providerId="AD" clId="Web-{22F433B1-9E8D-8A2C-9508-55B5C1C2166B}" dt="2020-11-11T11:57:52.179" v="4" actId="20577"/>
      <pc:docMkLst>
        <pc:docMk/>
      </pc:docMkLst>
      <pc:sldChg chg="modSp">
        <pc:chgData name="Endre Flatmo" userId="S::endre.flatmo@sv.no::5d3051c8-36e2-4171-96ae-e84f05e46a64" providerId="AD" clId="Web-{22F433B1-9E8D-8A2C-9508-55B5C1C2166B}" dt="2020-11-11T11:57:50.413" v="2" actId="20577"/>
        <pc:sldMkLst>
          <pc:docMk/>
          <pc:sldMk cId="939757864" sldId="256"/>
        </pc:sldMkLst>
        <pc:spChg chg="mod">
          <ac:chgData name="Endre Flatmo" userId="S::endre.flatmo@sv.no::5d3051c8-36e2-4171-96ae-e84f05e46a64" providerId="AD" clId="Web-{22F433B1-9E8D-8A2C-9508-55B5C1C2166B}" dt="2020-11-11T11:57:50.413" v="2" actId="20577"/>
          <ac:spMkLst>
            <pc:docMk/>
            <pc:sldMk cId="939757864" sldId="256"/>
            <ac:spMk id="11" creationId="{846D569B-3BF0-064F-BCD0-45BBF3E4D7D3}"/>
          </ac:spMkLst>
        </pc:spChg>
      </pc:sldChg>
    </pc:docChg>
  </pc:docChgLst>
  <pc:docChgLst>
    <pc:chgData name="Endre Flatmo" userId="S::endre.flatmo@sv.no::5d3051c8-36e2-4171-96ae-e84f05e46a64" providerId="AD" clId="Web-{6539F92D-016F-589A-5008-2257A22A51D3}"/>
    <pc:docChg chg="modSld">
      <pc:chgData name="Endre Flatmo" userId="S::endre.flatmo@sv.no::5d3051c8-36e2-4171-96ae-e84f05e46a64" providerId="AD" clId="Web-{6539F92D-016F-589A-5008-2257A22A51D3}" dt="2020-11-17T15:43:28.154" v="514"/>
      <pc:docMkLst>
        <pc:docMk/>
      </pc:docMkLst>
      <pc:sldChg chg="modSp">
        <pc:chgData name="Endre Flatmo" userId="S::endre.flatmo@sv.no::5d3051c8-36e2-4171-96ae-e84f05e46a64" providerId="AD" clId="Web-{6539F92D-016F-589A-5008-2257A22A51D3}" dt="2020-11-17T12:48:18.631" v="5" actId="1076"/>
        <pc:sldMkLst>
          <pc:docMk/>
          <pc:sldMk cId="1677321047" sldId="259"/>
        </pc:sldMkLst>
        <pc:spChg chg="mod">
          <ac:chgData name="Endre Flatmo" userId="S::endre.flatmo@sv.no::5d3051c8-36e2-4171-96ae-e84f05e46a64" providerId="AD" clId="Web-{6539F92D-016F-589A-5008-2257A22A51D3}" dt="2020-11-17T12:48:18.631" v="5" actId="1076"/>
          <ac:spMkLst>
            <pc:docMk/>
            <pc:sldMk cId="1677321047" sldId="259"/>
            <ac:spMk id="4" creationId="{2059B8EF-E0BA-C845-A8EA-5CDFE3363E67}"/>
          </ac:spMkLst>
        </pc:spChg>
      </pc:sldChg>
      <pc:sldChg chg="delSp modNotes">
        <pc:chgData name="Endre Flatmo" userId="S::endre.flatmo@sv.no::5d3051c8-36e2-4171-96ae-e84f05e46a64" providerId="AD" clId="Web-{6539F92D-016F-589A-5008-2257A22A51D3}" dt="2020-11-17T12:51:07.339" v="65"/>
        <pc:sldMkLst>
          <pc:docMk/>
          <pc:sldMk cId="1174060737" sldId="260"/>
        </pc:sldMkLst>
        <pc:spChg chg="del">
          <ac:chgData name="Endre Flatmo" userId="S::endre.flatmo@sv.no::5d3051c8-36e2-4171-96ae-e84f05e46a64" providerId="AD" clId="Web-{6539F92D-016F-589A-5008-2257A22A51D3}" dt="2020-11-17T12:46:45.316" v="0"/>
          <ac:spMkLst>
            <pc:docMk/>
            <pc:sldMk cId="1174060737" sldId="260"/>
            <ac:spMk id="7" creationId="{B52E804E-901D-5A45-B180-A3E7C75790D3}"/>
          </ac:spMkLst>
        </pc:spChg>
      </pc:sldChg>
      <pc:sldChg chg="modNotes">
        <pc:chgData name="Endre Flatmo" userId="S::endre.flatmo@sv.no::5d3051c8-36e2-4171-96ae-e84f05e46a64" providerId="AD" clId="Web-{6539F92D-016F-589A-5008-2257A22A51D3}" dt="2020-11-17T12:52:58.389" v="68"/>
        <pc:sldMkLst>
          <pc:docMk/>
          <pc:sldMk cId="1715787449" sldId="262"/>
        </pc:sldMkLst>
      </pc:sldChg>
      <pc:sldChg chg="modNotes">
        <pc:chgData name="Endre Flatmo" userId="S::endre.flatmo@sv.no::5d3051c8-36e2-4171-96ae-e84f05e46a64" providerId="AD" clId="Web-{6539F92D-016F-589A-5008-2257A22A51D3}" dt="2020-11-17T12:53:48.265" v="86"/>
        <pc:sldMkLst>
          <pc:docMk/>
          <pc:sldMk cId="3191849559" sldId="263"/>
        </pc:sldMkLst>
      </pc:sldChg>
      <pc:sldChg chg="modNotes">
        <pc:chgData name="Endre Flatmo" userId="S::endre.flatmo@sv.no::5d3051c8-36e2-4171-96ae-e84f05e46a64" providerId="AD" clId="Web-{6539F92D-016F-589A-5008-2257A22A51D3}" dt="2020-11-17T12:55:05.095" v="100"/>
        <pc:sldMkLst>
          <pc:docMk/>
          <pc:sldMk cId="437666465" sldId="264"/>
        </pc:sldMkLst>
      </pc:sldChg>
      <pc:sldChg chg="modSp modNotes">
        <pc:chgData name="Endre Flatmo" userId="S::endre.flatmo@sv.no::5d3051c8-36e2-4171-96ae-e84f05e46a64" providerId="AD" clId="Web-{6539F92D-016F-589A-5008-2257A22A51D3}" dt="2020-11-17T14:54:32.802" v="125" actId="20577"/>
        <pc:sldMkLst>
          <pc:docMk/>
          <pc:sldMk cId="4134395325" sldId="265"/>
        </pc:sldMkLst>
        <pc:spChg chg="mod">
          <ac:chgData name="Endre Flatmo" userId="S::endre.flatmo@sv.no::5d3051c8-36e2-4171-96ae-e84f05e46a64" providerId="AD" clId="Web-{6539F92D-016F-589A-5008-2257A22A51D3}" dt="2020-11-17T14:54:32.802" v="125" actId="20577"/>
          <ac:spMkLst>
            <pc:docMk/>
            <pc:sldMk cId="4134395325" sldId="265"/>
            <ac:spMk id="3" creationId="{FA335FB2-7F4D-8540-AA21-DD1D57113924}"/>
          </ac:spMkLst>
        </pc:spChg>
      </pc:sldChg>
      <pc:sldChg chg="modNotes">
        <pc:chgData name="Endre Flatmo" userId="S::endre.flatmo@sv.no::5d3051c8-36e2-4171-96ae-e84f05e46a64" providerId="AD" clId="Web-{6539F92D-016F-589A-5008-2257A22A51D3}" dt="2020-11-17T14:55:50.585" v="129"/>
        <pc:sldMkLst>
          <pc:docMk/>
          <pc:sldMk cId="3963999859" sldId="267"/>
        </pc:sldMkLst>
      </pc:sldChg>
      <pc:sldChg chg="modNotes">
        <pc:chgData name="Endre Flatmo" userId="S::endre.flatmo@sv.no::5d3051c8-36e2-4171-96ae-e84f05e46a64" providerId="AD" clId="Web-{6539F92D-016F-589A-5008-2257A22A51D3}" dt="2020-11-17T15:33:03.404" v="137"/>
        <pc:sldMkLst>
          <pc:docMk/>
          <pc:sldMk cId="890265992" sldId="268"/>
        </pc:sldMkLst>
      </pc:sldChg>
      <pc:sldChg chg="modSp modNotes">
        <pc:chgData name="Endre Flatmo" userId="S::endre.flatmo@sv.no::5d3051c8-36e2-4171-96ae-e84f05e46a64" providerId="AD" clId="Web-{6539F92D-016F-589A-5008-2257A22A51D3}" dt="2020-11-17T15:34:17.390" v="170"/>
        <pc:sldMkLst>
          <pc:docMk/>
          <pc:sldMk cId="2297936595" sldId="269"/>
        </pc:sldMkLst>
        <pc:spChg chg="mod">
          <ac:chgData name="Endre Flatmo" userId="S::endre.flatmo@sv.no::5d3051c8-36e2-4171-96ae-e84f05e46a64" providerId="AD" clId="Web-{6539F92D-016F-589A-5008-2257A22A51D3}" dt="2020-11-17T15:33:38.061" v="162" actId="20577"/>
          <ac:spMkLst>
            <pc:docMk/>
            <pc:sldMk cId="2297936595" sldId="269"/>
            <ac:spMk id="3" creationId="{D6105D0D-99EC-D048-855F-B406B3D435A3}"/>
          </ac:spMkLst>
        </pc:spChg>
      </pc:sldChg>
      <pc:sldChg chg="modSp modNotes">
        <pc:chgData name="Endre Flatmo" userId="S::endre.flatmo@sv.no::5d3051c8-36e2-4171-96ae-e84f05e46a64" providerId="AD" clId="Web-{6539F92D-016F-589A-5008-2257A22A51D3}" dt="2020-11-17T15:38:06.489" v="184"/>
        <pc:sldMkLst>
          <pc:docMk/>
          <pc:sldMk cId="4202464216" sldId="317"/>
        </pc:sldMkLst>
        <pc:picChg chg="mod">
          <ac:chgData name="Endre Flatmo" userId="S::endre.flatmo@sv.no::5d3051c8-36e2-4171-96ae-e84f05e46a64" providerId="AD" clId="Web-{6539F92D-016F-589A-5008-2257A22A51D3}" dt="2020-11-17T12:46:58.863" v="1" actId="1076"/>
          <ac:picMkLst>
            <pc:docMk/>
            <pc:sldMk cId="4202464216" sldId="317"/>
            <ac:picMk id="9" creationId="{E58E5388-DEE0-E74D-919D-D3CC3BF621E6}"/>
          </ac:picMkLst>
        </pc:picChg>
      </pc:sldChg>
      <pc:sldChg chg="modNotes">
        <pc:chgData name="Endre Flatmo" userId="S::endre.flatmo@sv.no::5d3051c8-36e2-4171-96ae-e84f05e46a64" providerId="AD" clId="Web-{6539F92D-016F-589A-5008-2257A22A51D3}" dt="2020-11-17T15:43:28.154" v="514"/>
        <pc:sldMkLst>
          <pc:docMk/>
          <pc:sldMk cId="2696318779" sldId="326"/>
        </pc:sldMkLst>
      </pc:sldChg>
    </pc:docChg>
  </pc:docChgLst>
  <pc:docChgLst>
    <pc:chgData name="Eli Ulvestad" userId="9fdedb2c-857d-486b-a94d-b64b2be3f080" providerId="ADAL" clId="{5D4E263D-2831-3D45-B728-0F8F43ABC6FB}"/>
    <pc:docChg chg="undo custSel modSld modMainMaster">
      <pc:chgData name="Eli Ulvestad" userId="9fdedb2c-857d-486b-a94d-b64b2be3f080" providerId="ADAL" clId="{5D4E263D-2831-3D45-B728-0F8F43ABC6FB}" dt="2020-11-19T09:48:31.440" v="121" actId="478"/>
      <pc:docMkLst>
        <pc:docMk/>
      </pc:docMkLst>
      <pc:sldChg chg="addSp delSp modSp mod modClrScheme chgLayout">
        <pc:chgData name="Eli Ulvestad" userId="9fdedb2c-857d-486b-a94d-b64b2be3f080" providerId="ADAL" clId="{5D4E263D-2831-3D45-B728-0F8F43ABC6FB}" dt="2020-11-16T14:11:11.863" v="112" actId="255"/>
        <pc:sldMkLst>
          <pc:docMk/>
          <pc:sldMk cId="939757864" sldId="256"/>
        </pc:sldMkLst>
        <pc:spChg chg="add del mod ord">
          <ac:chgData name="Eli Ulvestad" userId="9fdedb2c-857d-486b-a94d-b64b2be3f080" providerId="ADAL" clId="{5D4E263D-2831-3D45-B728-0F8F43ABC6FB}" dt="2020-11-13T09:32:16.796" v="82" actId="700"/>
          <ac:spMkLst>
            <pc:docMk/>
            <pc:sldMk cId="939757864" sldId="256"/>
            <ac:spMk id="2" creationId="{5C36B4B4-F621-D447-B4AB-0033893C6524}"/>
          </ac:spMkLst>
        </pc:spChg>
        <pc:spChg chg="add del mod ord">
          <ac:chgData name="Eli Ulvestad" userId="9fdedb2c-857d-486b-a94d-b64b2be3f080" providerId="ADAL" clId="{5D4E263D-2831-3D45-B728-0F8F43ABC6FB}" dt="2020-11-16T13:45:59.867" v="88" actId="700"/>
          <ac:spMkLst>
            <pc:docMk/>
            <pc:sldMk cId="939757864" sldId="256"/>
            <ac:spMk id="2" creationId="{C06CEA4F-9754-CB40-B1E8-0B784B9CE628}"/>
          </ac:spMkLst>
        </pc:spChg>
        <pc:spChg chg="add del mod ord">
          <ac:chgData name="Eli Ulvestad" userId="9fdedb2c-857d-486b-a94d-b64b2be3f080" providerId="ADAL" clId="{5D4E263D-2831-3D45-B728-0F8F43ABC6FB}" dt="2020-11-16T13:45:59.867" v="88" actId="700"/>
          <ac:spMkLst>
            <pc:docMk/>
            <pc:sldMk cId="939757864" sldId="256"/>
            <ac:spMk id="3" creationId="{F5C3A176-4E6D-4E49-8A68-B6054C32C610}"/>
          </ac:spMkLst>
        </pc:spChg>
        <pc:spChg chg="del mod ord">
          <ac:chgData name="Eli Ulvestad" userId="9fdedb2c-857d-486b-a94d-b64b2be3f080" providerId="ADAL" clId="{5D4E263D-2831-3D45-B728-0F8F43ABC6FB}" dt="2020-11-13T09:19:17.042" v="0" actId="700"/>
          <ac:spMkLst>
            <pc:docMk/>
            <pc:sldMk cId="939757864" sldId="256"/>
            <ac:spMk id="4" creationId="{1A0F587E-6CAC-7841-9406-A86BB1E3F9E5}"/>
          </ac:spMkLst>
        </pc:spChg>
        <pc:spChg chg="add mod ord">
          <ac:chgData name="Eli Ulvestad" userId="9fdedb2c-857d-486b-a94d-b64b2be3f080" providerId="ADAL" clId="{5D4E263D-2831-3D45-B728-0F8F43ABC6FB}" dt="2020-11-16T13:45:59.867" v="88" actId="700"/>
          <ac:spMkLst>
            <pc:docMk/>
            <pc:sldMk cId="939757864" sldId="256"/>
            <ac:spMk id="4" creationId="{56954E43-AA1B-4640-858E-7B1F6CB6FEE8}"/>
          </ac:spMkLst>
        </pc:spChg>
        <pc:spChg chg="add mod ord">
          <ac:chgData name="Eli Ulvestad" userId="9fdedb2c-857d-486b-a94d-b64b2be3f080" providerId="ADAL" clId="{5D4E263D-2831-3D45-B728-0F8F43ABC6FB}" dt="2020-11-16T13:45:59.867" v="88" actId="700"/>
          <ac:spMkLst>
            <pc:docMk/>
            <pc:sldMk cId="939757864" sldId="256"/>
            <ac:spMk id="5" creationId="{C3E28DBA-3749-E24B-BA4D-4A73E8B6D05E}"/>
          </ac:spMkLst>
        </pc:spChg>
        <pc:spChg chg="add del mod">
          <ac:chgData name="Eli Ulvestad" userId="9fdedb2c-857d-486b-a94d-b64b2be3f080" providerId="ADAL" clId="{5D4E263D-2831-3D45-B728-0F8F43ABC6FB}" dt="2020-11-13T09:32:16.796" v="82" actId="700"/>
          <ac:spMkLst>
            <pc:docMk/>
            <pc:sldMk cId="939757864" sldId="256"/>
            <ac:spMk id="6" creationId="{20491345-8A13-8D49-88BE-FEF2E3A7E383}"/>
          </ac:spMkLst>
        </pc:spChg>
        <pc:spChg chg="add del mod ord">
          <ac:chgData name="Eli Ulvestad" userId="9fdedb2c-857d-486b-a94d-b64b2be3f080" providerId="ADAL" clId="{5D4E263D-2831-3D45-B728-0F8F43ABC6FB}" dt="2020-11-13T09:34:54.537" v="85" actId="700"/>
          <ac:spMkLst>
            <pc:docMk/>
            <pc:sldMk cId="939757864" sldId="256"/>
            <ac:spMk id="7" creationId="{750778D3-F543-E141-858E-EFC8FE4C5E40}"/>
          </ac:spMkLst>
        </pc:spChg>
        <pc:spChg chg="add del mod ord">
          <ac:chgData name="Eli Ulvestad" userId="9fdedb2c-857d-486b-a94d-b64b2be3f080" providerId="ADAL" clId="{5D4E263D-2831-3D45-B728-0F8F43ABC6FB}" dt="2020-11-13T09:34:54.537" v="85" actId="700"/>
          <ac:spMkLst>
            <pc:docMk/>
            <pc:sldMk cId="939757864" sldId="256"/>
            <ac:spMk id="8" creationId="{49808762-0932-DA41-A192-38B203B9BAB2}"/>
          </ac:spMkLst>
        </pc:spChg>
        <pc:spChg chg="mod ord">
          <ac:chgData name="Eli Ulvestad" userId="9fdedb2c-857d-486b-a94d-b64b2be3f080" providerId="ADAL" clId="{5D4E263D-2831-3D45-B728-0F8F43ABC6FB}" dt="2020-11-16T14:11:11.863" v="112" actId="255"/>
          <ac:spMkLst>
            <pc:docMk/>
            <pc:sldMk cId="939757864" sldId="256"/>
            <ac:spMk id="10" creationId="{24FB4104-CDFB-024F-A34A-998E0C2036B8}"/>
          </ac:spMkLst>
        </pc:spChg>
        <pc:spChg chg="del mod ord">
          <ac:chgData name="Eli Ulvestad" userId="9fdedb2c-857d-486b-a94d-b64b2be3f080" providerId="ADAL" clId="{5D4E263D-2831-3D45-B728-0F8F43ABC6FB}" dt="2020-11-13T09:32:10.696" v="81" actId="478"/>
          <ac:spMkLst>
            <pc:docMk/>
            <pc:sldMk cId="939757864" sldId="256"/>
            <ac:spMk id="11" creationId="{846D569B-3BF0-064F-BCD0-45BBF3E4D7D3}"/>
          </ac:spMkLst>
        </pc:spChg>
        <pc:picChg chg="del mod ord modCrop">
          <ac:chgData name="Eli Ulvestad" userId="9fdedb2c-857d-486b-a94d-b64b2be3f080" providerId="ADAL" clId="{5D4E263D-2831-3D45-B728-0F8F43ABC6FB}" dt="2020-11-13T09:19:22.265" v="1" actId="478"/>
          <ac:picMkLst>
            <pc:docMk/>
            <pc:sldMk cId="939757864" sldId="256"/>
            <ac:picMk id="3" creationId="{2E2FF784-28B5-8E47-BD80-9B3C52B2009D}"/>
          </ac:picMkLst>
        </pc:picChg>
      </pc:sldChg>
      <pc:sldChg chg="addSp delSp modSp mod modClrScheme chgLayout">
        <pc:chgData name="Eli Ulvestad" userId="9fdedb2c-857d-486b-a94d-b64b2be3f080" providerId="ADAL" clId="{5D4E263D-2831-3D45-B728-0F8F43ABC6FB}" dt="2020-11-13T09:19:49.289" v="5" actId="478"/>
        <pc:sldMkLst>
          <pc:docMk/>
          <pc:sldMk cId="1677321047" sldId="259"/>
        </pc:sldMkLst>
        <pc:spChg chg="add del mod ord">
          <ac:chgData name="Eli Ulvestad" userId="9fdedb2c-857d-486b-a94d-b64b2be3f080" providerId="ADAL" clId="{5D4E263D-2831-3D45-B728-0F8F43ABC6FB}" dt="2020-11-13T09:19:49.289" v="5" actId="478"/>
          <ac:spMkLst>
            <pc:docMk/>
            <pc:sldMk cId="1677321047" sldId="259"/>
            <ac:spMk id="2" creationId="{DEC4CB61-AC12-644F-9DA2-AA39EF5C2FB0}"/>
          </ac:spMkLst>
        </pc:spChg>
        <pc:spChg chg="mod ord">
          <ac:chgData name="Eli Ulvestad" userId="9fdedb2c-857d-486b-a94d-b64b2be3f080" providerId="ADAL" clId="{5D4E263D-2831-3D45-B728-0F8F43ABC6FB}" dt="2020-11-13T09:19:46.918" v="4" actId="700"/>
          <ac:spMkLst>
            <pc:docMk/>
            <pc:sldMk cId="1677321047" sldId="259"/>
            <ac:spMk id="4" creationId="{2059B8EF-E0BA-C845-A8EA-5CDFE3363E67}"/>
          </ac:spMkLst>
        </pc:spChg>
      </pc:sldChg>
      <pc:sldChg chg="delSp mod">
        <pc:chgData name="Eli Ulvestad" userId="9fdedb2c-857d-486b-a94d-b64b2be3f080" providerId="ADAL" clId="{5D4E263D-2831-3D45-B728-0F8F43ABC6FB}" dt="2020-11-19T09:48:31.440" v="121" actId="478"/>
        <pc:sldMkLst>
          <pc:docMk/>
          <pc:sldMk cId="945025373" sldId="328"/>
        </pc:sldMkLst>
        <pc:spChg chg="del">
          <ac:chgData name="Eli Ulvestad" userId="9fdedb2c-857d-486b-a94d-b64b2be3f080" providerId="ADAL" clId="{5D4E263D-2831-3D45-B728-0F8F43ABC6FB}" dt="2020-11-19T09:48:31.440" v="121" actId="478"/>
          <ac:spMkLst>
            <pc:docMk/>
            <pc:sldMk cId="945025373" sldId="328"/>
            <ac:spMk id="3" creationId="{8C764B18-7B6F-5449-A9AB-60AA32345023}"/>
          </ac:spMkLst>
        </pc:spChg>
      </pc:sldChg>
      <pc:sldChg chg="delSp modSp mod">
        <pc:chgData name="Eli Ulvestad" userId="9fdedb2c-857d-486b-a94d-b64b2be3f080" providerId="ADAL" clId="{5D4E263D-2831-3D45-B728-0F8F43ABC6FB}" dt="2020-11-19T09:47:31.271" v="117" actId="478"/>
        <pc:sldMkLst>
          <pc:docMk/>
          <pc:sldMk cId="3658752664" sldId="329"/>
        </pc:sldMkLst>
        <pc:spChg chg="del mod">
          <ac:chgData name="Eli Ulvestad" userId="9fdedb2c-857d-486b-a94d-b64b2be3f080" providerId="ADAL" clId="{5D4E263D-2831-3D45-B728-0F8F43ABC6FB}" dt="2020-11-19T09:47:31.271" v="117" actId="478"/>
          <ac:spMkLst>
            <pc:docMk/>
            <pc:sldMk cId="3658752664" sldId="329"/>
            <ac:spMk id="3" creationId="{EA4F7B83-4298-3F40-9EFF-56A462F81ECF}"/>
          </ac:spMkLst>
        </pc:spChg>
      </pc:sldChg>
      <pc:sldChg chg="delSp mod">
        <pc:chgData name="Eli Ulvestad" userId="9fdedb2c-857d-486b-a94d-b64b2be3f080" providerId="ADAL" clId="{5D4E263D-2831-3D45-B728-0F8F43ABC6FB}" dt="2020-11-19T09:47:52.436" v="118" actId="478"/>
        <pc:sldMkLst>
          <pc:docMk/>
          <pc:sldMk cId="540477074" sldId="330"/>
        </pc:sldMkLst>
        <pc:spChg chg="del">
          <ac:chgData name="Eli Ulvestad" userId="9fdedb2c-857d-486b-a94d-b64b2be3f080" providerId="ADAL" clId="{5D4E263D-2831-3D45-B728-0F8F43ABC6FB}" dt="2020-11-19T09:47:52.436" v="118" actId="478"/>
          <ac:spMkLst>
            <pc:docMk/>
            <pc:sldMk cId="540477074" sldId="330"/>
            <ac:spMk id="3" creationId="{A55CA9F2-A685-1543-9AD2-4EAF61E27F84}"/>
          </ac:spMkLst>
        </pc:spChg>
      </pc:sldChg>
      <pc:sldChg chg="delSp mod">
        <pc:chgData name="Eli Ulvestad" userId="9fdedb2c-857d-486b-a94d-b64b2be3f080" providerId="ADAL" clId="{5D4E263D-2831-3D45-B728-0F8F43ABC6FB}" dt="2020-11-19T09:48:00" v="119" actId="478"/>
        <pc:sldMkLst>
          <pc:docMk/>
          <pc:sldMk cId="2746152903" sldId="331"/>
        </pc:sldMkLst>
        <pc:spChg chg="del">
          <ac:chgData name="Eli Ulvestad" userId="9fdedb2c-857d-486b-a94d-b64b2be3f080" providerId="ADAL" clId="{5D4E263D-2831-3D45-B728-0F8F43ABC6FB}" dt="2020-11-19T09:48:00" v="119" actId="478"/>
          <ac:spMkLst>
            <pc:docMk/>
            <pc:sldMk cId="2746152903" sldId="331"/>
            <ac:spMk id="3" creationId="{7BD338FD-2D91-D14C-865B-E506F2162E51}"/>
          </ac:spMkLst>
        </pc:spChg>
      </pc:sldChg>
      <pc:sldChg chg="delSp mod">
        <pc:chgData name="Eli Ulvestad" userId="9fdedb2c-857d-486b-a94d-b64b2be3f080" providerId="ADAL" clId="{5D4E263D-2831-3D45-B728-0F8F43ABC6FB}" dt="2020-11-19T09:48:04.535" v="120" actId="478"/>
        <pc:sldMkLst>
          <pc:docMk/>
          <pc:sldMk cId="3129829778" sldId="332"/>
        </pc:sldMkLst>
        <pc:spChg chg="del">
          <ac:chgData name="Eli Ulvestad" userId="9fdedb2c-857d-486b-a94d-b64b2be3f080" providerId="ADAL" clId="{5D4E263D-2831-3D45-B728-0F8F43ABC6FB}" dt="2020-11-19T09:48:04.535" v="120" actId="478"/>
          <ac:spMkLst>
            <pc:docMk/>
            <pc:sldMk cId="3129829778" sldId="332"/>
            <ac:spMk id="3" creationId="{7BD338FD-2D91-D14C-865B-E506F2162E51}"/>
          </ac:spMkLst>
        </pc:spChg>
      </pc:sldChg>
      <pc:sldMasterChg chg="delSldLayout modSldLayout">
        <pc:chgData name="Eli Ulvestad" userId="9fdedb2c-857d-486b-a94d-b64b2be3f080" providerId="ADAL" clId="{5D4E263D-2831-3D45-B728-0F8F43ABC6FB}" dt="2020-11-16T14:17:52.900" v="115"/>
        <pc:sldMasterMkLst>
          <pc:docMk/>
          <pc:sldMasterMk cId="214226775" sldId="2147483763"/>
        </pc:sldMasterMkLst>
        <pc:sldLayoutChg chg="addSp delSp modSp mod">
          <pc:chgData name="Eli Ulvestad" userId="9fdedb2c-857d-486b-a94d-b64b2be3f080" providerId="ADAL" clId="{5D4E263D-2831-3D45-B728-0F8F43ABC6FB}" dt="2020-11-16T14:17:52.900" v="115"/>
          <pc:sldLayoutMkLst>
            <pc:docMk/>
            <pc:sldMasterMk cId="214226775" sldId="2147483763"/>
            <pc:sldLayoutMk cId="1200225696" sldId="2147483776"/>
          </pc:sldLayoutMkLst>
          <pc:spChg chg="del">
            <ac:chgData name="Eli Ulvestad" userId="9fdedb2c-857d-486b-a94d-b64b2be3f080" providerId="ADAL" clId="{5D4E263D-2831-3D45-B728-0F8F43ABC6FB}" dt="2020-11-16T14:17:51.974" v="114" actId="478"/>
            <ac:spMkLst>
              <pc:docMk/>
              <pc:sldMasterMk cId="214226775" sldId="2147483763"/>
              <pc:sldLayoutMk cId="1200225696" sldId="2147483776"/>
              <ac:spMk id="4" creationId="{0ED1C06B-72A9-E742-85D1-AF8956C8DA01}"/>
            </ac:spMkLst>
          </pc:spChg>
          <pc:picChg chg="add mod">
            <ac:chgData name="Eli Ulvestad" userId="9fdedb2c-857d-486b-a94d-b64b2be3f080" providerId="ADAL" clId="{5D4E263D-2831-3D45-B728-0F8F43ABC6FB}" dt="2020-11-16T14:17:52.900" v="115"/>
            <ac:picMkLst>
              <pc:docMk/>
              <pc:sldMasterMk cId="214226775" sldId="2147483763"/>
              <pc:sldLayoutMk cId="1200225696" sldId="2147483776"/>
              <ac:picMk id="6" creationId="{03D58AC8-005E-9743-9A7B-8A06B85CE690}"/>
            </ac:picMkLst>
          </pc:picChg>
          <pc:picChg chg="del">
            <ac:chgData name="Eli Ulvestad" userId="9fdedb2c-857d-486b-a94d-b64b2be3f080" providerId="ADAL" clId="{5D4E263D-2831-3D45-B728-0F8F43ABC6FB}" dt="2020-11-16T14:17:49.099" v="113" actId="478"/>
            <ac:picMkLst>
              <pc:docMk/>
              <pc:sldMasterMk cId="214226775" sldId="2147483763"/>
              <pc:sldLayoutMk cId="1200225696" sldId="2147483776"/>
              <ac:picMk id="7" creationId="{AE081756-9FF5-1948-B90D-EAF60499F8B3}"/>
            </ac:picMkLst>
          </pc:picChg>
        </pc:sldLayoutChg>
        <pc:sldLayoutChg chg="addSp delSp modSp del mod">
          <pc:chgData name="Eli Ulvestad" userId="9fdedb2c-857d-486b-a94d-b64b2be3f080" providerId="ADAL" clId="{5D4E263D-2831-3D45-B728-0F8F43ABC6FB}" dt="2020-11-13T09:35:11.418" v="86" actId="2696"/>
          <pc:sldLayoutMkLst>
            <pc:docMk/>
            <pc:sldMasterMk cId="214226775" sldId="2147483763"/>
            <pc:sldLayoutMk cId="1872151822" sldId="2147483784"/>
          </pc:sldLayoutMkLst>
          <pc:spChg chg="add mod">
            <ac:chgData name="Eli Ulvestad" userId="9fdedb2c-857d-486b-a94d-b64b2be3f080" providerId="ADAL" clId="{5D4E263D-2831-3D45-B728-0F8F43ABC6FB}" dt="2020-11-13T09:31:44.220" v="79" actId="1035"/>
            <ac:spMkLst>
              <pc:docMk/>
              <pc:sldMasterMk cId="214226775" sldId="2147483763"/>
              <pc:sldLayoutMk cId="1872151822" sldId="2147483784"/>
              <ac:spMk id="2" creationId="{A2AC8833-7EA4-2846-8D33-03FA0D217D97}"/>
            </ac:spMkLst>
          </pc:spChg>
          <pc:spChg chg="del">
            <ac:chgData name="Eli Ulvestad" userId="9fdedb2c-857d-486b-a94d-b64b2be3f080" providerId="ADAL" clId="{5D4E263D-2831-3D45-B728-0F8F43ABC6FB}" dt="2020-11-13T09:31:47.637" v="80" actId="478"/>
            <ac:spMkLst>
              <pc:docMk/>
              <pc:sldMasterMk cId="214226775" sldId="2147483763"/>
              <pc:sldLayoutMk cId="1872151822" sldId="2147483784"/>
              <ac:spMk id="18" creationId="{57BAD236-BA49-C44D-8D38-D5C49D4CEB13}"/>
            </ac:spMkLst>
          </pc:spChg>
        </pc:sldLayoutChg>
        <pc:sldLayoutChg chg="del mod">
          <pc:chgData name="Eli Ulvestad" userId="9fdedb2c-857d-486b-a94d-b64b2be3f080" providerId="ADAL" clId="{5D4E263D-2831-3D45-B728-0F8F43ABC6FB}" dt="2020-11-16T13:46:50.738" v="95" actId="2696"/>
          <pc:sldLayoutMkLst>
            <pc:docMk/>
            <pc:sldMasterMk cId="214226775" sldId="2147483763"/>
            <pc:sldLayoutMk cId="2299594103" sldId="2147483785"/>
          </pc:sldLayoutMkLst>
        </pc:sldLayoutChg>
        <pc:sldLayoutChg chg="modSp mod">
          <pc:chgData name="Eli Ulvestad" userId="9fdedb2c-857d-486b-a94d-b64b2be3f080" providerId="ADAL" clId="{5D4E263D-2831-3D45-B728-0F8F43ABC6FB}" dt="2020-11-16T13:47:07.765" v="107" actId="20577"/>
          <pc:sldLayoutMkLst>
            <pc:docMk/>
            <pc:sldMasterMk cId="214226775" sldId="2147483763"/>
            <pc:sldLayoutMk cId="3366236609" sldId="2147483786"/>
          </pc:sldLayoutMkLst>
          <pc:spChg chg="mod">
            <ac:chgData name="Eli Ulvestad" userId="9fdedb2c-857d-486b-a94d-b64b2be3f080" providerId="ADAL" clId="{5D4E263D-2831-3D45-B728-0F8F43ABC6FB}" dt="2020-11-16T13:47:07.765" v="107" actId="20577"/>
            <ac:spMkLst>
              <pc:docMk/>
              <pc:sldMasterMk cId="214226775" sldId="2147483763"/>
              <pc:sldLayoutMk cId="3366236609" sldId="2147483786"/>
              <ac:spMk id="8" creationId="{06753A9A-86BE-4D47-8886-7ED8F4ACDA1D}"/>
            </ac:spMkLst>
          </pc:spChg>
          <pc:spChg chg="mod">
            <ac:chgData name="Eli Ulvestad" userId="9fdedb2c-857d-486b-a94d-b64b2be3f080" providerId="ADAL" clId="{5D4E263D-2831-3D45-B728-0F8F43ABC6FB}" dt="2020-11-16T13:47:03.700" v="105" actId="20577"/>
            <ac:spMkLst>
              <pc:docMk/>
              <pc:sldMasterMk cId="214226775" sldId="2147483763"/>
              <pc:sldLayoutMk cId="3366236609" sldId="2147483786"/>
              <ac:spMk id="13" creationId="{6621D253-0ADA-784B-826B-4A488DAFE05D}"/>
            </ac:spMkLst>
          </pc:spChg>
        </pc:sldLayoutChg>
      </pc:sldMasterChg>
    </pc:docChg>
  </pc:docChgLst>
  <pc:docChgLst>
    <pc:chgData name="Henriett Røed" userId="S::henriett.roeed@sv.no::5404bc1a-acd9-4a51-a66a-93c06a019899" providerId="AD" clId="Web-{F0EF1B80-440E-F9C1-B07A-02936F6366D2}"/>
    <pc:docChg chg="modSld">
      <pc:chgData name="Henriett Røed" userId="S::henriett.roeed@sv.no::5404bc1a-acd9-4a51-a66a-93c06a019899" providerId="AD" clId="Web-{F0EF1B80-440E-F9C1-B07A-02936F6366D2}" dt="2020-11-18T15:25:43.125" v="13" actId="14100"/>
      <pc:docMkLst>
        <pc:docMk/>
      </pc:docMkLst>
      <pc:sldChg chg="addSp delSp modSp mod modClrScheme chgLayout">
        <pc:chgData name="Henriett Røed" userId="S::henriett.roeed@sv.no::5404bc1a-acd9-4a51-a66a-93c06a019899" providerId="AD" clId="Web-{F0EF1B80-440E-F9C1-B07A-02936F6366D2}" dt="2020-11-18T15:25:43.125" v="13" actId="14100"/>
        <pc:sldMkLst>
          <pc:docMk/>
          <pc:sldMk cId="1715787449" sldId="262"/>
        </pc:sldMkLst>
        <pc:spChg chg="mod ord">
          <ac:chgData name="Henriett Røed" userId="S::henriett.roeed@sv.no::5404bc1a-acd9-4a51-a66a-93c06a019899" providerId="AD" clId="Web-{F0EF1B80-440E-F9C1-B07A-02936F6366D2}" dt="2020-11-18T15:25:43.125" v="13" actId="14100"/>
          <ac:spMkLst>
            <pc:docMk/>
            <pc:sldMk cId="1715787449" sldId="262"/>
            <ac:spMk id="2" creationId="{A6D54F09-9E53-8E41-BA62-B4621EF0E621}"/>
          </ac:spMkLst>
        </pc:spChg>
        <pc:spChg chg="mod ord">
          <ac:chgData name="Henriett Røed" userId="S::henriett.roeed@sv.no::5404bc1a-acd9-4a51-a66a-93c06a019899" providerId="AD" clId="Web-{F0EF1B80-440E-F9C1-B07A-02936F6366D2}" dt="2020-11-18T15:05:14.957" v="0"/>
          <ac:spMkLst>
            <pc:docMk/>
            <pc:sldMk cId="1715787449" sldId="262"/>
            <ac:spMk id="3" creationId="{F3DA3762-29C1-BD48-96FF-FD9A4039139E}"/>
          </ac:spMkLst>
        </pc:spChg>
        <pc:spChg chg="add del mod ord">
          <ac:chgData name="Henriett Røed" userId="S::henriett.roeed@sv.no::5404bc1a-acd9-4a51-a66a-93c06a019899" providerId="AD" clId="Web-{F0EF1B80-440E-F9C1-B07A-02936F6366D2}" dt="2020-11-18T15:13:50.719" v="1"/>
          <ac:spMkLst>
            <pc:docMk/>
            <pc:sldMk cId="1715787449" sldId="262"/>
            <ac:spMk id="4" creationId="{D3D75004-FBCD-4F00-B3AB-09BD6CE6C67F}"/>
          </ac:spMkLst>
        </pc:spChg>
        <pc:picChg chg="add mod ord modCrop">
          <ac:chgData name="Henriett Røed" userId="S::henriett.roeed@sv.no::5404bc1a-acd9-4a51-a66a-93c06a019899" providerId="AD" clId="Web-{F0EF1B80-440E-F9C1-B07A-02936F6366D2}" dt="2020-11-18T15:25:37.797" v="12" actId="14100"/>
          <ac:picMkLst>
            <pc:docMk/>
            <pc:sldMk cId="1715787449" sldId="262"/>
            <ac:picMk id="5" creationId="{5266FC2C-CA0B-4F34-B212-79A7F3B0B570}"/>
          </ac:picMkLst>
        </pc:picChg>
      </pc:sldChg>
      <pc:sldChg chg="addSp delSp modSp">
        <pc:chgData name="Henriett Røed" userId="S::henriett.roeed@sv.no::5404bc1a-acd9-4a51-a66a-93c06a019899" providerId="AD" clId="Web-{F0EF1B80-440E-F9C1-B07A-02936F6366D2}" dt="2020-11-18T15:23:15.341" v="8"/>
        <pc:sldMkLst>
          <pc:docMk/>
          <pc:sldMk cId="3191849559" sldId="263"/>
        </pc:sldMkLst>
        <pc:spChg chg="add del mod">
          <ac:chgData name="Henriett Røed" userId="S::henriett.roeed@sv.no::5404bc1a-acd9-4a51-a66a-93c06a019899" providerId="AD" clId="Web-{F0EF1B80-440E-F9C1-B07A-02936F6366D2}" dt="2020-11-18T15:22:14.386" v="5"/>
          <ac:spMkLst>
            <pc:docMk/>
            <pc:sldMk cId="3191849559" sldId="263"/>
            <ac:spMk id="8" creationId="{A36DCB46-24FA-4C89-BD6F-717039579C54}"/>
          </ac:spMkLst>
        </pc:spChg>
        <pc:picChg chg="add del mod">
          <ac:chgData name="Henriett Røed" userId="S::henriett.roeed@sv.no::5404bc1a-acd9-4a51-a66a-93c06a019899" providerId="AD" clId="Web-{F0EF1B80-440E-F9C1-B07A-02936F6366D2}" dt="2020-11-18T15:22:22.011" v="7"/>
          <ac:picMkLst>
            <pc:docMk/>
            <pc:sldMk cId="3191849559" sldId="263"/>
            <ac:picMk id="2" creationId="{BFEE6464-0B98-4301-AA35-05CDC858817C}"/>
          </ac:picMkLst>
        </pc:picChg>
        <pc:picChg chg="add del mod">
          <ac:chgData name="Henriett Røed" userId="S::henriett.roeed@sv.no::5404bc1a-acd9-4a51-a66a-93c06a019899" providerId="AD" clId="Web-{F0EF1B80-440E-F9C1-B07A-02936F6366D2}" dt="2020-11-18T15:23:15.341" v="8"/>
          <ac:picMkLst>
            <pc:docMk/>
            <pc:sldMk cId="3191849559" sldId="263"/>
            <ac:picMk id="5" creationId="{3A00D290-79CD-AE46-9413-C5292CAE9590}"/>
          </ac:picMkLst>
        </pc:picChg>
      </pc:sldChg>
      <pc:sldChg chg="addSp delSp modSp">
        <pc:chgData name="Henriett Røed" userId="S::henriett.roeed@sv.no::5404bc1a-acd9-4a51-a66a-93c06a019899" providerId="AD" clId="Web-{F0EF1B80-440E-F9C1-B07A-02936F6366D2}" dt="2020-11-18T15:24:14.811" v="10"/>
        <pc:sldMkLst>
          <pc:docMk/>
          <pc:sldMk cId="437666465" sldId="264"/>
        </pc:sldMkLst>
        <pc:spChg chg="add del mod">
          <ac:chgData name="Henriett Røed" userId="S::henriett.roeed@sv.no::5404bc1a-acd9-4a51-a66a-93c06a019899" providerId="AD" clId="Web-{F0EF1B80-440E-F9C1-B07A-02936F6366D2}" dt="2020-11-18T15:24:14.811" v="10"/>
          <ac:spMkLst>
            <pc:docMk/>
            <pc:sldMk cId="437666465" sldId="264"/>
            <ac:spMk id="6" creationId="{8F93CD26-3AED-4F17-8127-BFAE79CB459B}"/>
          </ac:spMkLst>
        </pc:spChg>
        <pc:picChg chg="del">
          <ac:chgData name="Henriett Røed" userId="S::henriett.roeed@sv.no::5404bc1a-acd9-4a51-a66a-93c06a019899" providerId="AD" clId="Web-{F0EF1B80-440E-F9C1-B07A-02936F6366D2}" dt="2020-11-18T15:23:34.247" v="9"/>
          <ac:picMkLst>
            <pc:docMk/>
            <pc:sldMk cId="437666465" sldId="264"/>
            <ac:picMk id="5" creationId="{65A1663B-A3E4-B042-95F0-CFBD4A499407}"/>
          </ac:picMkLst>
        </pc:picChg>
        <pc:picChg chg="add mod ord modCrop">
          <ac:chgData name="Henriett Røed" userId="S::henriett.roeed@sv.no::5404bc1a-acd9-4a51-a66a-93c06a019899" providerId="AD" clId="Web-{F0EF1B80-440E-F9C1-B07A-02936F6366D2}" dt="2020-11-18T15:24:14.811" v="10"/>
          <ac:picMkLst>
            <pc:docMk/>
            <pc:sldMk cId="437666465" sldId="264"/>
            <ac:picMk id="7" creationId="{8CC20BBE-C4B6-4793-BAE4-EBC68CA9A14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F17132-C7C4-4E9C-8C06-90152E209B54}"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nb-NO"/>
        </a:p>
      </dgm:t>
    </dgm:pt>
    <dgm:pt modelId="{982347C4-E9F0-495C-87DB-D1D70D1210B3}">
      <dgm:prSet phldrT="[Tekst]"/>
      <dgm:spPr>
        <a:solidFill>
          <a:schemeClr val="accent1"/>
        </a:solidFill>
        <a:ln>
          <a:solidFill>
            <a:schemeClr val="tx1"/>
          </a:solidFill>
        </a:ln>
      </dgm:spPr>
      <dgm:t>
        <a:bodyPr/>
        <a:lstStyle/>
        <a:p>
          <a:r>
            <a:rPr lang="nb-NO" dirty="0"/>
            <a:t>Lokallag</a:t>
          </a:r>
        </a:p>
      </dgm:t>
    </dgm:pt>
    <dgm:pt modelId="{628AEC65-752F-4738-833F-ACB73091AB8D}" type="parTrans" cxnId="{B65BC36E-64D6-4C39-BB72-8760AFFC096C}">
      <dgm:prSet/>
      <dgm:spPr/>
      <dgm:t>
        <a:bodyPr/>
        <a:lstStyle/>
        <a:p>
          <a:endParaRPr lang="nb-NO"/>
        </a:p>
      </dgm:t>
    </dgm:pt>
    <dgm:pt modelId="{47786827-0003-42ED-9015-45465A9A6BF3}" type="sibTrans" cxnId="{B65BC36E-64D6-4C39-BB72-8760AFFC096C}">
      <dgm:prSet/>
      <dgm:spPr/>
      <dgm:t>
        <a:bodyPr/>
        <a:lstStyle/>
        <a:p>
          <a:endParaRPr lang="nb-NO"/>
        </a:p>
      </dgm:t>
    </dgm:pt>
    <dgm:pt modelId="{C604CB53-7797-4E9B-8352-B225F6902363}">
      <dgm:prSet phldrT="[Tekst]"/>
      <dgm:spPr>
        <a:solidFill>
          <a:schemeClr val="accent1"/>
        </a:solidFill>
        <a:ln>
          <a:solidFill>
            <a:schemeClr val="tx1"/>
          </a:solidFill>
        </a:ln>
      </dgm:spPr>
      <dgm:t>
        <a:bodyPr/>
        <a:lstStyle/>
        <a:p>
          <a:r>
            <a:rPr lang="nn-NO" dirty="0"/>
            <a:t>Medlemmer</a:t>
          </a:r>
          <a:endParaRPr lang="nb-NO" dirty="0"/>
        </a:p>
      </dgm:t>
    </dgm:pt>
    <dgm:pt modelId="{E11A9E7F-84B6-4A73-B40C-AB286504C0FF}" type="parTrans" cxnId="{9BFA87E8-081A-4270-9D56-1A732884ACE8}">
      <dgm:prSet/>
      <dgm:spPr>
        <a:solidFill>
          <a:schemeClr val="accent1"/>
        </a:solidFill>
        <a:ln>
          <a:solidFill>
            <a:schemeClr val="tx1"/>
          </a:solidFill>
        </a:ln>
      </dgm:spPr>
      <dgm:t>
        <a:bodyPr/>
        <a:lstStyle/>
        <a:p>
          <a:endParaRPr lang="nb-NO"/>
        </a:p>
      </dgm:t>
    </dgm:pt>
    <dgm:pt modelId="{A5A49331-6909-4EC6-8908-0E9A13C95544}" type="sibTrans" cxnId="{9BFA87E8-081A-4270-9D56-1A732884ACE8}">
      <dgm:prSet/>
      <dgm:spPr/>
      <dgm:t>
        <a:bodyPr/>
        <a:lstStyle/>
        <a:p>
          <a:endParaRPr lang="nb-NO"/>
        </a:p>
      </dgm:t>
    </dgm:pt>
    <dgm:pt modelId="{2341D607-DA39-45A4-8FCC-5EDBC16F1E6F}">
      <dgm:prSet phldrT="[Tekst]"/>
      <dgm:spPr>
        <a:solidFill>
          <a:schemeClr val="accent1"/>
        </a:solidFill>
        <a:ln>
          <a:solidFill>
            <a:schemeClr val="tx1"/>
          </a:solidFill>
        </a:ln>
      </dgm:spPr>
      <dgm:t>
        <a:bodyPr/>
        <a:lstStyle/>
        <a:p>
          <a:r>
            <a:rPr lang="nn-NO" dirty="0"/>
            <a:t>Styret</a:t>
          </a:r>
          <a:endParaRPr lang="nb-NO" dirty="0"/>
        </a:p>
      </dgm:t>
    </dgm:pt>
    <dgm:pt modelId="{D3024139-EC77-4919-A860-59703DDB8BD7}" type="parTrans" cxnId="{82ABBC5C-C3E7-49E5-85AF-C10D0EAEABD1}">
      <dgm:prSet/>
      <dgm:spPr>
        <a:solidFill>
          <a:schemeClr val="accent1"/>
        </a:solidFill>
        <a:ln>
          <a:solidFill>
            <a:schemeClr val="tx1"/>
          </a:solidFill>
        </a:ln>
      </dgm:spPr>
      <dgm:t>
        <a:bodyPr/>
        <a:lstStyle/>
        <a:p>
          <a:endParaRPr lang="nb-NO"/>
        </a:p>
      </dgm:t>
    </dgm:pt>
    <dgm:pt modelId="{EA78FD2D-4B30-4241-8F74-6A6D903AF0A1}" type="sibTrans" cxnId="{82ABBC5C-C3E7-49E5-85AF-C10D0EAEABD1}">
      <dgm:prSet/>
      <dgm:spPr/>
      <dgm:t>
        <a:bodyPr/>
        <a:lstStyle/>
        <a:p>
          <a:endParaRPr lang="nb-NO"/>
        </a:p>
      </dgm:t>
    </dgm:pt>
    <dgm:pt modelId="{85957AB6-9929-4C39-B011-00DF7400A38E}">
      <dgm:prSet phldrT="[Tekst]"/>
      <dgm:spPr>
        <a:solidFill>
          <a:schemeClr val="accent1"/>
        </a:solidFill>
        <a:ln>
          <a:solidFill>
            <a:schemeClr val="tx1"/>
          </a:solidFill>
        </a:ln>
      </dgm:spPr>
      <dgm:t>
        <a:bodyPr/>
        <a:lstStyle/>
        <a:p>
          <a:r>
            <a:rPr lang="nn-NO" dirty="0" err="1"/>
            <a:t>Folkevalgte</a:t>
          </a:r>
          <a:endParaRPr lang="nb-NO" dirty="0"/>
        </a:p>
      </dgm:t>
    </dgm:pt>
    <dgm:pt modelId="{184F30E5-0D57-464E-BA0A-D5BA9340D213}" type="parTrans" cxnId="{075EF751-C7C9-44D0-86BE-D58D6B101DE8}">
      <dgm:prSet/>
      <dgm:spPr>
        <a:solidFill>
          <a:schemeClr val="accent1"/>
        </a:solidFill>
        <a:ln>
          <a:solidFill>
            <a:schemeClr val="tx1"/>
          </a:solidFill>
        </a:ln>
      </dgm:spPr>
      <dgm:t>
        <a:bodyPr/>
        <a:lstStyle/>
        <a:p>
          <a:endParaRPr lang="nb-NO"/>
        </a:p>
      </dgm:t>
    </dgm:pt>
    <dgm:pt modelId="{F1057F39-F83A-417B-82BF-E47E61FA601E}" type="sibTrans" cxnId="{075EF751-C7C9-44D0-86BE-D58D6B101DE8}">
      <dgm:prSet/>
      <dgm:spPr/>
      <dgm:t>
        <a:bodyPr/>
        <a:lstStyle/>
        <a:p>
          <a:endParaRPr lang="nb-NO"/>
        </a:p>
      </dgm:t>
    </dgm:pt>
    <dgm:pt modelId="{ADE341CF-F0BB-41FE-BAE7-BFCCFCD5D036}">
      <dgm:prSet phldrT="[Tekst]"/>
      <dgm:spPr>
        <a:solidFill>
          <a:schemeClr val="accent1"/>
        </a:solidFill>
        <a:ln>
          <a:solidFill>
            <a:schemeClr val="tx1"/>
          </a:solidFill>
        </a:ln>
      </dgm:spPr>
      <dgm:t>
        <a:bodyPr/>
        <a:lstStyle/>
        <a:p>
          <a:r>
            <a:rPr lang="nn-NO" dirty="0"/>
            <a:t>SV sentralt</a:t>
          </a:r>
          <a:endParaRPr lang="nb-NO" dirty="0"/>
        </a:p>
      </dgm:t>
    </dgm:pt>
    <dgm:pt modelId="{581B725F-900F-430C-A939-DBA4BF3EE06C}" type="parTrans" cxnId="{F460483B-3CA8-45A7-8BBE-4602760A3D8C}">
      <dgm:prSet/>
      <dgm:spPr>
        <a:solidFill>
          <a:schemeClr val="accent1"/>
        </a:solidFill>
        <a:ln>
          <a:solidFill>
            <a:schemeClr val="tx1"/>
          </a:solidFill>
        </a:ln>
      </dgm:spPr>
      <dgm:t>
        <a:bodyPr/>
        <a:lstStyle/>
        <a:p>
          <a:endParaRPr lang="nb-NO"/>
        </a:p>
      </dgm:t>
    </dgm:pt>
    <dgm:pt modelId="{66F87E2A-46EA-4500-B843-7FC44BCF7040}" type="sibTrans" cxnId="{F460483B-3CA8-45A7-8BBE-4602760A3D8C}">
      <dgm:prSet/>
      <dgm:spPr/>
      <dgm:t>
        <a:bodyPr/>
        <a:lstStyle/>
        <a:p>
          <a:endParaRPr lang="nb-NO"/>
        </a:p>
      </dgm:t>
    </dgm:pt>
    <dgm:pt modelId="{1555E19D-DCFA-4589-8DF3-311B5C75F727}">
      <dgm:prSet phldrT="[Tekst]"/>
      <dgm:spPr>
        <a:solidFill>
          <a:schemeClr val="accent1"/>
        </a:solidFill>
        <a:ln>
          <a:solidFill>
            <a:schemeClr val="tx1"/>
          </a:solidFill>
        </a:ln>
      </dgm:spPr>
      <dgm:t>
        <a:bodyPr/>
        <a:lstStyle/>
        <a:p>
          <a:r>
            <a:rPr lang="nn-NO" dirty="0"/>
            <a:t>Fylkeslag</a:t>
          </a:r>
          <a:endParaRPr lang="nb-NO" dirty="0"/>
        </a:p>
      </dgm:t>
    </dgm:pt>
    <dgm:pt modelId="{D8D59D9E-06C9-47D9-998A-C3D6ECF2D15B}" type="parTrans" cxnId="{A6ADCE8A-5D90-40E0-9F8B-95CD2EA77743}">
      <dgm:prSet/>
      <dgm:spPr>
        <a:solidFill>
          <a:schemeClr val="accent1"/>
        </a:solidFill>
        <a:ln>
          <a:solidFill>
            <a:schemeClr val="tx1"/>
          </a:solidFill>
        </a:ln>
      </dgm:spPr>
      <dgm:t>
        <a:bodyPr/>
        <a:lstStyle/>
        <a:p>
          <a:endParaRPr lang="nb-NO"/>
        </a:p>
      </dgm:t>
    </dgm:pt>
    <dgm:pt modelId="{C0C4DCDE-9706-43AB-BB42-FC8E4668BE04}" type="sibTrans" cxnId="{A6ADCE8A-5D90-40E0-9F8B-95CD2EA77743}">
      <dgm:prSet/>
      <dgm:spPr/>
      <dgm:t>
        <a:bodyPr/>
        <a:lstStyle/>
        <a:p>
          <a:endParaRPr lang="nb-NO"/>
        </a:p>
      </dgm:t>
    </dgm:pt>
    <dgm:pt modelId="{C706C872-5F4E-44E4-A0C7-2CE03977A4E2}" type="pres">
      <dgm:prSet presAssocID="{AEF17132-C7C4-4E9C-8C06-90152E209B54}" presName="Name0" presStyleCnt="0">
        <dgm:presLayoutVars>
          <dgm:chMax val="1"/>
          <dgm:dir/>
          <dgm:animLvl val="ctr"/>
          <dgm:resizeHandles val="exact"/>
        </dgm:presLayoutVars>
      </dgm:prSet>
      <dgm:spPr/>
    </dgm:pt>
    <dgm:pt modelId="{000A90F4-F385-46D0-9659-F32E5432F8B8}" type="pres">
      <dgm:prSet presAssocID="{982347C4-E9F0-495C-87DB-D1D70D1210B3}" presName="centerShape" presStyleLbl="node0" presStyleIdx="0" presStyleCnt="1" custScaleX="130733" custScaleY="134939"/>
      <dgm:spPr/>
    </dgm:pt>
    <dgm:pt modelId="{F59FC07F-0B28-4186-9814-944E4A63E9F5}" type="pres">
      <dgm:prSet presAssocID="{E11A9E7F-84B6-4A73-B40C-AB286504C0FF}" presName="parTrans" presStyleLbl="sibTrans2D1" presStyleIdx="0" presStyleCnt="5"/>
      <dgm:spPr/>
    </dgm:pt>
    <dgm:pt modelId="{EF6F409F-4C84-43C7-9BCD-C0D8D1AFC506}" type="pres">
      <dgm:prSet presAssocID="{E11A9E7F-84B6-4A73-B40C-AB286504C0FF}" presName="connectorText" presStyleLbl="sibTrans2D1" presStyleIdx="0" presStyleCnt="5"/>
      <dgm:spPr/>
    </dgm:pt>
    <dgm:pt modelId="{BDDB82E7-E2D7-425A-999B-AEE342F72EE9}" type="pres">
      <dgm:prSet presAssocID="{C604CB53-7797-4E9B-8352-B225F6902363}" presName="node" presStyleLbl="node1" presStyleIdx="0" presStyleCnt="5" custScaleX="84494" custScaleY="82695">
        <dgm:presLayoutVars>
          <dgm:bulletEnabled val="1"/>
        </dgm:presLayoutVars>
      </dgm:prSet>
      <dgm:spPr/>
    </dgm:pt>
    <dgm:pt modelId="{61D3ADF8-7CE9-4860-B066-94A086067AE2}" type="pres">
      <dgm:prSet presAssocID="{D3024139-EC77-4919-A860-59703DDB8BD7}" presName="parTrans" presStyleLbl="sibTrans2D1" presStyleIdx="1" presStyleCnt="5"/>
      <dgm:spPr/>
    </dgm:pt>
    <dgm:pt modelId="{D11FE026-272A-4B7E-8C5C-7186CABF079E}" type="pres">
      <dgm:prSet presAssocID="{D3024139-EC77-4919-A860-59703DDB8BD7}" presName="connectorText" presStyleLbl="sibTrans2D1" presStyleIdx="1" presStyleCnt="5"/>
      <dgm:spPr/>
    </dgm:pt>
    <dgm:pt modelId="{080C063F-D0F4-4C20-8BAC-7C29CF846FC3}" type="pres">
      <dgm:prSet presAssocID="{2341D607-DA39-45A4-8FCC-5EDBC16F1E6F}" presName="node" presStyleLbl="node1" presStyleIdx="1" presStyleCnt="5" custScaleX="84494" custScaleY="82695">
        <dgm:presLayoutVars>
          <dgm:bulletEnabled val="1"/>
        </dgm:presLayoutVars>
      </dgm:prSet>
      <dgm:spPr/>
    </dgm:pt>
    <dgm:pt modelId="{30C9EBD8-61BC-4A9A-B003-690B2D6E2C55}" type="pres">
      <dgm:prSet presAssocID="{184F30E5-0D57-464E-BA0A-D5BA9340D213}" presName="parTrans" presStyleLbl="sibTrans2D1" presStyleIdx="2" presStyleCnt="5"/>
      <dgm:spPr/>
    </dgm:pt>
    <dgm:pt modelId="{588E35FB-5223-44FF-860B-AB9626F4B3C0}" type="pres">
      <dgm:prSet presAssocID="{184F30E5-0D57-464E-BA0A-D5BA9340D213}" presName="connectorText" presStyleLbl="sibTrans2D1" presStyleIdx="2" presStyleCnt="5"/>
      <dgm:spPr/>
    </dgm:pt>
    <dgm:pt modelId="{66A40C27-4748-4776-99AC-F7CDAB1EE3FD}" type="pres">
      <dgm:prSet presAssocID="{85957AB6-9929-4C39-B011-00DF7400A38E}" presName="node" presStyleLbl="node1" presStyleIdx="2" presStyleCnt="5" custScaleX="84494" custScaleY="82695">
        <dgm:presLayoutVars>
          <dgm:bulletEnabled val="1"/>
        </dgm:presLayoutVars>
      </dgm:prSet>
      <dgm:spPr/>
    </dgm:pt>
    <dgm:pt modelId="{4B346626-C912-42E1-ADDE-2D6587B1063C}" type="pres">
      <dgm:prSet presAssocID="{D8D59D9E-06C9-47D9-998A-C3D6ECF2D15B}" presName="parTrans" presStyleLbl="sibTrans2D1" presStyleIdx="3" presStyleCnt="5"/>
      <dgm:spPr/>
    </dgm:pt>
    <dgm:pt modelId="{B9C8EC18-01E3-44FF-9E9F-389EEF2081E3}" type="pres">
      <dgm:prSet presAssocID="{D8D59D9E-06C9-47D9-998A-C3D6ECF2D15B}" presName="connectorText" presStyleLbl="sibTrans2D1" presStyleIdx="3" presStyleCnt="5"/>
      <dgm:spPr/>
    </dgm:pt>
    <dgm:pt modelId="{400B5DB5-5E5D-4D6A-B3C0-4913D304F472}" type="pres">
      <dgm:prSet presAssocID="{1555E19D-DCFA-4589-8DF3-311B5C75F727}" presName="node" presStyleLbl="node1" presStyleIdx="3" presStyleCnt="5" custScaleX="84494" custScaleY="82695">
        <dgm:presLayoutVars>
          <dgm:bulletEnabled val="1"/>
        </dgm:presLayoutVars>
      </dgm:prSet>
      <dgm:spPr/>
    </dgm:pt>
    <dgm:pt modelId="{7D8B0BCC-E364-45B8-8201-A1D063328DA4}" type="pres">
      <dgm:prSet presAssocID="{581B725F-900F-430C-A939-DBA4BF3EE06C}" presName="parTrans" presStyleLbl="sibTrans2D1" presStyleIdx="4" presStyleCnt="5"/>
      <dgm:spPr/>
    </dgm:pt>
    <dgm:pt modelId="{F156DA80-0A73-49B5-9F69-9F8CFDD6BBCF}" type="pres">
      <dgm:prSet presAssocID="{581B725F-900F-430C-A939-DBA4BF3EE06C}" presName="connectorText" presStyleLbl="sibTrans2D1" presStyleIdx="4" presStyleCnt="5"/>
      <dgm:spPr/>
    </dgm:pt>
    <dgm:pt modelId="{F2691923-0108-4F6F-A658-45F999D713ED}" type="pres">
      <dgm:prSet presAssocID="{ADE341CF-F0BB-41FE-BAE7-BFCCFCD5D036}" presName="node" presStyleLbl="node1" presStyleIdx="4" presStyleCnt="5" custScaleX="84494" custScaleY="82695">
        <dgm:presLayoutVars>
          <dgm:bulletEnabled val="1"/>
        </dgm:presLayoutVars>
      </dgm:prSet>
      <dgm:spPr/>
    </dgm:pt>
  </dgm:ptLst>
  <dgm:cxnLst>
    <dgm:cxn modelId="{141AE606-5C04-498F-BBFA-C817D2E7F63A}" type="presOf" srcId="{ADE341CF-F0BB-41FE-BAE7-BFCCFCD5D036}" destId="{F2691923-0108-4F6F-A658-45F999D713ED}" srcOrd="0" destOrd="0" presId="urn:microsoft.com/office/officeart/2005/8/layout/radial5"/>
    <dgm:cxn modelId="{15E2520D-5DBA-4941-980E-26BACFDB3276}" type="presOf" srcId="{D3024139-EC77-4919-A860-59703DDB8BD7}" destId="{61D3ADF8-7CE9-4860-B066-94A086067AE2}" srcOrd="0" destOrd="0" presId="urn:microsoft.com/office/officeart/2005/8/layout/radial5"/>
    <dgm:cxn modelId="{55E4AA0D-9C5A-45DA-B9C5-A28B7FDF8E90}" type="presOf" srcId="{AEF17132-C7C4-4E9C-8C06-90152E209B54}" destId="{C706C872-5F4E-44E4-A0C7-2CE03977A4E2}" srcOrd="0" destOrd="0" presId="urn:microsoft.com/office/officeart/2005/8/layout/radial5"/>
    <dgm:cxn modelId="{FF5C4117-EABD-4403-A7FA-9CF19DC1D560}" type="presOf" srcId="{E11A9E7F-84B6-4A73-B40C-AB286504C0FF}" destId="{F59FC07F-0B28-4186-9814-944E4A63E9F5}" srcOrd="0" destOrd="0" presId="urn:microsoft.com/office/officeart/2005/8/layout/radial5"/>
    <dgm:cxn modelId="{7B6EB11F-F0BD-438A-8D47-CF2506DB3312}" type="presOf" srcId="{581B725F-900F-430C-A939-DBA4BF3EE06C}" destId="{F156DA80-0A73-49B5-9F69-9F8CFDD6BBCF}" srcOrd="1" destOrd="0" presId="urn:microsoft.com/office/officeart/2005/8/layout/radial5"/>
    <dgm:cxn modelId="{89C8EF26-7937-48B9-8435-396CA1CC468F}" type="presOf" srcId="{85957AB6-9929-4C39-B011-00DF7400A38E}" destId="{66A40C27-4748-4776-99AC-F7CDAB1EE3FD}" srcOrd="0" destOrd="0" presId="urn:microsoft.com/office/officeart/2005/8/layout/radial5"/>
    <dgm:cxn modelId="{1B68602F-50CC-4F3D-AB9C-592AD4D78624}" type="presOf" srcId="{1555E19D-DCFA-4589-8DF3-311B5C75F727}" destId="{400B5DB5-5E5D-4D6A-B3C0-4913D304F472}" srcOrd="0" destOrd="0" presId="urn:microsoft.com/office/officeart/2005/8/layout/radial5"/>
    <dgm:cxn modelId="{F460483B-3CA8-45A7-8BBE-4602760A3D8C}" srcId="{982347C4-E9F0-495C-87DB-D1D70D1210B3}" destId="{ADE341CF-F0BB-41FE-BAE7-BFCCFCD5D036}" srcOrd="4" destOrd="0" parTransId="{581B725F-900F-430C-A939-DBA4BF3EE06C}" sibTransId="{66F87E2A-46EA-4500-B843-7FC44BCF7040}"/>
    <dgm:cxn modelId="{075EF751-C7C9-44D0-86BE-D58D6B101DE8}" srcId="{982347C4-E9F0-495C-87DB-D1D70D1210B3}" destId="{85957AB6-9929-4C39-B011-00DF7400A38E}" srcOrd="2" destOrd="0" parTransId="{184F30E5-0D57-464E-BA0A-D5BA9340D213}" sibTransId="{F1057F39-F83A-417B-82BF-E47E61FA601E}"/>
    <dgm:cxn modelId="{D5B8EB59-FE72-4582-8212-6B5DBF90E643}" type="presOf" srcId="{184F30E5-0D57-464E-BA0A-D5BA9340D213}" destId="{588E35FB-5223-44FF-860B-AB9626F4B3C0}" srcOrd="1" destOrd="0" presId="urn:microsoft.com/office/officeart/2005/8/layout/radial5"/>
    <dgm:cxn modelId="{82ABBC5C-C3E7-49E5-85AF-C10D0EAEABD1}" srcId="{982347C4-E9F0-495C-87DB-D1D70D1210B3}" destId="{2341D607-DA39-45A4-8FCC-5EDBC16F1E6F}" srcOrd="1" destOrd="0" parTransId="{D3024139-EC77-4919-A860-59703DDB8BD7}" sibTransId="{EA78FD2D-4B30-4241-8F74-6A6D903AF0A1}"/>
    <dgm:cxn modelId="{B65BC36E-64D6-4C39-BB72-8760AFFC096C}" srcId="{AEF17132-C7C4-4E9C-8C06-90152E209B54}" destId="{982347C4-E9F0-495C-87DB-D1D70D1210B3}" srcOrd="0" destOrd="0" parTransId="{628AEC65-752F-4738-833F-ACB73091AB8D}" sibTransId="{47786827-0003-42ED-9015-45465A9A6BF3}"/>
    <dgm:cxn modelId="{7738907D-0B11-4C2C-B504-1ED8882F2973}" type="presOf" srcId="{E11A9E7F-84B6-4A73-B40C-AB286504C0FF}" destId="{EF6F409F-4C84-43C7-9BCD-C0D8D1AFC506}" srcOrd="1" destOrd="0" presId="urn:microsoft.com/office/officeart/2005/8/layout/radial5"/>
    <dgm:cxn modelId="{A6ADCE8A-5D90-40E0-9F8B-95CD2EA77743}" srcId="{982347C4-E9F0-495C-87DB-D1D70D1210B3}" destId="{1555E19D-DCFA-4589-8DF3-311B5C75F727}" srcOrd="3" destOrd="0" parTransId="{D8D59D9E-06C9-47D9-998A-C3D6ECF2D15B}" sibTransId="{C0C4DCDE-9706-43AB-BB42-FC8E4668BE04}"/>
    <dgm:cxn modelId="{C29A0B8B-E216-4226-96A9-85D7F85C63D1}" type="presOf" srcId="{D3024139-EC77-4919-A860-59703DDB8BD7}" destId="{D11FE026-272A-4B7E-8C5C-7186CABF079E}" srcOrd="1" destOrd="0" presId="urn:microsoft.com/office/officeart/2005/8/layout/radial5"/>
    <dgm:cxn modelId="{96BBAEA8-AC99-4E01-98BC-71B6A7F53921}" type="presOf" srcId="{D8D59D9E-06C9-47D9-998A-C3D6ECF2D15B}" destId="{B9C8EC18-01E3-44FF-9E9F-389EEF2081E3}" srcOrd="1" destOrd="0" presId="urn:microsoft.com/office/officeart/2005/8/layout/radial5"/>
    <dgm:cxn modelId="{3ADC4CB1-0C2C-40EB-9974-D15E20CBA2C3}" type="presOf" srcId="{D8D59D9E-06C9-47D9-998A-C3D6ECF2D15B}" destId="{4B346626-C912-42E1-ADDE-2D6587B1063C}" srcOrd="0" destOrd="0" presId="urn:microsoft.com/office/officeart/2005/8/layout/radial5"/>
    <dgm:cxn modelId="{D48193BB-E53E-43FA-ADA1-5F939A8358A2}" type="presOf" srcId="{C604CB53-7797-4E9B-8352-B225F6902363}" destId="{BDDB82E7-E2D7-425A-999B-AEE342F72EE9}" srcOrd="0" destOrd="0" presId="urn:microsoft.com/office/officeart/2005/8/layout/radial5"/>
    <dgm:cxn modelId="{C92948C1-75DC-468B-838E-769A83474C21}" type="presOf" srcId="{2341D607-DA39-45A4-8FCC-5EDBC16F1E6F}" destId="{080C063F-D0F4-4C20-8BAC-7C29CF846FC3}" srcOrd="0" destOrd="0" presId="urn:microsoft.com/office/officeart/2005/8/layout/radial5"/>
    <dgm:cxn modelId="{9BFA87E8-081A-4270-9D56-1A732884ACE8}" srcId="{982347C4-E9F0-495C-87DB-D1D70D1210B3}" destId="{C604CB53-7797-4E9B-8352-B225F6902363}" srcOrd="0" destOrd="0" parTransId="{E11A9E7F-84B6-4A73-B40C-AB286504C0FF}" sibTransId="{A5A49331-6909-4EC6-8908-0E9A13C95544}"/>
    <dgm:cxn modelId="{C6BA5BF1-D6DC-45F0-9828-C4182934E949}" type="presOf" srcId="{184F30E5-0D57-464E-BA0A-D5BA9340D213}" destId="{30C9EBD8-61BC-4A9A-B003-690B2D6E2C55}" srcOrd="0" destOrd="0" presId="urn:microsoft.com/office/officeart/2005/8/layout/radial5"/>
    <dgm:cxn modelId="{C99518F7-2400-4EB0-A303-FAF8B8D30C24}" type="presOf" srcId="{581B725F-900F-430C-A939-DBA4BF3EE06C}" destId="{7D8B0BCC-E364-45B8-8201-A1D063328DA4}" srcOrd="0" destOrd="0" presId="urn:microsoft.com/office/officeart/2005/8/layout/radial5"/>
    <dgm:cxn modelId="{1A7EC4F9-11A3-40A4-9277-DF27EFE6B4FC}" type="presOf" srcId="{982347C4-E9F0-495C-87DB-D1D70D1210B3}" destId="{000A90F4-F385-46D0-9659-F32E5432F8B8}" srcOrd="0" destOrd="0" presId="urn:microsoft.com/office/officeart/2005/8/layout/radial5"/>
    <dgm:cxn modelId="{DFA7ACE6-2D7E-40B4-8F5A-479CB287A99D}" type="presParOf" srcId="{C706C872-5F4E-44E4-A0C7-2CE03977A4E2}" destId="{000A90F4-F385-46D0-9659-F32E5432F8B8}" srcOrd="0" destOrd="0" presId="urn:microsoft.com/office/officeart/2005/8/layout/radial5"/>
    <dgm:cxn modelId="{FF253C23-91A1-4EA2-9D23-134505B9EE76}" type="presParOf" srcId="{C706C872-5F4E-44E4-A0C7-2CE03977A4E2}" destId="{F59FC07F-0B28-4186-9814-944E4A63E9F5}" srcOrd="1" destOrd="0" presId="urn:microsoft.com/office/officeart/2005/8/layout/radial5"/>
    <dgm:cxn modelId="{BC447215-697D-46B2-B604-8FA7C08B1A75}" type="presParOf" srcId="{F59FC07F-0B28-4186-9814-944E4A63E9F5}" destId="{EF6F409F-4C84-43C7-9BCD-C0D8D1AFC506}" srcOrd="0" destOrd="0" presId="urn:microsoft.com/office/officeart/2005/8/layout/radial5"/>
    <dgm:cxn modelId="{9D2B6A1B-BE9E-4916-878A-6BCF8BD7CFC2}" type="presParOf" srcId="{C706C872-5F4E-44E4-A0C7-2CE03977A4E2}" destId="{BDDB82E7-E2D7-425A-999B-AEE342F72EE9}" srcOrd="2" destOrd="0" presId="urn:microsoft.com/office/officeart/2005/8/layout/radial5"/>
    <dgm:cxn modelId="{1FCE6686-F562-43BC-9D88-052EBF22B266}" type="presParOf" srcId="{C706C872-5F4E-44E4-A0C7-2CE03977A4E2}" destId="{61D3ADF8-7CE9-4860-B066-94A086067AE2}" srcOrd="3" destOrd="0" presId="urn:microsoft.com/office/officeart/2005/8/layout/radial5"/>
    <dgm:cxn modelId="{EBACBAB1-D1C4-480A-8A43-E4B423EC2D5F}" type="presParOf" srcId="{61D3ADF8-7CE9-4860-B066-94A086067AE2}" destId="{D11FE026-272A-4B7E-8C5C-7186CABF079E}" srcOrd="0" destOrd="0" presId="urn:microsoft.com/office/officeart/2005/8/layout/radial5"/>
    <dgm:cxn modelId="{04B2B6F5-7762-4A94-B51A-9171A34680E7}" type="presParOf" srcId="{C706C872-5F4E-44E4-A0C7-2CE03977A4E2}" destId="{080C063F-D0F4-4C20-8BAC-7C29CF846FC3}" srcOrd="4" destOrd="0" presId="urn:microsoft.com/office/officeart/2005/8/layout/radial5"/>
    <dgm:cxn modelId="{C9AAF7D7-DDFA-4373-A48B-D6BD983E1965}" type="presParOf" srcId="{C706C872-5F4E-44E4-A0C7-2CE03977A4E2}" destId="{30C9EBD8-61BC-4A9A-B003-690B2D6E2C55}" srcOrd="5" destOrd="0" presId="urn:microsoft.com/office/officeart/2005/8/layout/radial5"/>
    <dgm:cxn modelId="{D5831F85-E443-4CEF-809C-D0169AC43538}" type="presParOf" srcId="{30C9EBD8-61BC-4A9A-B003-690B2D6E2C55}" destId="{588E35FB-5223-44FF-860B-AB9626F4B3C0}" srcOrd="0" destOrd="0" presId="urn:microsoft.com/office/officeart/2005/8/layout/radial5"/>
    <dgm:cxn modelId="{8700FAF3-EBCD-4076-9FEE-3129CFC93BC9}" type="presParOf" srcId="{C706C872-5F4E-44E4-A0C7-2CE03977A4E2}" destId="{66A40C27-4748-4776-99AC-F7CDAB1EE3FD}" srcOrd="6" destOrd="0" presId="urn:microsoft.com/office/officeart/2005/8/layout/radial5"/>
    <dgm:cxn modelId="{E01B06FC-5D62-4B16-82DE-DBDAB8C4A867}" type="presParOf" srcId="{C706C872-5F4E-44E4-A0C7-2CE03977A4E2}" destId="{4B346626-C912-42E1-ADDE-2D6587B1063C}" srcOrd="7" destOrd="0" presId="urn:microsoft.com/office/officeart/2005/8/layout/radial5"/>
    <dgm:cxn modelId="{FD9BA7B6-BB1F-4105-BB66-5814A5006F38}" type="presParOf" srcId="{4B346626-C912-42E1-ADDE-2D6587B1063C}" destId="{B9C8EC18-01E3-44FF-9E9F-389EEF2081E3}" srcOrd="0" destOrd="0" presId="urn:microsoft.com/office/officeart/2005/8/layout/radial5"/>
    <dgm:cxn modelId="{9D9F7112-E15A-4969-BF31-E98C18BA4CFA}" type="presParOf" srcId="{C706C872-5F4E-44E4-A0C7-2CE03977A4E2}" destId="{400B5DB5-5E5D-4D6A-B3C0-4913D304F472}" srcOrd="8" destOrd="0" presId="urn:microsoft.com/office/officeart/2005/8/layout/radial5"/>
    <dgm:cxn modelId="{3E0C4ECB-5D52-429B-ACE8-90D340367411}" type="presParOf" srcId="{C706C872-5F4E-44E4-A0C7-2CE03977A4E2}" destId="{7D8B0BCC-E364-45B8-8201-A1D063328DA4}" srcOrd="9" destOrd="0" presId="urn:microsoft.com/office/officeart/2005/8/layout/radial5"/>
    <dgm:cxn modelId="{54B46EF7-99CC-4FE6-998C-ADFDEFD49E7E}" type="presParOf" srcId="{7D8B0BCC-E364-45B8-8201-A1D063328DA4}" destId="{F156DA80-0A73-49B5-9F69-9F8CFDD6BBCF}" srcOrd="0" destOrd="0" presId="urn:microsoft.com/office/officeart/2005/8/layout/radial5"/>
    <dgm:cxn modelId="{F3F273FF-F681-4878-A609-3FBC866D6CFE}" type="presParOf" srcId="{C706C872-5F4E-44E4-A0C7-2CE03977A4E2}" destId="{F2691923-0108-4F6F-A658-45F999D713ED}"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A90F4-F385-46D0-9659-F32E5432F8B8}">
      <dsp:nvSpPr>
        <dsp:cNvPr id="0" name=""/>
        <dsp:cNvSpPr/>
      </dsp:nvSpPr>
      <dsp:spPr>
        <a:xfrm>
          <a:off x="4736968" y="1714651"/>
          <a:ext cx="1824752" cy="1883458"/>
        </a:xfrm>
        <a:prstGeom prst="ellipse">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nb-NO" sz="2400" kern="1200" dirty="0"/>
            <a:t>Lokallag</a:t>
          </a:r>
        </a:p>
      </dsp:txBody>
      <dsp:txXfrm>
        <a:off x="5004197" y="1990477"/>
        <a:ext cx="1290294" cy="1331806"/>
      </dsp:txXfrm>
    </dsp:sp>
    <dsp:sp modelId="{F59FC07F-0B28-4186-9814-944E4A63E9F5}">
      <dsp:nvSpPr>
        <dsp:cNvPr id="0" name=""/>
        <dsp:cNvSpPr/>
      </dsp:nvSpPr>
      <dsp:spPr>
        <a:xfrm rot="16200000">
          <a:off x="5533509" y="1265367"/>
          <a:ext cx="231670" cy="474567"/>
        </a:xfrm>
        <a:prstGeom prst="rightArrow">
          <a:avLst>
            <a:gd name="adj1" fmla="val 60000"/>
            <a:gd name="adj2" fmla="val 50000"/>
          </a:avLst>
        </a:prstGeom>
        <a:solidFill>
          <a:schemeClr val="accent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a:off x="5568260" y="1395031"/>
        <a:ext cx="162169" cy="284741"/>
      </dsp:txXfrm>
    </dsp:sp>
    <dsp:sp modelId="{BDDB82E7-E2D7-425A-999B-AEE342F72EE9}">
      <dsp:nvSpPr>
        <dsp:cNvPr id="0" name=""/>
        <dsp:cNvSpPr/>
      </dsp:nvSpPr>
      <dsp:spPr>
        <a:xfrm>
          <a:off x="5059667" y="123293"/>
          <a:ext cx="1179354" cy="1154244"/>
        </a:xfrm>
        <a:prstGeom prst="ellipse">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n-NO" sz="1100" kern="1200" dirty="0"/>
            <a:t>Medlemmer</a:t>
          </a:r>
          <a:endParaRPr lang="nb-NO" sz="1100" kern="1200" dirty="0"/>
        </a:p>
      </dsp:txBody>
      <dsp:txXfrm>
        <a:off x="5232379" y="292328"/>
        <a:ext cx="833930" cy="816174"/>
      </dsp:txXfrm>
    </dsp:sp>
    <dsp:sp modelId="{61D3ADF8-7CE9-4860-B066-94A086067AE2}">
      <dsp:nvSpPr>
        <dsp:cNvPr id="0" name=""/>
        <dsp:cNvSpPr/>
      </dsp:nvSpPr>
      <dsp:spPr>
        <a:xfrm rot="20520000">
          <a:off x="6608421" y="2068516"/>
          <a:ext cx="239804" cy="474567"/>
        </a:xfrm>
        <a:prstGeom prst="rightArrow">
          <a:avLst>
            <a:gd name="adj1" fmla="val 60000"/>
            <a:gd name="adj2" fmla="val 50000"/>
          </a:avLst>
        </a:prstGeom>
        <a:solidFill>
          <a:schemeClr val="accent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a:off x="6610182" y="2174544"/>
        <a:ext cx="167863" cy="284741"/>
      </dsp:txXfrm>
    </dsp:sp>
    <dsp:sp modelId="{080C063F-D0F4-4C20-8BAC-7C29CF846FC3}">
      <dsp:nvSpPr>
        <dsp:cNvPr id="0" name=""/>
        <dsp:cNvSpPr/>
      </dsp:nvSpPr>
      <dsp:spPr>
        <a:xfrm>
          <a:off x="6919901" y="1474832"/>
          <a:ext cx="1179354" cy="1154244"/>
        </a:xfrm>
        <a:prstGeom prst="ellipse">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n-NO" sz="1100" kern="1200" dirty="0"/>
            <a:t>Styret</a:t>
          </a:r>
          <a:endParaRPr lang="nb-NO" sz="1100" kern="1200" dirty="0"/>
        </a:p>
      </dsp:txBody>
      <dsp:txXfrm>
        <a:off x="7092613" y="1643867"/>
        <a:ext cx="833930" cy="816174"/>
      </dsp:txXfrm>
    </dsp:sp>
    <dsp:sp modelId="{30C9EBD8-61BC-4A9A-B003-690B2D6E2C55}">
      <dsp:nvSpPr>
        <dsp:cNvPr id="0" name=""/>
        <dsp:cNvSpPr/>
      </dsp:nvSpPr>
      <dsp:spPr>
        <a:xfrm rot="3240000">
          <a:off x="6205632" y="3346460"/>
          <a:ext cx="234963" cy="474567"/>
        </a:xfrm>
        <a:prstGeom prst="rightArrow">
          <a:avLst>
            <a:gd name="adj1" fmla="val 60000"/>
            <a:gd name="adj2" fmla="val 50000"/>
          </a:avLst>
        </a:prstGeom>
        <a:solidFill>
          <a:schemeClr val="accent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a:off x="6220160" y="3412860"/>
        <a:ext cx="164474" cy="284741"/>
      </dsp:txXfrm>
    </dsp:sp>
    <dsp:sp modelId="{66A40C27-4748-4776-99AC-F7CDAB1EE3FD}">
      <dsp:nvSpPr>
        <dsp:cNvPr id="0" name=""/>
        <dsp:cNvSpPr/>
      </dsp:nvSpPr>
      <dsp:spPr>
        <a:xfrm>
          <a:off x="6209355" y="3661668"/>
          <a:ext cx="1179354" cy="1154244"/>
        </a:xfrm>
        <a:prstGeom prst="ellipse">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n-NO" sz="1100" kern="1200" dirty="0" err="1"/>
            <a:t>Folkevalgte</a:t>
          </a:r>
          <a:endParaRPr lang="nb-NO" sz="1100" kern="1200" dirty="0"/>
        </a:p>
      </dsp:txBody>
      <dsp:txXfrm>
        <a:off x="6382067" y="3830703"/>
        <a:ext cx="833930" cy="816174"/>
      </dsp:txXfrm>
    </dsp:sp>
    <dsp:sp modelId="{4B346626-C912-42E1-ADDE-2D6587B1063C}">
      <dsp:nvSpPr>
        <dsp:cNvPr id="0" name=""/>
        <dsp:cNvSpPr/>
      </dsp:nvSpPr>
      <dsp:spPr>
        <a:xfrm rot="7560000">
          <a:off x="4858094" y="3346460"/>
          <a:ext cx="234963" cy="474567"/>
        </a:xfrm>
        <a:prstGeom prst="rightArrow">
          <a:avLst>
            <a:gd name="adj1" fmla="val 60000"/>
            <a:gd name="adj2" fmla="val 50000"/>
          </a:avLst>
        </a:prstGeom>
        <a:solidFill>
          <a:schemeClr val="accent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rot="10800000">
        <a:off x="4914055" y="3412860"/>
        <a:ext cx="164474" cy="284741"/>
      </dsp:txXfrm>
    </dsp:sp>
    <dsp:sp modelId="{400B5DB5-5E5D-4D6A-B3C0-4913D304F472}">
      <dsp:nvSpPr>
        <dsp:cNvPr id="0" name=""/>
        <dsp:cNvSpPr/>
      </dsp:nvSpPr>
      <dsp:spPr>
        <a:xfrm>
          <a:off x="3909979" y="3661668"/>
          <a:ext cx="1179354" cy="1154244"/>
        </a:xfrm>
        <a:prstGeom prst="ellipse">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n-NO" sz="1100" kern="1200" dirty="0"/>
            <a:t>Fylkeslag</a:t>
          </a:r>
          <a:endParaRPr lang="nb-NO" sz="1100" kern="1200" dirty="0"/>
        </a:p>
      </dsp:txBody>
      <dsp:txXfrm>
        <a:off x="4082691" y="3830703"/>
        <a:ext cx="833930" cy="816174"/>
      </dsp:txXfrm>
    </dsp:sp>
    <dsp:sp modelId="{7D8B0BCC-E364-45B8-8201-A1D063328DA4}">
      <dsp:nvSpPr>
        <dsp:cNvPr id="0" name=""/>
        <dsp:cNvSpPr/>
      </dsp:nvSpPr>
      <dsp:spPr>
        <a:xfrm rot="11880000">
          <a:off x="4450464" y="2068516"/>
          <a:ext cx="239804" cy="474567"/>
        </a:xfrm>
        <a:prstGeom prst="rightArrow">
          <a:avLst>
            <a:gd name="adj1" fmla="val 60000"/>
            <a:gd name="adj2" fmla="val 50000"/>
          </a:avLst>
        </a:prstGeom>
        <a:solidFill>
          <a:schemeClr val="accent1"/>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kern="1200"/>
        </a:p>
      </dsp:txBody>
      <dsp:txXfrm rot="10800000">
        <a:off x="4520644" y="2174544"/>
        <a:ext cx="167863" cy="284741"/>
      </dsp:txXfrm>
    </dsp:sp>
    <dsp:sp modelId="{F2691923-0108-4F6F-A658-45F999D713ED}">
      <dsp:nvSpPr>
        <dsp:cNvPr id="0" name=""/>
        <dsp:cNvSpPr/>
      </dsp:nvSpPr>
      <dsp:spPr>
        <a:xfrm>
          <a:off x="3199433" y="1474832"/>
          <a:ext cx="1179354" cy="1154244"/>
        </a:xfrm>
        <a:prstGeom prst="ellipse">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n-NO" sz="1100" kern="1200" dirty="0"/>
            <a:t>SV sentralt</a:t>
          </a:r>
          <a:endParaRPr lang="nb-NO" sz="1100" kern="1200" dirty="0"/>
        </a:p>
      </dsp:txBody>
      <dsp:txXfrm>
        <a:off x="3372145" y="1643867"/>
        <a:ext cx="833930" cy="81617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11/19/20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CA069-B4E1-354B-8302-E4F5B1843CA2}" type="datetimeFigureOut">
              <a:rPr lang="nb-NO" smtClean="0"/>
              <a:t>19.11.2020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medlem@sv.n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a:t>
            </a:fld>
            <a:endParaRPr lang="nb-NO"/>
          </a:p>
        </p:txBody>
      </p:sp>
    </p:spTree>
    <p:extLst>
      <p:ext uri="{BB962C8B-B14F-4D97-AF65-F5344CB8AC3E}">
        <p14:creationId xmlns:p14="http://schemas.microsoft.com/office/powerpoint/2010/main" val="3230899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Mange lokallag har såkalt «passive» medlemmer, som gjerne har vært medlem over flere år, men sjeldent eller aldri har vært med på </a:t>
            </a:r>
            <a:r>
              <a:rPr lang="nb-NO"/>
              <a:t>lokallagsaktivitet</a:t>
            </a:r>
            <a:r>
              <a:rPr lang="nb-NO" dirty="0"/>
              <a:t>. </a:t>
            </a:r>
          </a:p>
          <a:p>
            <a:pPr marL="171450" indent="-171450">
              <a:buFont typeface="Arial" panose="020B0604020202020204" pitchFamily="34" charset="0"/>
              <a:buChar char="•"/>
            </a:pPr>
            <a:r>
              <a:rPr lang="nb-NO" dirty="0"/>
              <a:t>I kommunikasjon til medlemmer når det f.eks går ut informasjon om ulike aktiviteter, påse at det også er tydelig at det er åpent for medlemmer som ikke har vært aktive før.</a:t>
            </a:r>
            <a:endParaRPr lang="nb-NO">
              <a:cs typeface="Calibri"/>
            </a:endParaRPr>
          </a:p>
          <a:p>
            <a:pPr marL="171450" indent="-171450">
              <a:buFont typeface="Arial" panose="020B0604020202020204" pitchFamily="34" charset="0"/>
              <a:buChar char="•"/>
            </a:pPr>
            <a:r>
              <a:rPr lang="nb-NO" dirty="0"/>
              <a:t>Som lokallagsleder kan du gjerne ta kontakt med enkeltmedlemmer som ikke har vært aktive for å høre hvorfor de evt. ikke har vært/ønsker det. </a:t>
            </a:r>
          </a:p>
          <a:p>
            <a:pPr marL="171450" indent="-171450">
              <a:buFont typeface="Arial" panose="020B0604020202020204" pitchFamily="34" charset="0"/>
              <a:buChar char="•"/>
            </a:pPr>
            <a:r>
              <a:rPr lang="nb-NO" dirty="0"/>
              <a:t>Bruk anledninger der lokallaget f.eks. har mer kapasitet og tid enn i f.eks. en valgkamp. Rett etter en valgkamp kan være lurt. Da har man kanskje nettopp hatt medlemmer som har bidratt i valgkampen for lokallaget og som kan «bli med videre»</a:t>
            </a: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13</a:t>
            </a:fld>
            <a:endParaRPr lang="nb-NO"/>
          </a:p>
        </p:txBody>
      </p:sp>
    </p:spTree>
    <p:extLst>
      <p:ext uri="{BB962C8B-B14F-4D97-AF65-F5344CB8AC3E}">
        <p14:creationId xmlns:p14="http://schemas.microsoft.com/office/powerpoint/2010/main" val="75850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Et av lokallagets viktigste oppgaver er å sikre god rekruttering av dyktige folk til verv i partiet. </a:t>
            </a:r>
          </a:p>
          <a:p>
            <a:pPr marL="171450" indent="-171450">
              <a:buFont typeface="Arial" panose="020B0604020202020204" pitchFamily="34" charset="0"/>
              <a:buChar char="•"/>
            </a:pPr>
            <a:r>
              <a:rPr lang="nb-NO" dirty="0"/>
              <a:t>Dette bidrar til å sikre kontinuitet i lokallagsdriften. </a:t>
            </a:r>
          </a:p>
          <a:p>
            <a:pPr marL="171450" indent="-171450">
              <a:buFont typeface="Arial" panose="020B0604020202020204" pitchFamily="34" charset="0"/>
              <a:buChar char="•"/>
            </a:pPr>
            <a:r>
              <a:rPr lang="nb-NO" dirty="0"/>
              <a:t>Dersom du har lagt merke til medlemmer i lokallaget du tror kan passe til et verv, spør dem gjerne i god tid før årsmøtet. Folk tror ikke alltid de er klare for verv, men det skyldes ofte at det ikke vet nok om hva det innebærer. </a:t>
            </a:r>
            <a:endParaRPr lang="nb-NO" dirty="0">
              <a:cs typeface="Calibri"/>
            </a:endParaRPr>
          </a:p>
          <a:p>
            <a:pPr marL="171450" indent="-171450">
              <a:buFont typeface="Arial" panose="020B0604020202020204" pitchFamily="34" charset="0"/>
              <a:buChar char="•"/>
            </a:pPr>
            <a:r>
              <a:rPr lang="nb-NO" dirty="0"/>
              <a:t>Hvis noen medlemmer er interessert i verv og har spørsmål nyttet til f.eks. ansvarsoppgaver, skal de kunne ta kontakt med nominasjonskomiteen/styret for å få svar. </a:t>
            </a:r>
          </a:p>
          <a:p>
            <a:pPr marL="171450" indent="-171450">
              <a:buFont typeface="Arial" panose="020B0604020202020204" pitchFamily="34" charset="0"/>
              <a:buChar char="•"/>
            </a:pPr>
            <a:r>
              <a:rPr lang="nb-NO" dirty="0"/>
              <a:t>Dersom noen går inn i et nytt verv er det viktig at de har den informasjonen de trenger for å vite om pågående prosesser og nødvendig opplæring for å føle seg trygg i sitt nye verv. </a:t>
            </a:r>
          </a:p>
          <a:p>
            <a:pPr marL="171450" indent="-171450">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15</a:t>
            </a:fld>
            <a:endParaRPr lang="nb-NO"/>
          </a:p>
        </p:txBody>
      </p:sp>
    </p:spTree>
    <p:extLst>
      <p:ext uri="{BB962C8B-B14F-4D97-AF65-F5344CB8AC3E}">
        <p14:creationId xmlns:p14="http://schemas.microsoft.com/office/powerpoint/2010/main" val="3626032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For å være medlem i SV må man betale </a:t>
            </a:r>
            <a:r>
              <a:rPr lang="nb-NO"/>
              <a:t>kontingent</a:t>
            </a:r>
            <a:r>
              <a:rPr lang="nb-NO" dirty="0"/>
              <a:t>. Det første året koster det 100 kr, ordinære medlemmer betaler 350 kr mens pensjonister, studenter og lavtlønnede betaler 100 kr. </a:t>
            </a:r>
          </a:p>
          <a:p>
            <a:pPr marL="171450" indent="-171450">
              <a:buFont typeface="Arial" panose="020B0604020202020204" pitchFamily="34" charset="0"/>
              <a:buChar char="•"/>
            </a:pPr>
            <a:r>
              <a:rPr lang="nb-NO" dirty="0"/>
              <a:t>Dersom et medlem skal ha stemmerett på et lokallagsårsmøte må kontingent være betalt. </a:t>
            </a:r>
            <a:endParaRPr lang="nb-NO">
              <a:cs typeface="Calibri"/>
            </a:endParaRPr>
          </a:p>
          <a:p>
            <a:pPr marL="171450" indent="-171450">
              <a:buFont typeface="Arial" panose="020B0604020202020204" pitchFamily="34" charset="0"/>
              <a:buChar char="•"/>
            </a:pPr>
            <a:r>
              <a:rPr lang="nb-NO" dirty="0"/>
              <a:t>Kontingentkravet sendes ut via </a:t>
            </a:r>
            <a:r>
              <a:rPr lang="nb-NO"/>
              <a:t>epost </a:t>
            </a:r>
            <a:r>
              <a:rPr lang="nb-NO" dirty="0"/>
              <a:t>i februar. I april sendes det ut påminnelse via </a:t>
            </a:r>
            <a:r>
              <a:rPr lang="nb-NO"/>
              <a:t>SMS</a:t>
            </a:r>
            <a:r>
              <a:rPr lang="nb-NO" dirty="0"/>
              <a:t>/Vipps og i juni kommer ny purring som vanlig post. SV sentralt sender ut kontingentfaktura og purringer. </a:t>
            </a:r>
            <a:endParaRPr lang="nb-NO">
              <a:cs typeface="Calibri" panose="020F0502020204030204"/>
            </a:endParaRPr>
          </a:p>
          <a:p>
            <a:pPr marL="171450" indent="-171450">
              <a:buFont typeface="Arial" panose="020B0604020202020204" pitchFamily="34" charset="0"/>
              <a:buChar char="•"/>
            </a:pPr>
            <a:r>
              <a:rPr lang="nb-NO" dirty="0"/>
              <a:t>Det er viktig at laget planlegger ringedugnad i november og desember til alle medlemmer som vil bli slettet ved nyttår dersom de ikke betaler. Dette gjøres i samarbeid med fylket. </a:t>
            </a:r>
          </a:p>
          <a:p>
            <a:pPr marL="171450" indent="-171450">
              <a:buFont typeface="Arial" panose="020B0604020202020204" pitchFamily="34" charset="0"/>
              <a:buChar char="•"/>
            </a:pPr>
            <a:r>
              <a:rPr lang="nb-NO" dirty="0"/>
              <a:t>Hvis et medlem tar kontakt fordi de ikke finner eller ikke har mottatt faktura kan lokallagsleder eller sekretær laste ned faktura i medlemsregisteret og sende det til medlemmet. Medlemskap som blir tegnet i november eller desember regnes for gyldig påfølgende år. </a:t>
            </a:r>
          </a:p>
          <a:p>
            <a:pPr marL="171450" indent="-171450">
              <a:buFont typeface="Arial" panose="020B0604020202020204" pitchFamily="34" charset="0"/>
              <a:buChar char="•"/>
            </a:pPr>
            <a:r>
              <a:rPr lang="nb-NO" dirty="0"/>
              <a:t>I medlemsregisteret kan man få oversikt over hvilke medlemmer som har betalt årets kontingent og ikke</a:t>
            </a: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17</a:t>
            </a:fld>
            <a:endParaRPr lang="nb-NO"/>
          </a:p>
        </p:txBody>
      </p:sp>
    </p:spTree>
    <p:extLst>
      <p:ext uri="{BB962C8B-B14F-4D97-AF65-F5344CB8AC3E}">
        <p14:creationId xmlns:p14="http://schemas.microsoft.com/office/powerpoint/2010/main" val="431069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innleder: Be deltagerne gå inn i </a:t>
            </a:r>
            <a:r>
              <a:rPr lang="nb-NO" b="1" dirty="0" err="1"/>
              <a:t>hypersys</a:t>
            </a:r>
            <a:r>
              <a:rPr lang="nb-NO" b="1" dirty="0"/>
              <a:t> på sitt lokallag. </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a:t>Medlemsregisteret</a:t>
            </a:r>
            <a:r>
              <a:rPr lang="nb-NO" dirty="0"/>
              <a:t>, </a:t>
            </a:r>
            <a:r>
              <a:rPr lang="nb-NO" dirty="0" err="1"/>
              <a:t>Hypersys</a:t>
            </a:r>
            <a:r>
              <a:rPr lang="nb-NO" dirty="0"/>
              <a:t>, brukes for å holde oversikt over alle medlemmer og inneholder kontaktinfoen deres. </a:t>
            </a:r>
          </a:p>
          <a:p>
            <a:pPr marL="171450" indent="-171450">
              <a:buFont typeface="Arial" panose="020B0604020202020204" pitchFamily="34" charset="0"/>
              <a:buChar char="•"/>
            </a:pPr>
            <a:r>
              <a:rPr lang="nb-NO" dirty="0"/>
              <a:t>Styret i lokallaget har tilgang på denne informasjonen om medlemmene sine og står ansvarlig for å holde kontaktinfo oppdatert.</a:t>
            </a:r>
          </a:p>
          <a:p>
            <a:pPr marL="171450" indent="-171450">
              <a:buFont typeface="Arial" panose="020B0604020202020204" pitchFamily="34" charset="0"/>
              <a:buChar char="•"/>
            </a:pPr>
            <a:r>
              <a:rPr lang="nb-NO" dirty="0"/>
              <a:t>Dersom det har vært endringer i lokallagsstyret etter årsmøtet gis det beskjed til fylkessekretær som endrer hvem som har tilgang på hva i registeret</a:t>
            </a:r>
          </a:p>
          <a:p>
            <a:pPr marL="171450" indent="-171450">
              <a:buFont typeface="Arial" panose="020B0604020202020204" pitchFamily="34" charset="0"/>
              <a:buChar char="•"/>
            </a:pPr>
            <a:r>
              <a:rPr lang="nb-NO" dirty="0"/>
              <a:t>Personvern: Hvem som er medlemmer i partiet er sensitiv personinformasjon og skal ikke spres til utenforstående eller andre medlemmer av partiet. Dere kan gi lister til nominasjons- og valgkomiteer. Hvem som har tillitsverv i partiet er ikke sensitiv informasjon. Dersom noen som ikke skulle ha tilgang til medlemsregisteret får dette eller dere mister kontroll på </a:t>
            </a:r>
            <a:r>
              <a:rPr lang="nb-NO"/>
              <a:t>epostkontoene</a:t>
            </a:r>
            <a:r>
              <a:rPr lang="nb-NO" dirty="0"/>
              <a:t> deres eller innloggingen, må dere ta kontakt med partikontoret øyeblikkelig. Det samme gjelder dersom medlemsinformasjon kommer på avveie. Alle med tilgang til medlemsregisteret har ansvar for å følge lovverket og minimere konsekvensene av eventuelle avvik. Dersom dere skal sende medlemslister videre til andre i organisasjonen må disse krypteres. Nærmere beskrivelse av hvordan dette gjøres finner du i brukerveiledningen for medlemsregisteret.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Sentralt har ansvar for: inn- og utmelding, utsending av kontingent og autogirogaver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Det er </a:t>
            </a:r>
            <a:r>
              <a:rPr lang="nb-NO"/>
              <a:t>tilgjengelig</a:t>
            </a:r>
            <a:r>
              <a:rPr lang="nb-NO" dirty="0"/>
              <a:t> bruksanvisning på Ressursbanken</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E48DF12D-1C53-6048-BFC2-4D9287DDD2CC}" type="slidenum">
              <a:rPr lang="nb-NO" smtClean="0"/>
              <a:t>20</a:t>
            </a:fld>
            <a:endParaRPr lang="nb-NO"/>
          </a:p>
        </p:txBody>
      </p:sp>
    </p:spTree>
    <p:extLst>
      <p:ext uri="{BB962C8B-B14F-4D97-AF65-F5344CB8AC3E}">
        <p14:creationId xmlns:p14="http://schemas.microsoft.com/office/powerpoint/2010/main" val="268609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Hvem som er medlemmer i partiet er sensitiv personinformasjon og skal ikke spres til utenforstående eller andre medlemmer av partiet. Det inkluderer til andre familiemedlemmer av et medlem. </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I medlemsregisteret registrerer vi ved innmelding navn, adresse, telefonnummer, e-postadresse, kjønn og fødselsdato, og et ønsket politisk nettverk. Vi registrerer ikke personnummer.</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Utover dette registreres eventuelle verv det enkelte medlem måtte ha eller få i folkevalgte organer, verv i organisasjonen etc. Verv i SV er offentlig informasjon og </a:t>
            </a:r>
            <a:r>
              <a:rPr lang="nb-NO" dirty="0"/>
              <a:t>kan/blir</a:t>
            </a:r>
            <a:r>
              <a:rPr lang="nb-NO" sz="1200" b="0" i="0" kern="1200" dirty="0">
                <a:solidFill>
                  <a:schemeClr val="tx1"/>
                </a:solidFill>
                <a:effectLst/>
                <a:latin typeface="+mn-lt"/>
                <a:ea typeface="+mn-ea"/>
                <a:cs typeface="+mn-cs"/>
              </a:rPr>
              <a:t> publisert på SVs nettsider.</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Tilgang til medlemsregisteret har ansatte i det sentrale sekretariatet, ansatte i fylkeslag og eventuelt andre som har behov for tilgang for å skjøtte spesifikke verv i organisasjonen. </a:t>
            </a:r>
            <a:endParaRPr lang="nb-NO" sz="1200" b="0" i="0" kern="1200">
              <a:solidFill>
                <a:schemeClr val="tx1"/>
              </a:solidFill>
              <a:effectLst/>
              <a:latin typeface="+mn-lt"/>
              <a:cs typeface="Calibri" panose="020F0502020204030204"/>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Tilgang til data er nivåstyrt, og vi forsøker å til en hver tid ikke gi noen bredere tilgang enn nødvendig. Fylkesledere har kun tilgang til medlemslister med registrerte medlemmer i sitt eget fylkeslag, mens lokallagsledere kun har tilgang til medlemslister med registrerte medlemmer i sitt eget lokallag. I enkelte tilfeller vil det bli gjort skjønnsvurderinger som gir tilgang til flere personer i et lokallag eller fylkeslag. </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De som ønsker innsyn i personopplysninger som er lagret om dem, kan sende en epost til </a:t>
            </a:r>
            <a:r>
              <a:rPr lang="nb-NO" sz="1200" b="0" i="0" u="sng" kern="1200" dirty="0">
                <a:solidFill>
                  <a:schemeClr val="tx1"/>
                </a:solidFill>
                <a:effectLst/>
                <a:latin typeface="+mn-lt"/>
                <a:ea typeface="+mn-ea"/>
                <a:cs typeface="+mn-cs"/>
                <a:hlinkClick r:id="rId3"/>
              </a:rPr>
              <a:t>medlem@sv.no</a:t>
            </a:r>
            <a:r>
              <a:rPr lang="nb-NO" sz="1200" b="0" i="0" kern="1200" dirty="0">
                <a:solidFill>
                  <a:schemeClr val="tx1"/>
                </a:solidFill>
                <a:effectLst/>
                <a:latin typeface="+mn-lt"/>
                <a:ea typeface="+mn-ea"/>
                <a:cs typeface="+mn-cs"/>
              </a:rPr>
              <a:t>.</a:t>
            </a:r>
            <a:endParaRPr lang="nb-NO" dirty="0"/>
          </a:p>
          <a:p>
            <a:pPr marL="171450" indent="-171450">
              <a:buFont typeface="Arial" panose="020B0604020202020204" pitchFamily="34" charset="0"/>
              <a:buChar char="•"/>
            </a:pPr>
            <a:r>
              <a:rPr lang="nb-NO" dirty="0"/>
              <a:t>Dere kan gi lister til nominasjons- og valgkomiteer. Disse skal makuleres/slettes etter bruk. Om de skal deles elektronisk må de krypteres. Hvordan dette gjøres finner dere i brukerveiledningen. </a:t>
            </a:r>
            <a:endParaRPr lang="nb-NO" dirty="0">
              <a:cs typeface="Calibri"/>
            </a:endParaRPr>
          </a:p>
          <a:p>
            <a:pPr marL="171450" indent="-171450">
              <a:buFont typeface="Arial" panose="020B0604020202020204" pitchFamily="34" charset="0"/>
              <a:buChar char="•"/>
            </a:pPr>
            <a:r>
              <a:rPr lang="nb-NO" dirty="0"/>
              <a:t>Dersom noen som ikke skulle ha tilgang til medlemsregisteret får dette eller dere mister kontroll på epostkontoene deres eller innloggingen, må dere ta kontakt med partikontoret øyeblikkelig. Det samme gjelder dersom medlemsinformasjon kommer på avveie. Alle med tilgang til medlemsregisteret har ansvar for å følge lovverket og minimere konsekvensene av eventuelle avvik.</a:t>
            </a:r>
            <a:endParaRPr lang="nb-NO" dirty="0">
              <a:cs typeface="Calibri"/>
            </a:endParaRPr>
          </a:p>
        </p:txBody>
      </p:sp>
      <p:sp>
        <p:nvSpPr>
          <p:cNvPr id="4" name="Plassholder for lysbildenummer 3"/>
          <p:cNvSpPr>
            <a:spLocks noGrp="1"/>
          </p:cNvSpPr>
          <p:nvPr>
            <p:ph type="sldNum" sz="quarter" idx="5"/>
          </p:nvPr>
        </p:nvSpPr>
        <p:spPr/>
        <p:txBody>
          <a:bodyPr/>
          <a:lstStyle/>
          <a:p>
            <a:fld id="{E48DF12D-1C53-6048-BFC2-4D9287DDD2CC}" type="slidenum">
              <a:rPr lang="nb-NO" smtClean="0"/>
              <a:t>21</a:t>
            </a:fld>
            <a:endParaRPr lang="nb-NO"/>
          </a:p>
        </p:txBody>
      </p:sp>
    </p:spTree>
    <p:extLst>
      <p:ext uri="{BB962C8B-B14F-4D97-AF65-F5344CB8AC3E}">
        <p14:creationId xmlns:p14="http://schemas.microsoft.com/office/powerpoint/2010/main" val="294558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Be publikum reflektere over hva det vil si å være «et åpent og inkluderende parti». Velg ut tre fra publikum som svarer på spørsmålet. </a:t>
            </a: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3</a:t>
            </a:fld>
            <a:endParaRPr lang="nb-NO"/>
          </a:p>
        </p:txBody>
      </p:sp>
    </p:spTree>
    <p:extLst>
      <p:ext uri="{BB962C8B-B14F-4D97-AF65-F5344CB8AC3E}">
        <p14:creationId xmlns:p14="http://schemas.microsoft.com/office/powerpoint/2010/main" val="373998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Alt arbeidet som gjøres i lokallaget handler om medlemsoppfølging – nettopp fordi lokallaget består av medlemmer og lokallaget og dets virke og aktiviteter er det viktigste og nærmeste tilbudet SV-medlemmer har. </a:t>
            </a:r>
          </a:p>
          <a:p>
            <a:pPr marL="171450" indent="-171450">
              <a:buFont typeface="Arial" panose="020B0604020202020204" pitchFamily="34" charset="0"/>
              <a:buChar char="•"/>
            </a:pPr>
            <a:r>
              <a:rPr lang="nb-NO" dirty="0"/>
              <a:t>Medlemmene er vår viktigste ressurs som parti. De er tillits- og folkevalgte i lokallagstyrer og kommunestyrer, er med på å opprettholde aktiviteten og bidrar i valgkamp.</a:t>
            </a:r>
            <a:endParaRPr lang="nb-NO" dirty="0">
              <a:cs typeface="Calibri"/>
            </a:endParaRPr>
          </a:p>
          <a:p>
            <a:pPr marL="171450" indent="-171450">
              <a:buFont typeface="Arial" panose="020B0604020202020204" pitchFamily="34" charset="0"/>
              <a:buChar char="•"/>
            </a:pPr>
            <a:r>
              <a:rPr lang="nb-NO" dirty="0"/>
              <a:t>Kulturen i lokallaget bør være åpen, og aktivitetene bør være relevante og attraktive for alle medlemmer av partiet. Det er lokallagets ansvar å aktivisere medlemmer lokalt og tilby dem ulike måter å engasjere seg på så de får brukt sin kompetanse og sine interesser. Ved å være en attraktiv arena for medlemmene, vil lokallaget bli større, mer synlige og få større gjennomslagskraft. </a:t>
            </a: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971696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kontaktflatene lokallagene har mot resten av partiet. De har mulighet til å ta kontakt med fylkeslaget, SV sentralt, lokalt folkevalgte, medlemmer av lokallagsstyret og medlemmer generelt. </a:t>
            </a:r>
          </a:p>
        </p:txBody>
      </p:sp>
      <p:sp>
        <p:nvSpPr>
          <p:cNvPr id="4" name="Plassholder for lysbildenummer 3"/>
          <p:cNvSpPr>
            <a:spLocks noGrp="1"/>
          </p:cNvSpPr>
          <p:nvPr>
            <p:ph type="sldNum" sz="quarter" idx="5"/>
          </p:nvPr>
        </p:nvSpPr>
        <p:spPr/>
        <p:txBody>
          <a:bodyPr/>
          <a:lstStyle/>
          <a:p>
            <a:fld id="{ABFA6777-0770-B24C-A92B-F9F5A0486F6D}" type="slidenum">
              <a:rPr lang="nb-NO" smtClean="0"/>
              <a:t>5</a:t>
            </a:fld>
            <a:endParaRPr lang="nb-NO"/>
          </a:p>
        </p:txBody>
      </p:sp>
    </p:spTree>
    <p:extLst>
      <p:ext uri="{BB962C8B-B14F-4D97-AF65-F5344CB8AC3E}">
        <p14:creationId xmlns:p14="http://schemas.microsoft.com/office/powerpoint/2010/main" val="236410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Folk blir sjelden medlem bare for å bli medlem – vi må fortelle dem hvorfor de skal bli medlem i SV.</a:t>
            </a:r>
          </a:p>
          <a:p>
            <a:endParaRPr lang="nb-NO" dirty="0"/>
          </a:p>
          <a:p>
            <a:r>
              <a:rPr lang="nb-NO" dirty="0"/>
              <a:t>(Spørsmål til diskusjon)</a:t>
            </a:r>
          </a:p>
          <a:p>
            <a:endParaRPr lang="nb-NO" dirty="0"/>
          </a:p>
          <a:p>
            <a:r>
              <a:rPr lang="nb-NO" dirty="0"/>
              <a:t>Tenk rekruttering i alt dere gjør – spør alltid folk som er aktive eller støttespiller i lokallaget om de vil bli medlem. </a:t>
            </a:r>
          </a:p>
          <a:p>
            <a:r>
              <a:rPr lang="nb-NO" dirty="0"/>
              <a:t>Del innmeldingsinformasjon på alle møteplasser og arenaer dere deltar – avslutt enhver debatt eller temamøte med en slide eller oppfordring: Send ”Innmelding ” til 2090. </a:t>
            </a:r>
          </a:p>
          <a:p>
            <a:endParaRPr lang="nb-NO" dirty="0"/>
          </a:p>
          <a:p>
            <a:r>
              <a:rPr lang="nb-NO" dirty="0"/>
              <a:t>• Snakk positivt om å være medlem og hva man får ut av et medlemskap. </a:t>
            </a:r>
            <a:endParaRPr lang="nb-NO" dirty="0">
              <a:cs typeface="Calibri" panose="020F0502020204030204"/>
            </a:endParaRPr>
          </a:p>
          <a:p>
            <a:r>
              <a:rPr lang="nb-NO" dirty="0"/>
              <a:t>Husk at man ikke må være enig i all politikken for å bli medlem, men at man kan være med å påvirke hvis man blir med!</a:t>
            </a:r>
          </a:p>
          <a:p>
            <a:endParaRPr lang="nb-NO" dirty="0"/>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7</a:t>
            </a:fld>
            <a:endParaRPr lang="nb-NO"/>
          </a:p>
        </p:txBody>
      </p:sp>
    </p:spTree>
    <p:extLst>
      <p:ext uri="{BB962C8B-B14F-4D97-AF65-F5344CB8AC3E}">
        <p14:creationId xmlns:p14="http://schemas.microsoft.com/office/powerpoint/2010/main" val="100975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Når man rekrutterer eller verv nye medlemmer opptrer man på vegne av partiet. Derfor er det viktig å være hyggelig, høflig og ryddig når du snakker med folk som er interessert i å bli medlem.</a:t>
            </a:r>
          </a:p>
          <a:p>
            <a:pPr marL="171450" indent="-171450">
              <a:buFont typeface="Arial" panose="020B0604020202020204" pitchFamily="34" charset="0"/>
              <a:buChar char="•"/>
            </a:pPr>
            <a:r>
              <a:rPr lang="nb-NO" dirty="0"/>
              <a:t>Hold øyekontakt med folk</a:t>
            </a:r>
          </a:p>
          <a:p>
            <a:pPr marL="171450" indent="-171450">
              <a:buFont typeface="Arial" panose="020B0604020202020204" pitchFamily="34" charset="0"/>
              <a:buChar char="•"/>
            </a:pPr>
            <a:r>
              <a:rPr lang="nb-NO" dirty="0"/>
              <a:t>Hold samtalen i gang og vær nysgjerrig på det potensielle nye medlemmet. Hvem er hen og hva vil hen bidra med? Hva er hen opptatt av?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Avslutning i prat med folk: </a:t>
            </a:r>
            <a:r>
              <a:rPr lang="sv-SE" dirty="0" err="1"/>
              <a:t>Sørg</a:t>
            </a:r>
            <a:r>
              <a:rPr lang="sv-SE" dirty="0"/>
              <a:t> for at personen vet </a:t>
            </a:r>
            <a:r>
              <a:rPr lang="sv-SE" dirty="0" err="1"/>
              <a:t>hva</a:t>
            </a:r>
            <a:r>
              <a:rPr lang="sv-SE" dirty="0"/>
              <a:t> et medlemskap </a:t>
            </a:r>
            <a:r>
              <a:rPr lang="sv-SE" dirty="0" err="1"/>
              <a:t>innebærer</a:t>
            </a:r>
            <a:r>
              <a:rPr lang="sv-SE" dirty="0"/>
              <a:t> </a:t>
            </a:r>
            <a:r>
              <a:rPr lang="sv-SE" dirty="0" err="1"/>
              <a:t>og</a:t>
            </a:r>
            <a:r>
              <a:rPr lang="sv-SE" dirty="0"/>
              <a:t> </a:t>
            </a:r>
            <a:r>
              <a:rPr lang="sv-SE" dirty="0" err="1"/>
              <a:t>hva</a:t>
            </a:r>
            <a:r>
              <a:rPr lang="sv-SE" dirty="0"/>
              <a:t> som </a:t>
            </a:r>
            <a:r>
              <a:rPr lang="sv-SE" dirty="0" err="1"/>
              <a:t>skjer</a:t>
            </a:r>
            <a:r>
              <a:rPr lang="sv-SE" dirty="0"/>
              <a:t> </a:t>
            </a:r>
            <a:r>
              <a:rPr lang="sv-SE" dirty="0" err="1"/>
              <a:t>videre</a:t>
            </a:r>
            <a:r>
              <a:rPr lang="sv-SE" dirty="0"/>
              <a:t> </a:t>
            </a:r>
            <a:r>
              <a:rPr lang="sv-SE" dirty="0" err="1"/>
              <a:t>før</a:t>
            </a:r>
            <a:r>
              <a:rPr lang="sv-SE" dirty="0"/>
              <a:t> hen går</a:t>
            </a:r>
            <a:endParaRPr lang="nb-NO" dirty="0"/>
          </a:p>
          <a:p>
            <a:pPr marL="171450" indent="-171450">
              <a:buFont typeface="Arial" panose="020B0604020202020204" pitchFamily="34" charset="0"/>
              <a:buChar char="•"/>
              <a:defRPr/>
            </a:pPr>
            <a:r>
              <a:rPr lang="nb-NO" dirty="0"/>
              <a:t>Oppfølging: </a:t>
            </a:r>
            <a:r>
              <a:rPr lang="sv-SE" dirty="0" err="1"/>
              <a:t>Følg</a:t>
            </a:r>
            <a:r>
              <a:rPr lang="sv-SE" dirty="0"/>
              <a:t> opp at </a:t>
            </a:r>
            <a:r>
              <a:rPr lang="sv-SE" dirty="0" err="1"/>
              <a:t>vedkommende</a:t>
            </a:r>
            <a:r>
              <a:rPr lang="sv-SE" dirty="0"/>
              <a:t> faktisk </a:t>
            </a:r>
            <a:r>
              <a:rPr lang="sv-SE" dirty="0" err="1"/>
              <a:t>melder</a:t>
            </a:r>
            <a:r>
              <a:rPr lang="sv-SE" dirty="0"/>
              <a:t> seg </a:t>
            </a:r>
            <a:r>
              <a:rPr lang="sv-SE" dirty="0" err="1"/>
              <a:t>inn</a:t>
            </a:r>
            <a:r>
              <a:rPr lang="sv-SE" dirty="0"/>
              <a:t> </a:t>
            </a:r>
            <a:r>
              <a:rPr lang="sv-SE" dirty="0" err="1"/>
              <a:t>og</a:t>
            </a:r>
            <a:r>
              <a:rPr lang="sv-SE" dirty="0"/>
              <a:t> ta aktivt ansvar for å </a:t>
            </a:r>
            <a:r>
              <a:rPr lang="sv-SE" dirty="0" err="1"/>
              <a:t>invitere</a:t>
            </a:r>
            <a:r>
              <a:rPr lang="sv-SE" dirty="0"/>
              <a:t> hen med på </a:t>
            </a:r>
            <a:r>
              <a:rPr lang="sv-SE" dirty="0" err="1"/>
              <a:t>neste</a:t>
            </a:r>
            <a:r>
              <a:rPr lang="sv-SE" dirty="0"/>
              <a:t> </a:t>
            </a:r>
            <a:r>
              <a:rPr lang="sv-SE" dirty="0" err="1"/>
              <a:t>lokallagsmøte</a:t>
            </a:r>
            <a:r>
              <a:rPr lang="sv-SE" dirty="0"/>
              <a:t> eller aktivitet.</a:t>
            </a:r>
          </a:p>
          <a:p>
            <a:pPr marL="171450" indent="-171450">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8</a:t>
            </a:fld>
            <a:endParaRPr lang="nb-NO"/>
          </a:p>
        </p:txBody>
      </p:sp>
    </p:spTree>
    <p:extLst>
      <p:ext uri="{BB962C8B-B14F-4D97-AF65-F5344CB8AC3E}">
        <p14:creationId xmlns:p14="http://schemas.microsoft.com/office/powerpoint/2010/main" val="321303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Lokallagsleder har ansvar for medlemsregisteret (</a:t>
            </a:r>
            <a:r>
              <a:rPr lang="nb-NO" dirty="0" err="1"/>
              <a:t>Hypersys</a:t>
            </a:r>
            <a:r>
              <a:rPr lang="nb-NO" dirty="0"/>
              <a:t>) på vegne av lokallaget.</a:t>
            </a:r>
          </a:p>
          <a:p>
            <a:pPr marL="171450" indent="-171450">
              <a:buFont typeface="Arial" panose="020B0604020202020204" pitchFamily="34" charset="0"/>
              <a:buChar char="•"/>
            </a:pPr>
            <a:r>
              <a:rPr lang="nb-NO" dirty="0"/>
              <a:t>Lokallagsleder skal ringe alle nye medlemmer i sitt lokallag. </a:t>
            </a:r>
          </a:p>
          <a:p>
            <a:pPr marL="171450" indent="-171450">
              <a:buFont typeface="Arial" panose="020B0604020202020204" pitchFamily="34" charset="0"/>
              <a:buChar char="•"/>
            </a:pPr>
            <a:r>
              <a:rPr lang="nb-NO" dirty="0"/>
              <a:t>Når det ringes til nye medlemmer: spør hvorfor de har meldt seg inn, om de ønsker å bli aktive og evt. hva de ønsker å bidra med og inviter dem gjerne på et kommende arrangement eller aktivitet</a:t>
            </a:r>
            <a:endParaRPr lang="nb-NO" dirty="0">
              <a:cs typeface="Calibri"/>
            </a:endParaRPr>
          </a:p>
          <a:p>
            <a:pPr marL="171450" indent="-171450">
              <a:buFont typeface="Arial" panose="020B0604020202020204" pitchFamily="34" charset="0"/>
              <a:buChar char="•"/>
            </a:pPr>
            <a:r>
              <a:rPr lang="nb-NO" dirty="0"/>
              <a:t>Alle nye medlemmer får velkomstpakke i posten, bla. med informasjon om SVs politikk, </a:t>
            </a:r>
            <a:r>
              <a:rPr lang="nb-NO" dirty="0" err="1"/>
              <a:t>button</a:t>
            </a:r>
            <a:r>
              <a:rPr lang="nb-NO" dirty="0"/>
              <a:t> og penn. </a:t>
            </a:r>
            <a:endParaRPr lang="nb-NO" dirty="0">
              <a:cs typeface="Calibri"/>
            </a:endParaRPr>
          </a:p>
          <a:p>
            <a:pPr marL="171450" indent="-171450">
              <a:buFont typeface="Arial" panose="020B0604020202020204" pitchFamily="34" charset="0"/>
              <a:buChar char="•"/>
            </a:pPr>
            <a:r>
              <a:rPr lang="nb-NO" dirty="0"/>
              <a:t>Fra erfaring vet vi at nye medlemmer har større sannsynlighet til ikke å fornye medlemskapet sitt etter ett til to år. Det er derfor viktig å prøve og sørge for at nye medlemmer ivaretas så raskt som mulig etter det har meldt seg inn. </a:t>
            </a:r>
            <a:endParaRPr lang="nb-NO" dirty="0">
              <a:cs typeface="Calibri" panose="020F0502020204030204"/>
            </a:endParaRP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468096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Medlemmer skal kunne bidra i politikkutviklinga lokalt. F.eks. når det skal utvikles nytt lokalt partiprogram, i behandling av kommunale saker og i regionale og nasjonale prosesser og innspillsrunder. </a:t>
            </a:r>
          </a:p>
          <a:p>
            <a:pPr marL="171450" indent="-171450">
              <a:buFont typeface="Arial" panose="020B0604020202020204" pitchFamily="34" charset="0"/>
              <a:buChar char="•"/>
            </a:pPr>
            <a:r>
              <a:rPr lang="nb-NO" dirty="0"/>
              <a:t>Det skal være enkelt å stille seg disponibel som tillitsvalgt, dersom medlemmer ønsker det. </a:t>
            </a:r>
          </a:p>
          <a:p>
            <a:pPr marL="171450" indent="-171450">
              <a:buFont typeface="Arial" panose="020B0604020202020204" pitchFamily="34" charset="0"/>
              <a:buChar char="•"/>
            </a:pPr>
            <a:r>
              <a:rPr lang="nb-NO" dirty="0"/>
              <a:t>Inviter alltid medlemmer til å bidra hvis det er løpeseddelaksjoner, stand eller debattmøter. Dette gjelder kanskje særlig i valgkamp, men det er viktig å ha aktivitet og at medlemmene kan bidra med praktisk organisasjonsarbeid også når det ikke er valgkamp. </a:t>
            </a:r>
          </a:p>
          <a:p>
            <a:pPr marL="171450" indent="-171450">
              <a:buFont typeface="Arial" panose="020B0604020202020204" pitchFamily="34" charset="0"/>
              <a:buChar char="•"/>
            </a:pPr>
            <a:r>
              <a:rPr lang="nb-NO" dirty="0"/>
              <a:t>Dersom lokallaget deltar i f.eks</a:t>
            </a:r>
            <a:r>
              <a:rPr lang="nb-NO"/>
              <a:t> støttemarkeringer</a:t>
            </a:r>
            <a:r>
              <a:rPr lang="nb-NO" dirty="0"/>
              <a:t>, underskriftskampanjer eller annen </a:t>
            </a:r>
            <a:r>
              <a:rPr lang="nb-NO"/>
              <a:t>frivillig</a:t>
            </a:r>
            <a:r>
              <a:rPr lang="nb-NO" dirty="0"/>
              <a:t> innsats, inviter med medlemmer. Gjør det også klart at medlemmer er velkommen til å foreslå lignende aktiviteter. </a:t>
            </a:r>
          </a:p>
          <a:p>
            <a:pPr marL="171450" indent="-171450">
              <a:buFont typeface="Arial" panose="020B0604020202020204" pitchFamily="34" charset="0"/>
              <a:buChar char="•"/>
            </a:pPr>
            <a:r>
              <a:rPr lang="nb-NO" dirty="0"/>
              <a:t>Hvis dere har noen medlemmer som har kompetanse innenfor et område som resten av lokallaget gjerne kunne lært mer om, arranger gjerne skoleringsarrangementer der medlemmer kan holde foredrag for lokallaget. </a:t>
            </a:r>
          </a:p>
          <a:p>
            <a:pPr marL="171450" indent="-171450">
              <a:buFont typeface="Arial" panose="020B0604020202020204" pitchFamily="34" charset="0"/>
              <a:buChar char="•"/>
            </a:pPr>
            <a:r>
              <a:rPr lang="nb-NO" dirty="0"/>
              <a:t>Dersom lokal- eller fylkeslaget har egne lokale nettverk (f.eks</a:t>
            </a:r>
            <a:r>
              <a:rPr lang="nb-NO"/>
              <a:t> kvinnepolitisk </a:t>
            </a:r>
            <a:r>
              <a:rPr lang="nb-NO" dirty="0"/>
              <a:t>eller miljøpolitisk utvalg) oppfordre gjerne medlemmene om å delta i disse</a:t>
            </a:r>
          </a:p>
          <a:p>
            <a:pPr marL="171450" indent="-171450">
              <a:buFont typeface="Arial" panose="020B0604020202020204" pitchFamily="34" charset="0"/>
              <a:buChar char="•"/>
            </a:pPr>
            <a:r>
              <a:rPr lang="nb-NO" dirty="0"/>
              <a:t>Vi går alle gjennom ulike faser i livet, og </a:t>
            </a:r>
            <a:r>
              <a:rPr lang="nb-NO"/>
              <a:t>det </a:t>
            </a:r>
            <a:r>
              <a:rPr lang="nb-NO" dirty="0"/>
              <a:t>vil derfor alltid være sånn at noen medlemmer ikke ønsker å være aktiv f.eks pga. omsorgsoppgaver i familien eller sykdom. </a:t>
            </a:r>
            <a:endParaRPr lang="nb-NO">
              <a:cs typeface="Calibri"/>
            </a:endParaRPr>
          </a:p>
          <a:p>
            <a:pPr marL="171450" indent="-171450">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10</a:t>
            </a:fld>
            <a:endParaRPr lang="nb-NO"/>
          </a:p>
        </p:txBody>
      </p:sp>
    </p:spTree>
    <p:extLst>
      <p:ext uri="{BB962C8B-B14F-4D97-AF65-F5344CB8AC3E}">
        <p14:creationId xmlns:p14="http://schemas.microsoft.com/office/powerpoint/2010/main" val="3041539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Det er viktig å holde medlemmer i lokallaget oppdatert på hva lokallaget jobber med, hvilke saker de er opptatt av og eventuelle kommende aktiviteter som medlemmer burde være med på. </a:t>
            </a:r>
          </a:p>
          <a:p>
            <a:pPr marL="171450" indent="-171450">
              <a:buFont typeface="Arial" panose="020B0604020202020204" pitchFamily="34" charset="0"/>
              <a:buChar char="•"/>
            </a:pPr>
            <a:r>
              <a:rPr lang="nb-NO" dirty="0"/>
              <a:t>Det finnes ulike måter å holde medlemmer oppdatert på: gjennom </a:t>
            </a:r>
            <a:r>
              <a:rPr lang="nb-NO" dirty="0" err="1"/>
              <a:t>Facebook</a:t>
            </a:r>
            <a:r>
              <a:rPr lang="nb-NO" dirty="0"/>
              <a:t>-side (dette er også tilgjengelig for ikke-medlemmer) eller nyhetsbrev som gjøres gjennom medlemsregisteret </a:t>
            </a:r>
            <a:r>
              <a:rPr lang="nb-NO" dirty="0" err="1"/>
              <a:t>Hypersys</a:t>
            </a:r>
            <a:r>
              <a:rPr lang="nb-NO" dirty="0"/>
              <a:t>. </a:t>
            </a:r>
          </a:p>
          <a:p>
            <a:pPr marL="171450" indent="-171450">
              <a:buFont typeface="Arial" panose="020B0604020202020204" pitchFamily="34" charset="0"/>
              <a:buChar char="•"/>
            </a:pPr>
            <a:r>
              <a:rPr lang="nb-NO" dirty="0"/>
              <a:t>Fokus for nyhetsbrevet burde være aktuelle nyhetssaker om SVs arbeid lokalt, invitasjoner til arrangement i regi av SV eller samarbeidsaktører, invitasjoner til å delta i nasjonale og regionale politiske prosesser, nominasjoner, osv.</a:t>
            </a:r>
          </a:p>
          <a:p>
            <a:endParaRPr lang="nb-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12</a:t>
            </a:fld>
            <a:endParaRPr lang="nb-NO"/>
          </a:p>
        </p:txBody>
      </p:sp>
    </p:spTree>
    <p:extLst>
      <p:ext uri="{BB962C8B-B14F-4D97-AF65-F5344CB8AC3E}">
        <p14:creationId xmlns:p14="http://schemas.microsoft.com/office/powerpoint/2010/main" val="1959682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lys rø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440C1A"/>
                </a:solidFill>
                <a:latin typeface="Arial" panose="020B0604020202020204" pitchFamily="34" charset="0"/>
                <a:cs typeface="Arial" panose="020B0604020202020204" pitchFamily="34" charset="0"/>
              </a:defRPr>
            </a:lvl1pPr>
          </a:lstStyle>
          <a:p>
            <a:r>
              <a:rPr lang="nb-NO" noProof="0" dirty="0"/>
              <a:t>Legg til tittel (inntil tre linjer)</a:t>
            </a:r>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4" y="8397"/>
            <a:ext cx="55499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latin typeface="Arial" panose="020B0604020202020204" pitchFamily="34" charset="0"/>
                <a:cs typeface="Arial" panose="020B0604020202020204" pitchFamily="34" charset="0"/>
              </a:defRPr>
            </a:lvl1pPr>
          </a:lstStyle>
          <a:p>
            <a:r>
              <a:rPr lang="nb-NO" noProof="0" dirty="0"/>
              <a:t>Klikk på ikonet for å endre </a:t>
            </a:r>
            <a:r>
              <a:rPr lang="nb-NO" noProof="0" dirty="0" err="1"/>
              <a:t>biletet</a:t>
            </a:r>
            <a:endParaRPr lang="nn-NO" noProof="0" dirty="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Legg til navn på foredragsholder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Legg til tid og sted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5" y="9707"/>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Tree>
    <p:extLst>
      <p:ext uri="{BB962C8B-B14F-4D97-AF65-F5344CB8AC3E}">
        <p14:creationId xmlns:p14="http://schemas.microsoft.com/office/powerpoint/2010/main" val="27704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Tree>
    <p:extLst>
      <p:ext uri="{BB962C8B-B14F-4D97-AF65-F5344CB8AC3E}">
        <p14:creationId xmlns:p14="http://schemas.microsoft.com/office/powerpoint/2010/main" val="36950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1"/>
            <a:ext cx="5286518" cy="4742477"/>
          </a:xfrm>
          <a:prstGeom prst="rect">
            <a:avLst/>
          </a:prstGeom>
        </p:spPr>
        <p:txBody>
          <a:bodyPr lIns="0" tIns="0" rIns="0" bIns="0"/>
          <a:lstStyle>
            <a:lvl1pPr>
              <a:defRPr sz="2800"/>
            </a:lvl1pPr>
          </a:lstStyle>
          <a:p>
            <a:pPr lvl="0"/>
            <a:r>
              <a:rPr lang="nb-NO" dirty="0"/>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1"/>
            <a:ext cx="5284800" cy="4742477"/>
          </a:xfrm>
          <a:noFill/>
          <a:ln>
            <a:noFill/>
          </a:ln>
        </p:spPr>
        <p:txBody>
          <a:bodyPr bIns="720000" anchor="ctr" anchorCtr="1"/>
          <a:lstStyle>
            <a:lvl1pPr>
              <a:buNone/>
              <a:defRPr sz="2000" i="1">
                <a:ln>
                  <a:noFill/>
                </a:ln>
              </a:defRPr>
            </a:lvl1pPr>
          </a:lstStyle>
          <a:p>
            <a:r>
              <a:rPr lang="nn-NO" noProof="0" dirty="0"/>
              <a:t>Klikk på ikonet for å legge til et diagram</a:t>
            </a:r>
          </a:p>
        </p:txBody>
      </p:sp>
      <p:sp>
        <p:nvSpPr>
          <p:cNvPr id="7" name="Plassholder for tittel 1">
            <a:extLst>
              <a:ext uri="{FF2B5EF4-FFF2-40B4-BE49-F238E27FC236}">
                <a16:creationId xmlns:a16="http://schemas.microsoft.com/office/drawing/2014/main" id="{3BAE0802-FA3A-2042-BEED-C1ED1C934B09}"/>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414672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1797999"/>
            <a:ext cx="9606987" cy="4742477"/>
          </a:xfrm>
          <a:noFill/>
          <a:ln>
            <a:noFill/>
          </a:ln>
        </p:spPr>
        <p:txBody>
          <a:bodyPr bIns="720000" anchor="ctr" anchorCtr="1"/>
          <a:lstStyle>
            <a:lvl1pPr>
              <a:buNone/>
              <a:defRPr sz="2000" i="1">
                <a:ln>
                  <a:noFill/>
                </a:ln>
              </a:defRPr>
            </a:lvl1pPr>
          </a:lstStyle>
          <a:p>
            <a:r>
              <a:rPr lang="nn-NO" noProof="0" dirty="0"/>
              <a:t>Klikk på ikonet for å legge til et diagram</a:t>
            </a:r>
          </a:p>
        </p:txBody>
      </p:sp>
      <p:sp>
        <p:nvSpPr>
          <p:cNvPr id="6" name="Plassholder for tittel 1">
            <a:extLst>
              <a:ext uri="{FF2B5EF4-FFF2-40B4-BE49-F238E27FC236}">
                <a16:creationId xmlns:a16="http://schemas.microsoft.com/office/drawing/2014/main" id="{637331CD-5650-F74F-963A-CF9FC612535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4018046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Klikk for å legge til navn på nytt kapittel</a:t>
            </a:r>
          </a:p>
        </p:txBody>
      </p:sp>
      <p:pic>
        <p:nvPicPr>
          <p:cNvPr id="5" name="Bilde 4">
            <a:extLst>
              <a:ext uri="{FF2B5EF4-FFF2-40B4-BE49-F238E27FC236}">
                <a16:creationId xmlns:a16="http://schemas.microsoft.com/office/drawing/2014/main" id="{AA212235-92C7-0142-86EF-D198DAB1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800" y="5900671"/>
            <a:ext cx="2849787" cy="624820"/>
          </a:xfrm>
          <a:prstGeom prst="rect">
            <a:avLst/>
          </a:prstGeom>
        </p:spPr>
      </p:pic>
      <p:pic>
        <p:nvPicPr>
          <p:cNvPr id="6" name="Bilde 5" descr="Et bilde som inneholder kart&#10;&#10;Automatisk generert beskrivelse">
            <a:extLst>
              <a:ext uri="{FF2B5EF4-FFF2-40B4-BE49-F238E27FC236}">
                <a16:creationId xmlns:a16="http://schemas.microsoft.com/office/drawing/2014/main" id="{03D58AC8-005E-9743-9A7B-8A06B85CE6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3867" y="-19794"/>
            <a:ext cx="5551308" cy="6545285"/>
          </a:xfrm>
          <a:prstGeom prst="rect">
            <a:avLst/>
          </a:prstGeom>
        </p:spPr>
      </p:pic>
    </p:spTree>
    <p:extLst>
      <p:ext uri="{BB962C8B-B14F-4D97-AF65-F5344CB8AC3E}">
        <p14:creationId xmlns:p14="http://schemas.microsoft.com/office/powerpoint/2010/main" val="1200225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b-NO" sz="11000" b="1" i="0" spc="-300" noProof="0" dirty="0">
                <a:solidFill>
                  <a:srgbClr val="EB4040"/>
                </a:solidFill>
                <a:latin typeface="Arial" panose="020B0604020202020204" pitchFamily="34" charset="0"/>
                <a:cs typeface="Arial" panose="020B0604020202020204" pitchFamily="34" charset="0"/>
              </a:rPr>
              <a:t>For de mange</a:t>
            </a:r>
          </a:p>
          <a:p>
            <a:pPr>
              <a:lnSpc>
                <a:spcPts val="13000"/>
              </a:lnSpc>
            </a:pPr>
            <a:r>
              <a:rPr lang="nb-NO" sz="11000" b="1" i="0" spc="-300" noProof="0" dirty="0">
                <a:solidFill>
                  <a:srgbClr val="EB4040"/>
                </a:solidFill>
                <a:latin typeface="Arial" panose="020B0604020202020204" pitchFamily="34" charset="0"/>
                <a:cs typeface="Arial" panose="020B0604020202020204" pitchFamily="34" charset="0"/>
              </a:rPr>
              <a:t>– ikke for de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b-NO" sz="2400" b="0" i="0" noProof="0" dirty="0" err="1">
                <a:solidFill>
                  <a:srgbClr val="440C1A"/>
                </a:solidFill>
                <a:latin typeface="Arial" panose="020B0604020202020204" pitchFamily="34" charset="0"/>
                <a:cs typeface="Arial" panose="020B0604020202020204" pitchFamily="34" charset="0"/>
              </a:rPr>
              <a:t>sv.no</a:t>
            </a:r>
            <a:r>
              <a:rPr lang="nb-NO" sz="2400" b="0" i="0" noProof="0" dirty="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3782869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rside lys grøn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dirty="0"/>
              <a:t>Klikk på ikonet for å endre </a:t>
            </a:r>
            <a:r>
              <a:rPr lang="nb-NO" noProof="0" dirty="0" err="1"/>
              <a:t>biletet</a:t>
            </a:r>
            <a:endParaRPr lang="nn-NO" noProof="0" dirty="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4"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253325"/>
                </a:solidFill>
                <a:latin typeface="Arial" panose="020B0604020202020204" pitchFamily="34" charset="0"/>
                <a:cs typeface="Arial" panose="020B0604020202020204" pitchFamily="34" charset="0"/>
              </a:defRPr>
            </a:lvl1pPr>
          </a:lstStyle>
          <a:p>
            <a:r>
              <a:rPr lang="nb-NO" noProof="0" dirty="0"/>
              <a:t>Legg til tittel (inntil tre linjer)</a:t>
            </a:r>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Legg til navn på foredragsholder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Legg til tid og sted for foredraget (inntil to linjer)</a:t>
            </a:r>
          </a:p>
        </p:txBody>
      </p:sp>
    </p:spTree>
    <p:extLst>
      <p:ext uri="{BB962C8B-B14F-4D97-AF65-F5344CB8AC3E}">
        <p14:creationId xmlns:p14="http://schemas.microsoft.com/office/powerpoint/2010/main" val="241248303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Innhold lys grøn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sp>
        <p:nvSpPr>
          <p:cNvPr id="3" name="Plassholder for innhold 2"/>
          <p:cNvSpPr>
            <a:spLocks noGrp="1"/>
          </p:cNvSpPr>
          <p:nvPr>
            <p:ph idx="1" hasCustomPrompt="1"/>
          </p:nvPr>
        </p:nvSpPr>
        <p:spPr>
          <a:xfrm>
            <a:off x="544009"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dirty="0"/>
              <a:t>Klikk for å legge til tekst</a:t>
            </a:r>
          </a:p>
        </p:txBody>
      </p:sp>
      <p:pic>
        <p:nvPicPr>
          <p:cNvPr id="5" name="Bilde 4">
            <a:extLst>
              <a:ext uri="{FF2B5EF4-FFF2-40B4-BE49-F238E27FC236}">
                <a16:creationId xmlns:a16="http://schemas.microsoft.com/office/drawing/2014/main" id="{E3A75D69-078E-8147-B085-E98AA18442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3200" y="529199"/>
            <a:ext cx="2872800" cy="629866"/>
          </a:xfrm>
          <a:prstGeom prst="rect">
            <a:avLst/>
          </a:prstGeom>
        </p:spPr>
      </p:pic>
    </p:spTree>
    <p:extLst>
      <p:ext uri="{BB962C8B-B14F-4D97-AF65-F5344CB8AC3E}">
        <p14:creationId xmlns:p14="http://schemas.microsoft.com/office/powerpoint/2010/main" val="921030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orside mørk rø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dirty="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Klikk for å legge til tid og sted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Klikk for å legge til navn og rolle på foredragsholder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F2EBDD"/>
                </a:solidFill>
              </a:defRPr>
            </a:lvl1pPr>
          </a:lstStyle>
          <a:p>
            <a:r>
              <a:rPr lang="nb-NO" noProof="0" dirty="0"/>
              <a:t>Klikk for å legge til tittel (inntil to linjer)</a:t>
            </a:r>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1484662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hold mørk rød">
    <p:bg>
      <p:bgPr>
        <a:solidFill>
          <a:srgbClr val="440C1A"/>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6E2203E-71A7-AB47-8948-D339216886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41473" y="536182"/>
            <a:ext cx="2934738" cy="643445"/>
          </a:xfrm>
          <a:prstGeom prst="rect">
            <a:avLst/>
          </a:prstGeom>
        </p:spPr>
      </p:pic>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2" y="1794077"/>
            <a:ext cx="9653287" cy="4734046"/>
          </a:xfrm>
        </p:spPr>
        <p:txBody>
          <a:bodyPr/>
          <a:lstStyle>
            <a:lvl1pPr>
              <a:defRPr>
                <a:solidFill>
                  <a:srgbClr val="F2EBDD"/>
                </a:solidFill>
              </a:defRPr>
            </a:lvl1pPr>
            <a:lvl2pPr>
              <a:defRPr>
                <a:solidFill>
                  <a:srgbClr val="F2EBDD"/>
                </a:solidFill>
              </a:defRPr>
            </a:lvl2pPr>
            <a:lvl3pPr>
              <a:defRPr sz="2600">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dirty="0"/>
              <a:t>Klikk for å legge til tekst</a:t>
            </a:r>
          </a:p>
        </p:txBody>
      </p:sp>
      <p:sp>
        <p:nvSpPr>
          <p:cNvPr id="8" name="Tittel 1">
            <a:extLst>
              <a:ext uri="{FF2B5EF4-FFF2-40B4-BE49-F238E27FC236}">
                <a16:creationId xmlns:a16="http://schemas.microsoft.com/office/drawing/2014/main" id="{EFD7F92B-B712-C541-A6AF-8BF5AF1382A3}"/>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dirty="0"/>
              <a:t>Klikk for å legge til tittel</a:t>
            </a:r>
          </a:p>
        </p:txBody>
      </p:sp>
    </p:spTree>
    <p:extLst>
      <p:ext uri="{BB962C8B-B14F-4D97-AF65-F5344CB8AC3E}">
        <p14:creationId xmlns:p14="http://schemas.microsoft.com/office/powerpoint/2010/main" val="19581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mørk grøn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dirty="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4"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Klikk for å legge til tid og sted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Klikk for å legge til navn og rolle på foredragsholder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EFEFEF"/>
                </a:solidFill>
              </a:defRPr>
            </a:lvl1pPr>
          </a:lstStyle>
          <a:p>
            <a:r>
              <a:rPr lang="nb-NO" noProof="0" dirty="0"/>
              <a:t>Klikk for å legge til tittel (inntil to linjer)</a:t>
            </a:r>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32007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 lys rø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412" y="1782501"/>
            <a:ext cx="9664861" cy="4734046"/>
          </a:xfrm>
        </p:spPr>
        <p:txBody>
          <a:bodyPr/>
          <a:lstStyle>
            <a:lvl1pPr>
              <a:defRPr b="0" i="0">
                <a:solidFill>
                  <a:srgbClr val="440C1A"/>
                </a:solidFill>
                <a:latin typeface="Arial" panose="020B0604020202020204" pitchFamily="34" charset="0"/>
                <a:cs typeface="Arial" panose="020B0604020202020204" pitchFamily="34" charset="0"/>
              </a:defRPr>
            </a:lvl1pPr>
            <a:lvl2pPr>
              <a:defRPr>
                <a:solidFill>
                  <a:srgbClr val="440C1A"/>
                </a:solidFill>
              </a:defRPr>
            </a:lvl2pPr>
            <a:lvl3pPr>
              <a:defRPr sz="2600">
                <a:solidFill>
                  <a:srgbClr val="440C1A"/>
                </a:solidFill>
              </a:defRPr>
            </a:lvl3pPr>
            <a:lvl4pPr>
              <a:defRPr>
                <a:solidFill>
                  <a:srgbClr val="440C1A"/>
                </a:solidFill>
              </a:defRPr>
            </a:lvl4pPr>
            <a:lvl5pPr>
              <a:defRPr>
                <a:solidFill>
                  <a:srgbClr val="440C1A"/>
                </a:solidFill>
              </a:defRPr>
            </a:lvl5pPr>
            <a:lvl6pPr>
              <a:buNone/>
              <a:defRPr>
                <a:solidFill>
                  <a:srgbClr val="440C1A"/>
                </a:solidFill>
              </a:defRPr>
            </a:lvl6pPr>
          </a:lstStyle>
          <a:p>
            <a:pPr lvl="0"/>
            <a:r>
              <a:rPr lang="nb-NO" dirty="0"/>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412247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old mørk grøn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pic>
        <p:nvPicPr>
          <p:cNvPr id="11" name="Bilde 10">
            <a:extLst>
              <a:ext uri="{FF2B5EF4-FFF2-40B4-BE49-F238E27FC236}">
                <a16:creationId xmlns:a16="http://schemas.microsoft.com/office/drawing/2014/main" id="{0DAA8203-9DCD-3743-8B38-63E87E2984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4825" y="528120"/>
            <a:ext cx="2871548" cy="629591"/>
          </a:xfrm>
          <a:prstGeom prst="rect">
            <a:avLst/>
          </a:prstGeom>
        </p:spPr>
      </p:pic>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dirty="0"/>
              <a:t>Klikk for å legge til tekst</a:t>
            </a:r>
          </a:p>
        </p:txBody>
      </p:sp>
    </p:spTree>
    <p:extLst>
      <p:ext uri="{BB962C8B-B14F-4D97-AF65-F5344CB8AC3E}">
        <p14:creationId xmlns:p14="http://schemas.microsoft.com/office/powerpoint/2010/main" val="1138718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800"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a:t>
            </a:r>
            <a:r>
              <a:rPr lang="nn-NO" noProof="0" dirty="0" err="1"/>
              <a:t>navn</a:t>
            </a:r>
            <a:r>
              <a:rPr lang="nn-NO" noProof="0" dirty="0"/>
              <a:t> på </a:t>
            </a:r>
            <a:r>
              <a:rPr lang="nn-NO" noProof="0" dirty="0" err="1"/>
              <a:t>kursholder</a:t>
            </a:r>
            <a:r>
              <a:rPr lang="nn-NO" noProof="0" dirty="0"/>
              <a:t>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chemeClr val="bg1"/>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dirty="0"/>
              <a:t>Legg til tid </a:t>
            </a:r>
            <a:r>
              <a:rPr lang="nb-NO"/>
              <a:t>og sted </a:t>
            </a:r>
            <a:r>
              <a:rPr lang="nb-NO" dirty="0"/>
              <a:t>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3974" y="0"/>
            <a:ext cx="5551201" cy="6525643"/>
          </a:xfrm>
          <a:prstGeom prst="rect">
            <a:avLst/>
          </a:prstGeom>
        </p:spPr>
      </p:pic>
    </p:spTree>
    <p:extLst>
      <p:ext uri="{BB962C8B-B14F-4D97-AF65-F5344CB8AC3E}">
        <p14:creationId xmlns:p14="http://schemas.microsoft.com/office/powerpoint/2010/main" val="336623660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b-NO" noProof="0"/>
              <a:t>Klikk på ikonet for å legge til et bilde</a:t>
            </a:r>
            <a:endParaRPr lang="nn-NO" noProof="0" dirty="0"/>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lvl1pPr>
              <a:spcAft>
                <a:spcPts val="500"/>
              </a:spcAft>
              <a:defRPr/>
            </a:lvl1pPr>
          </a:lstStyle>
          <a:p>
            <a:pPr lvl="0"/>
            <a:r>
              <a:rPr lang="nb-NO" dirty="0"/>
              <a:t>Klikk for å legge til tekst</a:t>
            </a:r>
          </a:p>
        </p:txBody>
      </p:sp>
      <p:sp>
        <p:nvSpPr>
          <p:cNvPr id="6" name="Plassholder for tittel 1">
            <a:extLst>
              <a:ext uri="{FF2B5EF4-FFF2-40B4-BE49-F238E27FC236}">
                <a16:creationId xmlns:a16="http://schemas.microsoft.com/office/drawing/2014/main" id="{B48FEB19-3629-F84D-BE6D-370ADD876171}"/>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1487919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b-NO" noProof="0"/>
              <a:t>Klikk på ikonet for å legge til et bilde</a:t>
            </a:r>
            <a:endParaRPr lang="nn-NO" noProof="0" dirty="0"/>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dirty="0"/>
              <a:t>Klikk for å legge til tekst</a:t>
            </a:r>
          </a:p>
        </p:txBody>
      </p:sp>
      <p:sp>
        <p:nvSpPr>
          <p:cNvPr id="8" name="Plassholder for tekst 7"/>
          <p:cNvSpPr>
            <a:spLocks noGrp="1"/>
          </p:cNvSpPr>
          <p:nvPr>
            <p:ph type="body" sz="quarter" idx="15" hasCustomPrompt="1"/>
          </p:nvPr>
        </p:nvSpPr>
        <p:spPr>
          <a:xfrm>
            <a:off x="5555848" y="161168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dirty="0"/>
              <a:t>Underoverskrift</a:t>
            </a:r>
          </a:p>
        </p:txBody>
      </p:sp>
      <p:sp>
        <p:nvSpPr>
          <p:cNvPr id="7" name="Plassholder for tittel 1">
            <a:extLst>
              <a:ext uri="{FF2B5EF4-FFF2-40B4-BE49-F238E27FC236}">
                <a16:creationId xmlns:a16="http://schemas.microsoft.com/office/drawing/2014/main" id="{D1856A3E-480B-AE4A-83E5-6655FBF0C076}"/>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1073325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e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2" y="1782502"/>
            <a:ext cx="9826907" cy="4734046"/>
          </a:xfrm>
        </p:spPr>
        <p:txBody>
          <a:bodyPr/>
          <a:lstStyle>
            <a:lvl1pPr>
              <a:defRPr>
                <a:solidFill>
                  <a:srgbClr val="440C1A"/>
                </a:solidFill>
              </a:defRPr>
            </a:lvl1pPr>
          </a:lstStyle>
          <a:p>
            <a:pPr lvl="0"/>
            <a:r>
              <a:rPr lang="nb-NO" dirty="0"/>
              <a:t>Klikk for å legge til tekst</a:t>
            </a:r>
          </a:p>
        </p:txBody>
      </p:sp>
    </p:spTree>
    <p:extLst>
      <p:ext uri="{BB962C8B-B14F-4D97-AF65-F5344CB8AC3E}">
        <p14:creationId xmlns:p14="http://schemas.microsoft.com/office/powerpoint/2010/main" val="623523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dirty="0"/>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dirty="0"/>
              <a:t>Klikk for å legge til overskrift</a:t>
            </a:r>
          </a:p>
        </p:txBody>
      </p:sp>
      <p:sp>
        <p:nvSpPr>
          <p:cNvPr id="8" name="Plassholder for tittel 1">
            <a:extLst>
              <a:ext uri="{FF2B5EF4-FFF2-40B4-BE49-F238E27FC236}">
                <a16:creationId xmlns:a16="http://schemas.microsoft.com/office/drawing/2014/main" id="{B4D4FE24-5C2D-2F44-B48A-A45D380A7E97}"/>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2227257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sdeler ute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7" name="Plassholder for tittel 1">
            <a:extLst>
              <a:ext uri="{FF2B5EF4-FFF2-40B4-BE49-F238E27FC236}">
                <a16:creationId xmlns:a16="http://schemas.microsoft.com/office/drawing/2014/main" id="{B676D1E4-BDED-7149-8A12-8E851F24DAB2}"/>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21972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3453062" y="1708484"/>
            <a:ext cx="5015064" cy="4839815"/>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
        <p:nvSpPr>
          <p:cNvPr id="4" name="Plassholder for tittel 1">
            <a:extLst>
              <a:ext uri="{FF2B5EF4-FFF2-40B4-BE49-F238E27FC236}">
                <a16:creationId xmlns:a16="http://schemas.microsoft.com/office/drawing/2014/main" id="{20AE2322-DE5A-0444-AF2F-09D8B32181B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1445919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2054579" y="1793790"/>
            <a:ext cx="10140596" cy="4742477"/>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
        <p:nvSpPr>
          <p:cNvPr id="5" name="Plassholder for tittel 1">
            <a:extLst>
              <a:ext uri="{FF2B5EF4-FFF2-40B4-BE49-F238E27FC236}">
                <a16:creationId xmlns:a16="http://schemas.microsoft.com/office/drawing/2014/main" id="{32F41428-9925-9141-9582-2651E7AE55AE}"/>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3143369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4051"/>
          </a:xfrm>
          <a:prstGeom prst="rect">
            <a:avLst/>
          </a:prstGeom>
          <a:solidFill>
            <a:srgbClr val="EB4040"/>
          </a:solidFill>
          <a:ln w="12700" cap="rnd">
            <a:noFill/>
          </a:ln>
        </p:spPr>
        <p:txBody>
          <a:bodyPr vert="horz" lIns="360000" tIns="0" rIns="360000" bIns="0" rtlCol="0" anchor="ctr" anchorCtr="0">
            <a:normAutofit/>
          </a:bodyPr>
          <a:lstStyle/>
          <a:p>
            <a:r>
              <a:rPr lang="nb-NO" noProof="0" dirty="0"/>
              <a:t>Klikk for å legge til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noProof="0" smtClean="0"/>
              <a:pPr/>
              <a:t>19.11.2020</a:t>
            </a:fld>
            <a:endParaRPr lang="nb-NO" noProof="0"/>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noProof="0" smtClean="0"/>
              <a:pPr/>
              <a:t>‹#›</a:t>
            </a:fld>
            <a:endParaRPr lang="nb-NO" noProof="0"/>
          </a:p>
        </p:txBody>
      </p:sp>
      <p:pic>
        <p:nvPicPr>
          <p:cNvPr id="9" name="Bilde 8">
            <a:extLst>
              <a:ext uri="{FF2B5EF4-FFF2-40B4-BE49-F238E27FC236}">
                <a16:creationId xmlns:a16="http://schemas.microsoft.com/office/drawing/2014/main" id="{CC5212ED-2CE9-9B40-B55C-C0976D0CB60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785705" y="526248"/>
            <a:ext cx="2849787" cy="624820"/>
          </a:xfrm>
          <a:prstGeom prst="rect">
            <a:avLst/>
          </a:prstGeom>
        </p:spPr>
      </p:pic>
    </p:spTree>
    <p:extLst>
      <p:ext uri="{BB962C8B-B14F-4D97-AF65-F5344CB8AC3E}">
        <p14:creationId xmlns:p14="http://schemas.microsoft.com/office/powerpoint/2010/main" val="21422677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6" r:id="rId21"/>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7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hyperlink" Target="http://www.zetk.in/o/vestfold-og-telemark-s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sv.no/ressursbanken/" TargetMode="Externa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hyperlink" Target="https://www.sv.no/wp-content/uploads/2016/03/Oppf%C3%B8lging-av-nye-medlemmer_2017.pdf" TargetMode="External"/><Relationship Id="rId5" Type="http://schemas.openxmlformats.org/officeDocument/2006/relationships/hyperlink" Target="https://www.sv.no/?ressurs=bruksanvisning-for-medlemsregisteret" TargetMode="External"/><Relationship Id="rId4" Type="http://schemas.openxmlformats.org/officeDocument/2006/relationships/hyperlink" Target="https://www.sv.no/wp-content/uploads/2016/05/sv_lokallagsh%C3%A5ndboka_web.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24FB4104-CDFB-024F-A34A-998E0C2036B8}"/>
              </a:ext>
            </a:extLst>
          </p:cNvPr>
          <p:cNvSpPr>
            <a:spLocks noGrp="1"/>
          </p:cNvSpPr>
          <p:nvPr>
            <p:ph type="ctrTitle"/>
          </p:nvPr>
        </p:nvSpPr>
        <p:spPr/>
        <p:txBody>
          <a:bodyPr anchor="t"/>
          <a:lstStyle/>
          <a:p>
            <a:r>
              <a:rPr lang="nn-NO" sz="8000" dirty="0"/>
              <a:t>Medlems-oppfølging</a:t>
            </a:r>
          </a:p>
        </p:txBody>
      </p:sp>
      <p:sp>
        <p:nvSpPr>
          <p:cNvPr id="5" name="Plassholder for innhold 4">
            <a:extLst>
              <a:ext uri="{FF2B5EF4-FFF2-40B4-BE49-F238E27FC236}">
                <a16:creationId xmlns:a16="http://schemas.microsoft.com/office/drawing/2014/main" id="{C3E28DBA-3749-E24B-BA4D-4A73E8B6D05E}"/>
              </a:ext>
            </a:extLst>
          </p:cNvPr>
          <p:cNvSpPr>
            <a:spLocks noGrp="1"/>
          </p:cNvSpPr>
          <p:nvPr>
            <p:ph idx="14"/>
          </p:nvPr>
        </p:nvSpPr>
        <p:spPr/>
        <p:txBody>
          <a:bodyPr/>
          <a:lstStyle/>
          <a:p>
            <a:endParaRPr lang="nn-NO"/>
          </a:p>
        </p:txBody>
      </p:sp>
      <p:sp>
        <p:nvSpPr>
          <p:cNvPr id="4" name="Undertittel 3">
            <a:extLst>
              <a:ext uri="{FF2B5EF4-FFF2-40B4-BE49-F238E27FC236}">
                <a16:creationId xmlns:a16="http://schemas.microsoft.com/office/drawing/2014/main" id="{56954E43-AA1B-4640-858E-7B1F6CB6FEE8}"/>
              </a:ext>
            </a:extLst>
          </p:cNvPr>
          <p:cNvSpPr>
            <a:spLocks noGrp="1"/>
          </p:cNvSpPr>
          <p:nvPr>
            <p:ph type="subTitle" idx="1"/>
          </p:nvPr>
        </p:nvSpPr>
        <p:spPr/>
        <p:txBody>
          <a:bodyPr/>
          <a:lstStyle/>
          <a:p>
            <a:endParaRPr lang="nn-NO"/>
          </a:p>
        </p:txBody>
      </p:sp>
    </p:spTree>
    <p:extLst>
      <p:ext uri="{BB962C8B-B14F-4D97-AF65-F5344CB8AC3E}">
        <p14:creationId xmlns:p14="http://schemas.microsoft.com/office/powerpoint/2010/main" val="939757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10" descr="Et bilde som inneholder utendørs, person, gress, stående&#10;&#10;Automatisk generert beskrivelse">
            <a:extLst>
              <a:ext uri="{FF2B5EF4-FFF2-40B4-BE49-F238E27FC236}">
                <a16:creationId xmlns:a16="http://schemas.microsoft.com/office/drawing/2014/main" id="{6014F32F-70FE-524E-9F1E-EF06A59649E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67" r="16667"/>
          <a:stretch/>
        </p:blipFill>
        <p:spPr/>
      </p:pic>
      <p:sp>
        <p:nvSpPr>
          <p:cNvPr id="3" name="Plassholder for tekst 2">
            <a:extLst>
              <a:ext uri="{FF2B5EF4-FFF2-40B4-BE49-F238E27FC236}">
                <a16:creationId xmlns:a16="http://schemas.microsoft.com/office/drawing/2014/main" id="{FA335FB2-7F4D-8540-AA21-DD1D57113924}"/>
              </a:ext>
            </a:extLst>
          </p:cNvPr>
          <p:cNvSpPr>
            <a:spLocks noGrp="1"/>
          </p:cNvSpPr>
          <p:nvPr>
            <p:ph type="body" sz="quarter" idx="14"/>
          </p:nvPr>
        </p:nvSpPr>
        <p:spPr/>
        <p:txBody>
          <a:bodyPr vert="horz" lIns="0" tIns="0" rIns="0" bIns="0" rtlCol="0" anchor="t">
            <a:normAutofit lnSpcReduction="10000"/>
          </a:bodyPr>
          <a:lstStyle/>
          <a:p>
            <a:pPr marL="251460" indent="-251460"/>
            <a:r>
              <a:rPr lang="nb-NO" dirty="0"/>
              <a:t>Politikkutvikling</a:t>
            </a:r>
            <a:endParaRPr lang="en-US"/>
          </a:p>
          <a:p>
            <a:pPr marL="251460" indent="-251460"/>
            <a:r>
              <a:rPr lang="nb-NO" dirty="0"/>
              <a:t>Tillitsverv</a:t>
            </a:r>
          </a:p>
          <a:p>
            <a:pPr marL="251460" indent="-251460"/>
            <a:r>
              <a:rPr lang="nb-NO" dirty="0"/>
              <a:t>Praktisk organisasjonsarbeid</a:t>
            </a:r>
          </a:p>
          <a:p>
            <a:pPr marL="251460" indent="-251460"/>
            <a:r>
              <a:rPr lang="nb-NO" dirty="0"/>
              <a:t>Valgkamp</a:t>
            </a:r>
          </a:p>
          <a:p>
            <a:pPr marL="251460" indent="-251460"/>
            <a:r>
              <a:rPr lang="nb-NO" dirty="0"/>
              <a:t>Lokale aktiviteter</a:t>
            </a:r>
          </a:p>
          <a:p>
            <a:pPr marL="251460" indent="-251460"/>
            <a:r>
              <a:rPr lang="nb-NO" dirty="0"/>
              <a:t>Skolering</a:t>
            </a:r>
          </a:p>
          <a:p>
            <a:pPr marL="251460" indent="-251460"/>
            <a:r>
              <a:rPr lang="nb-NO" dirty="0">
                <a:latin typeface="Arial"/>
                <a:cs typeface="Arial"/>
              </a:rPr>
              <a:t>Delta i nettverk (f.eks. kvinne- eller miljøpolitisk)</a:t>
            </a:r>
          </a:p>
          <a:p>
            <a:pPr marL="251460" indent="-251460"/>
            <a:r>
              <a:rPr lang="nb-NO">
                <a:latin typeface="Arial"/>
                <a:cs typeface="Arial"/>
              </a:rPr>
              <a:t>Også OK å ikke være aktiv</a:t>
            </a:r>
          </a:p>
          <a:p>
            <a:pPr marL="251460" indent="-251460"/>
            <a:endParaRPr lang="nb-NO" dirty="0"/>
          </a:p>
          <a:p>
            <a:pPr marL="251460" indent="-251460"/>
            <a:endParaRPr lang="nb-NO" dirty="0"/>
          </a:p>
          <a:p>
            <a:pPr marL="251460" indent="-251460"/>
            <a:endParaRPr lang="nb-NO" dirty="0"/>
          </a:p>
        </p:txBody>
      </p:sp>
      <p:sp>
        <p:nvSpPr>
          <p:cNvPr id="4" name="Tittel 3">
            <a:extLst>
              <a:ext uri="{FF2B5EF4-FFF2-40B4-BE49-F238E27FC236}">
                <a16:creationId xmlns:a16="http://schemas.microsoft.com/office/drawing/2014/main" id="{D08C252D-256B-6A46-B253-157820155561}"/>
              </a:ext>
            </a:extLst>
          </p:cNvPr>
          <p:cNvSpPr>
            <a:spLocks noGrp="1"/>
          </p:cNvSpPr>
          <p:nvPr>
            <p:ph type="title"/>
          </p:nvPr>
        </p:nvSpPr>
        <p:spPr/>
        <p:txBody>
          <a:bodyPr>
            <a:normAutofit/>
          </a:bodyPr>
          <a:lstStyle/>
          <a:p>
            <a:r>
              <a:rPr lang="nb-NO" dirty="0"/>
              <a:t>Hvordan kan medlemmer bidra?</a:t>
            </a:r>
          </a:p>
        </p:txBody>
      </p:sp>
    </p:spTree>
    <p:extLst>
      <p:ext uri="{BB962C8B-B14F-4D97-AF65-F5344CB8AC3E}">
        <p14:creationId xmlns:p14="http://schemas.microsoft.com/office/powerpoint/2010/main" val="4134395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CBB2E32A-33F1-D044-BB57-54A6DE6CD668}"/>
              </a:ext>
            </a:extLst>
          </p:cNvPr>
          <p:cNvSpPr>
            <a:spLocks noGrp="1"/>
          </p:cNvSpPr>
          <p:nvPr>
            <p:ph type="subTitle" idx="1"/>
          </p:nvPr>
        </p:nvSpPr>
        <p:spPr/>
        <p:txBody>
          <a:bodyPr/>
          <a:lstStyle/>
          <a:p>
            <a:r>
              <a:rPr lang="nn-NO" dirty="0"/>
              <a:t>Kontakt med medlemmer</a:t>
            </a:r>
          </a:p>
        </p:txBody>
      </p:sp>
    </p:spTree>
    <p:extLst>
      <p:ext uri="{BB962C8B-B14F-4D97-AF65-F5344CB8AC3E}">
        <p14:creationId xmlns:p14="http://schemas.microsoft.com/office/powerpoint/2010/main" val="540477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5">
            <a:extLst>
              <a:ext uri="{FF2B5EF4-FFF2-40B4-BE49-F238E27FC236}">
                <a16:creationId xmlns:a16="http://schemas.microsoft.com/office/drawing/2014/main" id="{579A0515-9541-3440-8CBF-7E504AEE872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9355" r="13915"/>
          <a:stretch/>
        </p:blipFill>
        <p:spPr>
          <a:xfrm>
            <a:off x="7454096" y="1782501"/>
            <a:ext cx="4741080" cy="4742477"/>
          </a:xfrm>
          <a:noFill/>
        </p:spPr>
      </p:pic>
      <p:sp>
        <p:nvSpPr>
          <p:cNvPr id="3" name="Plassholder for tekst 2">
            <a:extLst>
              <a:ext uri="{FF2B5EF4-FFF2-40B4-BE49-F238E27FC236}">
                <a16:creationId xmlns:a16="http://schemas.microsoft.com/office/drawing/2014/main" id="{52B72C4D-C3B9-FC4E-A463-1627501D2D33}"/>
              </a:ext>
            </a:extLst>
          </p:cNvPr>
          <p:cNvSpPr>
            <a:spLocks noGrp="1"/>
          </p:cNvSpPr>
          <p:nvPr>
            <p:ph type="body" sz="quarter" idx="14"/>
          </p:nvPr>
        </p:nvSpPr>
        <p:spPr>
          <a:xfrm>
            <a:off x="451413" y="1782501"/>
            <a:ext cx="6192455" cy="4742477"/>
          </a:xfrm>
        </p:spPr>
        <p:txBody>
          <a:bodyPr>
            <a:normAutofit/>
          </a:bodyPr>
          <a:lstStyle/>
          <a:p>
            <a:r>
              <a:rPr lang="nb-NO" dirty="0"/>
              <a:t>Del informasjon med medlemmer.</a:t>
            </a:r>
          </a:p>
          <a:p>
            <a:r>
              <a:rPr lang="nb-NO" dirty="0"/>
              <a:t>Hold Facebook-siden oppdatert</a:t>
            </a:r>
          </a:p>
          <a:p>
            <a:r>
              <a:rPr lang="nb-NO" dirty="0"/>
              <a:t>Send regelmessige nyhetsbrev</a:t>
            </a:r>
          </a:p>
          <a:p>
            <a:pPr lvl="1"/>
            <a:r>
              <a:rPr lang="nb-NO" dirty="0"/>
              <a:t>Informasjon om arbeidet i styret, evt. folkevalgte og kommende aktiviteter</a:t>
            </a:r>
          </a:p>
          <a:p>
            <a:pPr lvl="1"/>
            <a:r>
              <a:rPr lang="nb-NO" dirty="0"/>
              <a:t>Bruk </a:t>
            </a:r>
            <a:r>
              <a:rPr lang="nb-NO" dirty="0" err="1"/>
              <a:t>Hypersys</a:t>
            </a:r>
            <a:endParaRPr lang="nb-NO" dirty="0"/>
          </a:p>
          <a:p>
            <a:endParaRPr lang="nb-NO" dirty="0"/>
          </a:p>
          <a:p>
            <a:endParaRPr lang="nb-NO" dirty="0"/>
          </a:p>
        </p:txBody>
      </p:sp>
      <p:sp>
        <p:nvSpPr>
          <p:cNvPr id="4" name="Tittel 3">
            <a:extLst>
              <a:ext uri="{FF2B5EF4-FFF2-40B4-BE49-F238E27FC236}">
                <a16:creationId xmlns:a16="http://schemas.microsoft.com/office/drawing/2014/main" id="{58024919-5A15-3143-86A6-6396B91F037E}"/>
              </a:ext>
            </a:extLst>
          </p:cNvPr>
          <p:cNvSpPr>
            <a:spLocks noGrp="1"/>
          </p:cNvSpPr>
          <p:nvPr>
            <p:ph type="title"/>
          </p:nvPr>
        </p:nvSpPr>
        <p:spPr>
          <a:xfrm>
            <a:off x="-1" y="483981"/>
            <a:ext cx="8468127" cy="763200"/>
          </a:xfrm>
        </p:spPr>
        <p:txBody>
          <a:bodyPr anchor="ctr">
            <a:normAutofit/>
          </a:bodyPr>
          <a:lstStyle/>
          <a:p>
            <a:r>
              <a:rPr lang="nb-NO" dirty="0"/>
              <a:t>Kontakt med medlemmer</a:t>
            </a:r>
          </a:p>
        </p:txBody>
      </p:sp>
    </p:spTree>
    <p:extLst>
      <p:ext uri="{BB962C8B-B14F-4D97-AF65-F5344CB8AC3E}">
        <p14:creationId xmlns:p14="http://schemas.microsoft.com/office/powerpoint/2010/main" val="99443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5" descr="Et bilde som inneholder utendørs, person, gate, mann&#10;&#10;Automatisk generert beskrivelse">
            <a:extLst>
              <a:ext uri="{FF2B5EF4-FFF2-40B4-BE49-F238E27FC236}">
                <a16:creationId xmlns:a16="http://schemas.microsoft.com/office/drawing/2014/main" id="{6EFE0517-08AF-924B-B67E-4CC7BCF8FF2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920" r="20349"/>
          <a:stretch/>
        </p:blipFill>
        <p:spPr>
          <a:xfrm>
            <a:off x="7454096" y="1782501"/>
            <a:ext cx="4741080" cy="4742477"/>
          </a:xfrm>
          <a:noFill/>
        </p:spPr>
      </p:pic>
      <p:sp>
        <p:nvSpPr>
          <p:cNvPr id="3" name="Plassholder for tekst 2">
            <a:extLst>
              <a:ext uri="{FF2B5EF4-FFF2-40B4-BE49-F238E27FC236}">
                <a16:creationId xmlns:a16="http://schemas.microsoft.com/office/drawing/2014/main" id="{9DC326C5-4FD5-E743-8567-95AC73DA56C5}"/>
              </a:ext>
            </a:extLst>
          </p:cNvPr>
          <p:cNvSpPr>
            <a:spLocks noGrp="1"/>
          </p:cNvSpPr>
          <p:nvPr>
            <p:ph type="body" sz="quarter" idx="14"/>
          </p:nvPr>
        </p:nvSpPr>
        <p:spPr>
          <a:xfrm>
            <a:off x="451413" y="1782501"/>
            <a:ext cx="6192455" cy="4742477"/>
          </a:xfrm>
        </p:spPr>
        <p:txBody>
          <a:bodyPr>
            <a:normAutofit/>
          </a:bodyPr>
          <a:lstStyle/>
          <a:p>
            <a:r>
              <a:rPr lang="nb-NO" dirty="0"/>
              <a:t>Åpen og inkluderende kommunikasjon.</a:t>
            </a:r>
          </a:p>
          <a:p>
            <a:r>
              <a:rPr lang="nb-NO" dirty="0"/>
              <a:t>Aktiviteter for nye medlemmer er åpen for alle.</a:t>
            </a:r>
          </a:p>
          <a:p>
            <a:r>
              <a:rPr lang="nb-NO" dirty="0"/>
              <a:t>Hvorfor er ikke eldre medlemmer aktive?</a:t>
            </a:r>
          </a:p>
          <a:p>
            <a:r>
              <a:rPr lang="nb-NO" dirty="0"/>
              <a:t>Holde folk informert.</a:t>
            </a:r>
          </a:p>
          <a:p>
            <a:r>
              <a:rPr lang="nb-NO" dirty="0"/>
              <a:t>Bruk anledninger der man har mer kapasitet (f.eks. rett etter valgkamp)</a:t>
            </a:r>
          </a:p>
          <a:p>
            <a:endParaRPr lang="nb-NO" dirty="0"/>
          </a:p>
        </p:txBody>
      </p:sp>
      <p:sp>
        <p:nvSpPr>
          <p:cNvPr id="4" name="Tittel 3">
            <a:extLst>
              <a:ext uri="{FF2B5EF4-FFF2-40B4-BE49-F238E27FC236}">
                <a16:creationId xmlns:a16="http://schemas.microsoft.com/office/drawing/2014/main" id="{02845B53-AF66-ED4C-A827-494366891E7C}"/>
              </a:ext>
            </a:extLst>
          </p:cNvPr>
          <p:cNvSpPr>
            <a:spLocks noGrp="1"/>
          </p:cNvSpPr>
          <p:nvPr>
            <p:ph type="title"/>
          </p:nvPr>
        </p:nvSpPr>
        <p:spPr>
          <a:xfrm>
            <a:off x="-1" y="483981"/>
            <a:ext cx="8468127" cy="763200"/>
          </a:xfrm>
        </p:spPr>
        <p:txBody>
          <a:bodyPr anchor="ctr">
            <a:normAutofit/>
          </a:bodyPr>
          <a:lstStyle/>
          <a:p>
            <a:r>
              <a:rPr lang="nb-NO" sz="3500"/>
              <a:t>Aktivisering av passive medlemmer</a:t>
            </a:r>
          </a:p>
        </p:txBody>
      </p:sp>
    </p:spTree>
    <p:extLst>
      <p:ext uri="{BB962C8B-B14F-4D97-AF65-F5344CB8AC3E}">
        <p14:creationId xmlns:p14="http://schemas.microsoft.com/office/powerpoint/2010/main" val="3963999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27EB7026-E56E-B84C-894E-14E89ADD0B85}"/>
              </a:ext>
            </a:extLst>
          </p:cNvPr>
          <p:cNvSpPr>
            <a:spLocks noGrp="1"/>
          </p:cNvSpPr>
          <p:nvPr>
            <p:ph type="subTitle" idx="1"/>
          </p:nvPr>
        </p:nvSpPr>
        <p:spPr/>
        <p:txBody>
          <a:bodyPr/>
          <a:lstStyle/>
          <a:p>
            <a:r>
              <a:rPr lang="nn-NO" dirty="0"/>
              <a:t>Rekruttering til verv</a:t>
            </a:r>
          </a:p>
        </p:txBody>
      </p:sp>
    </p:spTree>
    <p:extLst>
      <p:ext uri="{BB962C8B-B14F-4D97-AF65-F5344CB8AC3E}">
        <p14:creationId xmlns:p14="http://schemas.microsoft.com/office/powerpoint/2010/main" val="2746152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5" descr="Et bilde som inneholder person, bygning, utendørs, bilvei&#10;&#10;Automatisk generert beskrivelse">
            <a:extLst>
              <a:ext uri="{FF2B5EF4-FFF2-40B4-BE49-F238E27FC236}">
                <a16:creationId xmlns:a16="http://schemas.microsoft.com/office/drawing/2014/main" id="{EAA0F86F-052C-0247-A595-0F65AB8B10B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46" r="16646"/>
          <a:stretch/>
        </p:blipFill>
        <p:spPr/>
      </p:pic>
      <p:sp>
        <p:nvSpPr>
          <p:cNvPr id="3" name="Plassholder for tekst 2">
            <a:extLst>
              <a:ext uri="{FF2B5EF4-FFF2-40B4-BE49-F238E27FC236}">
                <a16:creationId xmlns:a16="http://schemas.microsoft.com/office/drawing/2014/main" id="{1CA50661-D4E8-384A-8AB0-9D54771B129C}"/>
              </a:ext>
            </a:extLst>
          </p:cNvPr>
          <p:cNvSpPr>
            <a:spLocks noGrp="1"/>
          </p:cNvSpPr>
          <p:nvPr>
            <p:ph type="body" sz="quarter" idx="14"/>
          </p:nvPr>
        </p:nvSpPr>
        <p:spPr/>
        <p:txBody>
          <a:bodyPr/>
          <a:lstStyle/>
          <a:p>
            <a:r>
              <a:rPr lang="nb-NO" dirty="0"/>
              <a:t>Sikre lokallagsdriften gjennom rekruttering til nye verv.</a:t>
            </a:r>
          </a:p>
          <a:p>
            <a:r>
              <a:rPr lang="nb-NO" dirty="0"/>
              <a:t>Legg merke til og spør aktuelle kandidater.</a:t>
            </a:r>
          </a:p>
          <a:p>
            <a:r>
              <a:rPr lang="nb-NO" dirty="0"/>
              <a:t>Finn svar på spørsmål.</a:t>
            </a:r>
          </a:p>
          <a:p>
            <a:r>
              <a:rPr lang="nb-NO" dirty="0"/>
              <a:t>Overlapp og opplæring.</a:t>
            </a:r>
          </a:p>
          <a:p>
            <a:endParaRPr lang="nb-NO" dirty="0"/>
          </a:p>
        </p:txBody>
      </p:sp>
      <p:sp>
        <p:nvSpPr>
          <p:cNvPr id="4" name="Tittel 3">
            <a:extLst>
              <a:ext uri="{FF2B5EF4-FFF2-40B4-BE49-F238E27FC236}">
                <a16:creationId xmlns:a16="http://schemas.microsoft.com/office/drawing/2014/main" id="{D08BE711-F23E-B041-8E26-F2F88CA857DB}"/>
              </a:ext>
            </a:extLst>
          </p:cNvPr>
          <p:cNvSpPr>
            <a:spLocks noGrp="1"/>
          </p:cNvSpPr>
          <p:nvPr>
            <p:ph type="title"/>
          </p:nvPr>
        </p:nvSpPr>
        <p:spPr/>
        <p:txBody>
          <a:bodyPr/>
          <a:lstStyle/>
          <a:p>
            <a:r>
              <a:rPr lang="nb-NO" dirty="0"/>
              <a:t>Rekruttering til verv</a:t>
            </a:r>
          </a:p>
        </p:txBody>
      </p:sp>
    </p:spTree>
    <p:extLst>
      <p:ext uri="{BB962C8B-B14F-4D97-AF65-F5344CB8AC3E}">
        <p14:creationId xmlns:p14="http://schemas.microsoft.com/office/powerpoint/2010/main" val="890265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27EB7026-E56E-B84C-894E-14E89ADD0B85}"/>
              </a:ext>
            </a:extLst>
          </p:cNvPr>
          <p:cNvSpPr>
            <a:spLocks noGrp="1"/>
          </p:cNvSpPr>
          <p:nvPr>
            <p:ph type="subTitle" idx="1"/>
          </p:nvPr>
        </p:nvSpPr>
        <p:spPr/>
        <p:txBody>
          <a:bodyPr/>
          <a:lstStyle/>
          <a:p>
            <a:r>
              <a:rPr lang="nn-NO" dirty="0"/>
              <a:t>Kontingent</a:t>
            </a:r>
          </a:p>
        </p:txBody>
      </p:sp>
    </p:spTree>
    <p:extLst>
      <p:ext uri="{BB962C8B-B14F-4D97-AF65-F5344CB8AC3E}">
        <p14:creationId xmlns:p14="http://schemas.microsoft.com/office/powerpoint/2010/main" val="3129829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2">
            <a:extLst>
              <a:ext uri="{FF2B5EF4-FFF2-40B4-BE49-F238E27FC236}">
                <a16:creationId xmlns:a16="http://schemas.microsoft.com/office/drawing/2014/main" id="{F059849D-0A3B-4F4E-9CBA-8B996B4DA4EC}"/>
              </a:ext>
            </a:extLst>
          </p:cNvPr>
          <p:cNvPicPr>
            <a:picLocks noGrp="1" noChangeAspect="1"/>
          </p:cNvPicPr>
          <p:nvPr>
            <p:ph type="pic" sz="quarter" idx="13"/>
          </p:nvPr>
        </p:nvPicPr>
        <p:blipFill rotWithShape="1">
          <a:blip r:embed="rId3"/>
          <a:srcRect l="16699" r="16699"/>
          <a:stretch/>
        </p:blipFill>
        <p:spPr>
          <a:prstGeom prst="rect">
            <a:avLst/>
          </a:prstGeom>
          <a:noFill/>
        </p:spPr>
      </p:pic>
      <p:sp>
        <p:nvSpPr>
          <p:cNvPr id="3" name="Plassholder for tekst 2">
            <a:extLst>
              <a:ext uri="{FF2B5EF4-FFF2-40B4-BE49-F238E27FC236}">
                <a16:creationId xmlns:a16="http://schemas.microsoft.com/office/drawing/2014/main" id="{D6105D0D-99EC-D048-855F-B406B3D435A3}"/>
              </a:ext>
            </a:extLst>
          </p:cNvPr>
          <p:cNvSpPr>
            <a:spLocks noGrp="1"/>
          </p:cNvSpPr>
          <p:nvPr>
            <p:ph type="body" sz="quarter" idx="14"/>
          </p:nvPr>
        </p:nvSpPr>
        <p:spPr/>
        <p:txBody>
          <a:bodyPr vert="horz" lIns="0" tIns="0" rIns="0" bIns="0" rtlCol="0" anchor="t">
            <a:normAutofit lnSpcReduction="10000"/>
          </a:bodyPr>
          <a:lstStyle/>
          <a:p>
            <a:pPr marL="251460" indent="-251460"/>
            <a:r>
              <a:rPr lang="nb-NO" dirty="0"/>
              <a:t>Krav om betalt kontingent for stemmerett.</a:t>
            </a:r>
            <a:endParaRPr lang="en-US"/>
          </a:p>
          <a:p>
            <a:pPr marL="251460" indent="-251460"/>
            <a:r>
              <a:rPr lang="nb-NO">
                <a:latin typeface="Arial"/>
                <a:cs typeface="Arial"/>
              </a:rPr>
              <a:t>Kontingent i epost i februar .</a:t>
            </a:r>
          </a:p>
          <a:p>
            <a:pPr marL="251460" indent="-251460"/>
            <a:r>
              <a:rPr lang="nb-NO">
                <a:latin typeface="Arial"/>
                <a:cs typeface="Arial"/>
              </a:rPr>
              <a:t>Påminnelse på SMS/Vipps i april .</a:t>
            </a:r>
          </a:p>
          <a:p>
            <a:pPr marL="251460" indent="-251460"/>
            <a:r>
              <a:rPr lang="nb-NO" dirty="0"/>
              <a:t>Postutsendelse i juni.</a:t>
            </a:r>
          </a:p>
          <a:p>
            <a:pPr marL="251460" indent="-251460"/>
            <a:r>
              <a:rPr lang="nb-NO">
                <a:latin typeface="Arial"/>
                <a:cs typeface="Arial"/>
              </a:rPr>
              <a:t>Påminnelse på SMS/Vipps i oktober.</a:t>
            </a:r>
          </a:p>
          <a:p>
            <a:pPr marL="251460" indent="-251460"/>
            <a:r>
              <a:rPr lang="nb-NO" dirty="0"/>
              <a:t>Ringerunde med lokallagene i november/desember.</a:t>
            </a:r>
          </a:p>
          <a:p>
            <a:pPr marL="251460" indent="-251460"/>
            <a:r>
              <a:rPr lang="nb-NO" err="1">
                <a:latin typeface="Arial"/>
                <a:cs typeface="Arial"/>
              </a:rPr>
              <a:t>Hypersys</a:t>
            </a:r>
            <a:r>
              <a:rPr lang="nb-NO">
                <a:latin typeface="Arial"/>
                <a:cs typeface="Arial"/>
              </a:rPr>
              <a:t>: Oversikt over betalte og </a:t>
            </a:r>
            <a:r>
              <a:rPr lang="nb-NO" dirty="0">
                <a:latin typeface="Arial"/>
                <a:cs typeface="Arial"/>
              </a:rPr>
              <a:t>ikke-betalte medlemmer.</a:t>
            </a:r>
          </a:p>
          <a:p>
            <a:pPr marL="251460" indent="-251460"/>
            <a:endParaRPr lang="nb-NO" dirty="0"/>
          </a:p>
        </p:txBody>
      </p:sp>
      <p:sp>
        <p:nvSpPr>
          <p:cNvPr id="4" name="Tittel 3">
            <a:extLst>
              <a:ext uri="{FF2B5EF4-FFF2-40B4-BE49-F238E27FC236}">
                <a16:creationId xmlns:a16="http://schemas.microsoft.com/office/drawing/2014/main" id="{8CB07E6C-E1DA-BF49-B6D8-265BAD2B6679}"/>
              </a:ext>
            </a:extLst>
          </p:cNvPr>
          <p:cNvSpPr>
            <a:spLocks noGrp="1"/>
          </p:cNvSpPr>
          <p:nvPr>
            <p:ph type="title"/>
          </p:nvPr>
        </p:nvSpPr>
        <p:spPr/>
        <p:txBody>
          <a:bodyPr/>
          <a:lstStyle/>
          <a:p>
            <a:r>
              <a:rPr lang="nb-NO" dirty="0"/>
              <a:t>Kontingent</a:t>
            </a:r>
          </a:p>
        </p:txBody>
      </p:sp>
    </p:spTree>
    <p:extLst>
      <p:ext uri="{BB962C8B-B14F-4D97-AF65-F5344CB8AC3E}">
        <p14:creationId xmlns:p14="http://schemas.microsoft.com/office/powerpoint/2010/main" val="229793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7E0CAA77-25C7-804B-A0CE-FBEB6F4335F4}"/>
              </a:ext>
            </a:extLst>
          </p:cNvPr>
          <p:cNvSpPr>
            <a:spLocks noGrp="1"/>
          </p:cNvSpPr>
          <p:nvPr>
            <p:ph type="subTitle" idx="1"/>
          </p:nvPr>
        </p:nvSpPr>
        <p:spPr/>
        <p:txBody>
          <a:bodyPr/>
          <a:lstStyle/>
          <a:p>
            <a:r>
              <a:rPr lang="nn-NO" dirty="0"/>
              <a:t>Nyttige verktøy</a:t>
            </a:r>
          </a:p>
        </p:txBody>
      </p:sp>
    </p:spTree>
    <p:extLst>
      <p:ext uri="{BB962C8B-B14F-4D97-AF65-F5344CB8AC3E}">
        <p14:creationId xmlns:p14="http://schemas.microsoft.com/office/powerpoint/2010/main" val="945025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674220-AF49-4EA3-8507-F7138A969604}"/>
              </a:ext>
            </a:extLst>
          </p:cNvPr>
          <p:cNvSpPr>
            <a:spLocks noGrp="1"/>
          </p:cNvSpPr>
          <p:nvPr>
            <p:ph idx="1"/>
          </p:nvPr>
        </p:nvSpPr>
        <p:spPr/>
        <p:txBody>
          <a:bodyPr vert="horz" lIns="0" tIns="0" rIns="0" bIns="0" rtlCol="0" anchor="t">
            <a:normAutofit/>
          </a:bodyPr>
          <a:lstStyle/>
          <a:p>
            <a:pPr marL="251460" indent="-251460"/>
            <a:r>
              <a:rPr lang="nb-NO" dirty="0">
                <a:cs typeface="Calibri"/>
              </a:rPr>
              <a:t>Nytt digital verktøy som skal gjøre det enklere å rekruttere aktivister</a:t>
            </a:r>
            <a:endParaRPr lang="nb-NO" dirty="0"/>
          </a:p>
          <a:p>
            <a:pPr marL="251460" indent="-251460"/>
            <a:r>
              <a:rPr lang="nb-NO" dirty="0">
                <a:cs typeface="Calibri"/>
              </a:rPr>
              <a:t>Nettportal der aktivister kan se hva som skjer nær dem og melde seg til aktiviteter</a:t>
            </a:r>
          </a:p>
          <a:p>
            <a:pPr marL="251460" indent="-251460"/>
            <a:r>
              <a:rPr lang="nb-NO" dirty="0">
                <a:cs typeface="Calibri"/>
              </a:rPr>
              <a:t>Ringefunksjon der utvalgte aktivister kan få ringeoppdrag</a:t>
            </a:r>
          </a:p>
          <a:p>
            <a:pPr marL="251460" indent="-251460"/>
            <a:r>
              <a:rPr lang="nb-NO" dirty="0">
                <a:cs typeface="Calibri"/>
              </a:rPr>
              <a:t>Spørreskjemaer om aktivitet i for eksempel valgkamper </a:t>
            </a:r>
          </a:p>
          <a:p>
            <a:pPr marL="251460" indent="-251460"/>
            <a:r>
              <a:rPr lang="nb-NO" dirty="0">
                <a:cs typeface="Calibri"/>
              </a:rPr>
              <a:t>Alle fylker har fått en </a:t>
            </a:r>
            <a:r>
              <a:rPr lang="nb-NO" dirty="0" err="1">
                <a:cs typeface="Calibri"/>
              </a:rPr>
              <a:t>Zetkin</a:t>
            </a:r>
            <a:r>
              <a:rPr lang="nb-NO" dirty="0">
                <a:cs typeface="Calibri"/>
              </a:rPr>
              <a:t>-portal for sitt fylke (</a:t>
            </a:r>
            <a:r>
              <a:rPr lang="nb-NO" dirty="0">
                <a:cs typeface="Calibri"/>
                <a:hlinkClick r:id="rId2"/>
              </a:rPr>
              <a:t>www.zetk.in/o/vestfold-og-telemark-sv</a:t>
            </a:r>
            <a:r>
              <a:rPr lang="nb-NO" dirty="0">
                <a:cs typeface="Calibri"/>
              </a:rPr>
              <a:t>) </a:t>
            </a:r>
            <a:endParaRPr lang="nb-NO" dirty="0"/>
          </a:p>
          <a:p>
            <a:pPr marL="251460" indent="-251460"/>
            <a:endParaRPr lang="nb-NO" dirty="0">
              <a:cs typeface="Calibri"/>
            </a:endParaRPr>
          </a:p>
        </p:txBody>
      </p:sp>
      <p:sp>
        <p:nvSpPr>
          <p:cNvPr id="2" name="Title 1">
            <a:extLst>
              <a:ext uri="{FF2B5EF4-FFF2-40B4-BE49-F238E27FC236}">
                <a16:creationId xmlns:a16="http://schemas.microsoft.com/office/drawing/2014/main" id="{BD8C2630-3A98-4570-95EA-63003CA81767}"/>
              </a:ext>
            </a:extLst>
          </p:cNvPr>
          <p:cNvSpPr>
            <a:spLocks noGrp="1"/>
          </p:cNvSpPr>
          <p:nvPr>
            <p:ph type="title"/>
          </p:nvPr>
        </p:nvSpPr>
        <p:spPr/>
        <p:txBody>
          <a:bodyPr/>
          <a:lstStyle/>
          <a:p>
            <a:r>
              <a:rPr lang="en-US">
                <a:cs typeface="Calibri"/>
              </a:rPr>
              <a:t>Zetkin</a:t>
            </a:r>
            <a:endParaRPr lang="en-US"/>
          </a:p>
        </p:txBody>
      </p:sp>
    </p:spTree>
    <p:extLst>
      <p:ext uri="{BB962C8B-B14F-4D97-AF65-F5344CB8AC3E}">
        <p14:creationId xmlns:p14="http://schemas.microsoft.com/office/powerpoint/2010/main" val="509146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51609EF-1CF4-1241-BF73-EF5FF40EDF0B}"/>
              </a:ext>
            </a:extLst>
          </p:cNvPr>
          <p:cNvSpPr>
            <a:spLocks noGrp="1"/>
          </p:cNvSpPr>
          <p:nvPr>
            <p:ph idx="1"/>
          </p:nvPr>
        </p:nvSpPr>
        <p:spPr/>
        <p:txBody>
          <a:bodyPr numCol="1">
            <a:normAutofit/>
          </a:bodyPr>
          <a:lstStyle/>
          <a:p>
            <a:pPr lvl="0"/>
            <a:r>
              <a:rPr lang="nb-NO" dirty="0"/>
              <a:t>Medlemsfilosofi</a:t>
            </a:r>
          </a:p>
          <a:p>
            <a:pPr lvl="0"/>
            <a:r>
              <a:rPr lang="nb-NO" dirty="0"/>
              <a:t>Rekruttering</a:t>
            </a:r>
          </a:p>
          <a:p>
            <a:pPr lvl="0"/>
            <a:r>
              <a:rPr lang="nb-NO" dirty="0"/>
              <a:t>Kontakt med medlemmer</a:t>
            </a:r>
          </a:p>
          <a:p>
            <a:pPr lvl="0"/>
            <a:r>
              <a:rPr lang="nb-NO" dirty="0"/>
              <a:t>Rekruttering til verv</a:t>
            </a:r>
          </a:p>
          <a:p>
            <a:pPr lvl="0"/>
            <a:r>
              <a:rPr lang="nb-NO" dirty="0"/>
              <a:t>Kontingent</a:t>
            </a:r>
          </a:p>
          <a:p>
            <a:pPr lvl="0"/>
            <a:r>
              <a:rPr lang="nb-NO" dirty="0"/>
              <a:t>Nyttige verktøy</a:t>
            </a:r>
          </a:p>
          <a:p>
            <a:pPr marL="0" indent="0">
              <a:buNone/>
            </a:pPr>
            <a:endParaRPr lang="nb-NO" dirty="0"/>
          </a:p>
        </p:txBody>
      </p:sp>
      <p:sp>
        <p:nvSpPr>
          <p:cNvPr id="3" name="Tittel 2">
            <a:extLst>
              <a:ext uri="{FF2B5EF4-FFF2-40B4-BE49-F238E27FC236}">
                <a16:creationId xmlns:a16="http://schemas.microsoft.com/office/drawing/2014/main" id="{F37E4999-EE5D-E44A-82C5-4210BAD388F7}"/>
              </a:ext>
            </a:extLst>
          </p:cNvPr>
          <p:cNvSpPr>
            <a:spLocks noGrp="1"/>
          </p:cNvSpPr>
          <p:nvPr>
            <p:ph type="title"/>
          </p:nvPr>
        </p:nvSpPr>
        <p:spPr/>
        <p:txBody>
          <a:bodyPr/>
          <a:lstStyle/>
          <a:p>
            <a:r>
              <a:rPr lang="nb-NO" dirty="0"/>
              <a:t>Tema </a:t>
            </a:r>
            <a:r>
              <a:rPr lang="nb-NO"/>
              <a:t>for kurset</a:t>
            </a:r>
            <a:endParaRPr lang="nb-NO" dirty="0"/>
          </a:p>
        </p:txBody>
      </p:sp>
    </p:spTree>
    <p:extLst>
      <p:ext uri="{BB962C8B-B14F-4D97-AF65-F5344CB8AC3E}">
        <p14:creationId xmlns:p14="http://schemas.microsoft.com/office/powerpoint/2010/main" val="3521088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a:extLst>
              <a:ext uri="{FF2B5EF4-FFF2-40B4-BE49-F238E27FC236}">
                <a16:creationId xmlns:a16="http://schemas.microsoft.com/office/drawing/2014/main" id="{E58E5388-DEE0-E74D-919D-D3CC3BF621E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514" t="-44853" r="-1" b="-39485"/>
          <a:stretch/>
        </p:blipFill>
        <p:spPr>
          <a:xfrm>
            <a:off x="6643867" y="2818009"/>
            <a:ext cx="5551308" cy="1225718"/>
          </a:xfrm>
        </p:spPr>
      </p:pic>
      <p:sp>
        <p:nvSpPr>
          <p:cNvPr id="2" name="Plassholder for innhold 1"/>
          <p:cNvSpPr>
            <a:spLocks noGrp="1"/>
          </p:cNvSpPr>
          <p:nvPr>
            <p:ph type="body" sz="quarter" idx="14"/>
          </p:nvPr>
        </p:nvSpPr>
        <p:spPr/>
        <p:txBody>
          <a:bodyPr>
            <a:noAutofit/>
          </a:bodyPr>
          <a:lstStyle/>
          <a:p>
            <a:r>
              <a:rPr lang="nb-NO" sz="2400" dirty="0"/>
              <a:t>Oversikt over alle medlemmer i lokallaget.</a:t>
            </a:r>
          </a:p>
          <a:p>
            <a:r>
              <a:rPr lang="nb-NO" sz="2400" dirty="0"/>
              <a:t>Oppdatere kontaktinfo til medlemmer.</a:t>
            </a:r>
          </a:p>
          <a:p>
            <a:r>
              <a:rPr lang="nb-NO" sz="2400" dirty="0"/>
              <a:t>Legge inn endringer i styret etter årsmøtet.</a:t>
            </a:r>
          </a:p>
          <a:p>
            <a:r>
              <a:rPr lang="nb-NO" sz="2400" dirty="0"/>
              <a:t>Sende ut informasjon til medlemmer.</a:t>
            </a:r>
          </a:p>
          <a:p>
            <a:r>
              <a:rPr lang="nb-NO" sz="2400" dirty="0"/>
              <a:t>Se betalingsstatus for kontingent.</a:t>
            </a:r>
          </a:p>
          <a:p>
            <a:r>
              <a:rPr lang="nb-NO" sz="2400" dirty="0"/>
              <a:t>Sentralt har ansvar for: inn- og utmelding, utsending av kontingent og autogirogaver.</a:t>
            </a:r>
          </a:p>
          <a:p>
            <a:r>
              <a:rPr lang="nb-NO" sz="2400" dirty="0"/>
              <a:t>Bruksanvisning </a:t>
            </a:r>
            <a:r>
              <a:rPr lang="nb-NO" sz="2400"/>
              <a:t>på Ressursbanken.</a:t>
            </a:r>
            <a:endParaRPr lang="nb-NO" sz="2400" dirty="0"/>
          </a:p>
        </p:txBody>
      </p:sp>
      <p:sp>
        <p:nvSpPr>
          <p:cNvPr id="4" name="Tittel 3"/>
          <p:cNvSpPr>
            <a:spLocks noGrp="1"/>
          </p:cNvSpPr>
          <p:nvPr>
            <p:ph type="title"/>
          </p:nvPr>
        </p:nvSpPr>
        <p:spPr/>
        <p:txBody>
          <a:bodyPr anchor="ctr">
            <a:normAutofit/>
          </a:bodyPr>
          <a:lstStyle/>
          <a:p>
            <a:r>
              <a:rPr lang="nb-NO" dirty="0" err="1"/>
              <a:t>Hypersys</a:t>
            </a:r>
            <a:r>
              <a:rPr lang="nb-NO" dirty="0"/>
              <a:t>: medlemsregisteret</a:t>
            </a:r>
          </a:p>
        </p:txBody>
      </p:sp>
    </p:spTree>
    <p:extLst>
      <p:ext uri="{BB962C8B-B14F-4D97-AF65-F5344CB8AC3E}">
        <p14:creationId xmlns:p14="http://schemas.microsoft.com/office/powerpoint/2010/main" val="4202464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6" descr="Et bilde som inneholder elektronikk, tastatur, sitter, datamaskin&#10;&#10;Automatisk generert beskrivelse">
            <a:extLst>
              <a:ext uri="{FF2B5EF4-FFF2-40B4-BE49-F238E27FC236}">
                <a16:creationId xmlns:a16="http://schemas.microsoft.com/office/drawing/2014/main" id="{3270DC4E-AF69-FA4D-9D8B-C87E8B561CA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41" r="16641"/>
          <a:stretch/>
        </p:blipFill>
        <p:spPr/>
      </p:pic>
      <p:sp>
        <p:nvSpPr>
          <p:cNvPr id="2" name="Plassholder for innhold 1">
            <a:extLst>
              <a:ext uri="{FF2B5EF4-FFF2-40B4-BE49-F238E27FC236}">
                <a16:creationId xmlns:a16="http://schemas.microsoft.com/office/drawing/2014/main" id="{F12F75B5-4649-7240-B970-803575043FBC}"/>
              </a:ext>
            </a:extLst>
          </p:cNvPr>
          <p:cNvSpPr>
            <a:spLocks noGrp="1"/>
          </p:cNvSpPr>
          <p:nvPr>
            <p:ph type="body" sz="quarter" idx="14"/>
          </p:nvPr>
        </p:nvSpPr>
        <p:spPr/>
        <p:txBody>
          <a:bodyPr>
            <a:normAutofit lnSpcReduction="10000"/>
          </a:bodyPr>
          <a:lstStyle/>
          <a:p>
            <a:r>
              <a:rPr lang="nb-NO" dirty="0"/>
              <a:t>Medlemskap er sensitiv informasjon</a:t>
            </a:r>
          </a:p>
          <a:p>
            <a:r>
              <a:rPr lang="nb-NO" dirty="0"/>
              <a:t>Verv er offentlig</a:t>
            </a:r>
          </a:p>
          <a:p>
            <a:r>
              <a:rPr lang="nb-NO" dirty="0"/>
              <a:t>Tilganger</a:t>
            </a:r>
          </a:p>
          <a:p>
            <a:r>
              <a:rPr lang="nb-NO" dirty="0"/>
              <a:t>Nivåstyring</a:t>
            </a:r>
          </a:p>
          <a:p>
            <a:r>
              <a:rPr lang="nb-NO" dirty="0"/>
              <a:t>Medlemmer kan be om innsyn</a:t>
            </a:r>
          </a:p>
          <a:p>
            <a:r>
              <a:rPr lang="nb-NO" dirty="0"/>
              <a:t>Lister kan gis til nominasjons- og valgkomiteer</a:t>
            </a:r>
          </a:p>
          <a:p>
            <a:r>
              <a:rPr lang="nb-NO" dirty="0"/>
              <a:t>Gi beskjed!</a:t>
            </a:r>
          </a:p>
          <a:p>
            <a:r>
              <a:rPr lang="nb-NO" dirty="0"/>
              <a:t>Følg lovverket!</a:t>
            </a:r>
          </a:p>
          <a:p>
            <a:endParaRPr lang="nb-NO" dirty="0"/>
          </a:p>
          <a:p>
            <a:endParaRPr lang="nb-NO" dirty="0"/>
          </a:p>
          <a:p>
            <a:endParaRPr lang="nb-NO" dirty="0"/>
          </a:p>
          <a:p>
            <a:endParaRPr lang="nb-NO" dirty="0"/>
          </a:p>
        </p:txBody>
      </p:sp>
      <p:sp>
        <p:nvSpPr>
          <p:cNvPr id="4" name="Tittel 3">
            <a:extLst>
              <a:ext uri="{FF2B5EF4-FFF2-40B4-BE49-F238E27FC236}">
                <a16:creationId xmlns:a16="http://schemas.microsoft.com/office/drawing/2014/main" id="{B4847E4D-304E-824A-92AA-AA2A398D8CD9}"/>
              </a:ext>
            </a:extLst>
          </p:cNvPr>
          <p:cNvSpPr>
            <a:spLocks noGrp="1"/>
          </p:cNvSpPr>
          <p:nvPr>
            <p:ph type="title"/>
          </p:nvPr>
        </p:nvSpPr>
        <p:spPr/>
        <p:txBody>
          <a:bodyPr/>
          <a:lstStyle/>
          <a:p>
            <a:r>
              <a:rPr lang="nb-NO" dirty="0"/>
              <a:t>Personvern</a:t>
            </a:r>
          </a:p>
        </p:txBody>
      </p:sp>
    </p:spTree>
    <p:extLst>
      <p:ext uri="{BB962C8B-B14F-4D97-AF65-F5344CB8AC3E}">
        <p14:creationId xmlns:p14="http://schemas.microsoft.com/office/powerpoint/2010/main" val="2696318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objekt, klokke, skilt&#10;&#10;Automatisk generert beskrivelse">
            <a:extLst>
              <a:ext uri="{FF2B5EF4-FFF2-40B4-BE49-F238E27FC236}">
                <a16:creationId xmlns:a16="http://schemas.microsoft.com/office/drawing/2014/main" id="{05930C95-B56A-ED43-A1BA-70296DD14B0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b="29890"/>
          <a:stretch/>
        </p:blipFill>
        <p:spPr>
          <a:xfrm>
            <a:off x="7454096" y="1782501"/>
            <a:ext cx="4741080" cy="4742477"/>
          </a:xfrm>
          <a:noFill/>
        </p:spPr>
      </p:pic>
      <p:sp>
        <p:nvSpPr>
          <p:cNvPr id="10" name="Content Placeholder 2">
            <a:extLst>
              <a:ext uri="{FF2B5EF4-FFF2-40B4-BE49-F238E27FC236}">
                <a16:creationId xmlns:a16="http://schemas.microsoft.com/office/drawing/2014/main" id="{789BC74C-A88D-4A4B-92FE-E098A2BDA2A0}"/>
              </a:ext>
            </a:extLst>
          </p:cNvPr>
          <p:cNvSpPr>
            <a:spLocks noGrp="1"/>
          </p:cNvSpPr>
          <p:nvPr>
            <p:ph type="body" sz="quarter" idx="14"/>
          </p:nvPr>
        </p:nvSpPr>
        <p:spPr/>
        <p:txBody>
          <a:bodyPr>
            <a:normAutofit/>
          </a:bodyPr>
          <a:lstStyle/>
          <a:p>
            <a:r>
              <a:rPr lang="en-US" dirty="0">
                <a:hlinkClick r:id="rId3"/>
              </a:rPr>
              <a:t>Ressursbanken</a:t>
            </a:r>
            <a:endParaRPr lang="en-US" dirty="0">
              <a:hlinkClick r:id="rId4"/>
            </a:endParaRPr>
          </a:p>
          <a:p>
            <a:r>
              <a:rPr lang="en-US" dirty="0">
                <a:hlinkClick r:id="rId4"/>
              </a:rPr>
              <a:t>Lokallagshåndboka</a:t>
            </a:r>
            <a:endParaRPr lang="en-US" dirty="0"/>
          </a:p>
          <a:p>
            <a:r>
              <a:rPr lang="en-US" dirty="0">
                <a:hlinkClick r:id="rId5"/>
              </a:rPr>
              <a:t>Bruksanvisning til medlemsregisteret</a:t>
            </a:r>
            <a:endParaRPr lang="en-US" dirty="0"/>
          </a:p>
          <a:p>
            <a:r>
              <a:rPr lang="en-US" dirty="0">
                <a:hlinkClick r:id="rId6"/>
              </a:rPr>
              <a:t>Tips </a:t>
            </a:r>
            <a:r>
              <a:rPr lang="en-US" dirty="0" err="1">
                <a:hlinkClick r:id="rId6"/>
              </a:rPr>
              <a:t>til</a:t>
            </a:r>
            <a:r>
              <a:rPr lang="en-US" dirty="0">
                <a:hlinkClick r:id="rId6"/>
              </a:rPr>
              <a:t> </a:t>
            </a:r>
            <a:r>
              <a:rPr lang="en-US" dirty="0" err="1">
                <a:hlinkClick r:id="rId6"/>
              </a:rPr>
              <a:t>oppfølging</a:t>
            </a:r>
            <a:r>
              <a:rPr lang="en-US" dirty="0">
                <a:hlinkClick r:id="rId6"/>
              </a:rPr>
              <a:t> av </a:t>
            </a:r>
            <a:r>
              <a:rPr lang="en-US" dirty="0" err="1">
                <a:hlinkClick r:id="rId6"/>
              </a:rPr>
              <a:t>nye</a:t>
            </a:r>
            <a:r>
              <a:rPr lang="en-US" dirty="0">
                <a:hlinkClick r:id="rId6"/>
              </a:rPr>
              <a:t> </a:t>
            </a:r>
            <a:r>
              <a:rPr lang="en-US" dirty="0" err="1">
                <a:hlinkClick r:id="rId6"/>
              </a:rPr>
              <a:t>medlemmer</a:t>
            </a:r>
            <a:endParaRPr lang="en-US" dirty="0"/>
          </a:p>
        </p:txBody>
      </p:sp>
      <p:sp>
        <p:nvSpPr>
          <p:cNvPr id="12" name="Title 3">
            <a:extLst>
              <a:ext uri="{FF2B5EF4-FFF2-40B4-BE49-F238E27FC236}">
                <a16:creationId xmlns:a16="http://schemas.microsoft.com/office/drawing/2014/main" id="{B5ADB4C2-9825-42EB-8433-F2438BB4768D}"/>
              </a:ext>
            </a:extLst>
          </p:cNvPr>
          <p:cNvSpPr>
            <a:spLocks noGrp="1"/>
          </p:cNvSpPr>
          <p:nvPr>
            <p:ph type="title"/>
          </p:nvPr>
        </p:nvSpPr>
        <p:spPr/>
        <p:txBody>
          <a:bodyPr/>
          <a:lstStyle/>
          <a:p>
            <a:r>
              <a:rPr lang="en-US" dirty="0" err="1"/>
              <a:t>Nyttige</a:t>
            </a:r>
            <a:r>
              <a:rPr lang="en-US" dirty="0"/>
              <a:t> </a:t>
            </a:r>
            <a:r>
              <a:rPr lang="en-US" dirty="0" err="1"/>
              <a:t>ressurser</a:t>
            </a:r>
            <a:endParaRPr lang="en-US" dirty="0"/>
          </a:p>
        </p:txBody>
      </p:sp>
    </p:spTree>
    <p:extLst>
      <p:ext uri="{BB962C8B-B14F-4D97-AF65-F5344CB8AC3E}">
        <p14:creationId xmlns:p14="http://schemas.microsoft.com/office/powerpoint/2010/main" val="866610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517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2059B8EF-E0BA-C845-A8EA-5CDFE3363E67}"/>
              </a:ext>
            </a:extLst>
          </p:cNvPr>
          <p:cNvSpPr>
            <a:spLocks noGrp="1"/>
          </p:cNvSpPr>
          <p:nvPr>
            <p:ph idx="1"/>
          </p:nvPr>
        </p:nvSpPr>
        <p:spPr>
          <a:xfrm>
            <a:off x="1636780" y="2734818"/>
            <a:ext cx="9653287" cy="1704160"/>
          </a:xfrm>
        </p:spPr>
        <p:txBody>
          <a:bodyPr/>
          <a:lstStyle/>
          <a:p>
            <a:pPr marL="0" indent="0">
              <a:buNone/>
            </a:pPr>
            <a:r>
              <a:rPr lang="nb-NO" i="1" dirty="0"/>
              <a:t>SV skal være et utadvendt, inkluderende, lyttende og mangfoldig parti som inviterer folk med på laget og med på å bygge et samfunn for de mange, ikke – for de få.</a:t>
            </a:r>
            <a:endParaRPr lang="nn-NO" dirty="0"/>
          </a:p>
        </p:txBody>
      </p:sp>
    </p:spTree>
    <p:extLst>
      <p:ext uri="{BB962C8B-B14F-4D97-AF65-F5344CB8AC3E}">
        <p14:creationId xmlns:p14="http://schemas.microsoft.com/office/powerpoint/2010/main" val="1677321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person, bygning, stående, poserer&#10;&#10;Automatisk generert beskrivelse">
            <a:extLst>
              <a:ext uri="{FF2B5EF4-FFF2-40B4-BE49-F238E27FC236}">
                <a16:creationId xmlns:a16="http://schemas.microsoft.com/office/drawing/2014/main" id="{FB8C82A8-8035-5544-9D13-28623DA70C97}"/>
              </a:ext>
            </a:extLst>
          </p:cNvPr>
          <p:cNvPicPr>
            <a:picLocks noChangeAspect="1"/>
          </p:cNvPicPr>
          <p:nvPr/>
        </p:nvPicPr>
        <p:blipFill rotWithShape="1">
          <a:blip r:embed="rId3">
            <a:extLst>
              <a:ext uri="{28A0092B-C50C-407E-A947-70E740481C1C}">
                <a14:useLocalDpi xmlns:a14="http://schemas.microsoft.com/office/drawing/2010/main" val="0"/>
              </a:ext>
            </a:extLst>
          </a:blip>
          <a:srcRect l="19093" r="14176"/>
          <a:stretch/>
        </p:blipFill>
        <p:spPr>
          <a:xfrm>
            <a:off x="7454096" y="1782501"/>
            <a:ext cx="4741080" cy="4742477"/>
          </a:xfrm>
          <a:prstGeom prst="rect">
            <a:avLst/>
          </a:prstGeom>
          <a:noFill/>
        </p:spPr>
      </p:pic>
      <p:sp>
        <p:nvSpPr>
          <p:cNvPr id="2" name="Plassholder for tekst 1">
            <a:extLst>
              <a:ext uri="{FF2B5EF4-FFF2-40B4-BE49-F238E27FC236}">
                <a16:creationId xmlns:a16="http://schemas.microsoft.com/office/drawing/2014/main" id="{EDBB9763-1BB9-AD4F-9A20-33812530CB9B}"/>
              </a:ext>
            </a:extLst>
          </p:cNvPr>
          <p:cNvSpPr>
            <a:spLocks noGrp="1"/>
          </p:cNvSpPr>
          <p:nvPr>
            <p:ph type="body" sz="quarter" idx="14"/>
          </p:nvPr>
        </p:nvSpPr>
        <p:spPr/>
        <p:txBody>
          <a:bodyPr>
            <a:normAutofit/>
          </a:bodyPr>
          <a:lstStyle/>
          <a:p>
            <a:r>
              <a:rPr lang="nb-NO"/>
              <a:t>Lokallagets arbeid er av medlemmer</a:t>
            </a:r>
          </a:p>
          <a:p>
            <a:r>
              <a:rPr lang="nb-NO"/>
              <a:t>Medlemmene er den viktigste ressursen i partiet</a:t>
            </a:r>
          </a:p>
          <a:p>
            <a:r>
              <a:rPr lang="nb-NO"/>
              <a:t>Viktige forutsetninger:</a:t>
            </a:r>
          </a:p>
          <a:p>
            <a:pPr lvl="1"/>
            <a:r>
              <a:rPr lang="nb-NO"/>
              <a:t>Lokallaget er attraktivt og relevant for medlemmer</a:t>
            </a:r>
          </a:p>
          <a:p>
            <a:pPr lvl="1"/>
            <a:r>
              <a:rPr lang="nb-NO"/>
              <a:t>Åpen og inkluderende kultur</a:t>
            </a:r>
          </a:p>
          <a:p>
            <a:pPr lvl="1"/>
            <a:r>
              <a:rPr lang="nb-NO"/>
              <a:t>Kan tilby aktiviteter og involvering av medlemmer</a:t>
            </a:r>
          </a:p>
          <a:p>
            <a:endParaRPr lang="nb-NO" dirty="0"/>
          </a:p>
        </p:txBody>
      </p:sp>
      <p:sp>
        <p:nvSpPr>
          <p:cNvPr id="4" name="Tittel 3">
            <a:extLst>
              <a:ext uri="{FF2B5EF4-FFF2-40B4-BE49-F238E27FC236}">
                <a16:creationId xmlns:a16="http://schemas.microsoft.com/office/drawing/2014/main" id="{05E5705E-52FF-0041-85CD-E0CCE3792880}"/>
              </a:ext>
            </a:extLst>
          </p:cNvPr>
          <p:cNvSpPr>
            <a:spLocks noGrp="1"/>
          </p:cNvSpPr>
          <p:nvPr>
            <p:ph type="title"/>
          </p:nvPr>
        </p:nvSpPr>
        <p:spPr/>
        <p:txBody>
          <a:bodyPr anchor="ctr">
            <a:normAutofit/>
          </a:bodyPr>
          <a:lstStyle/>
          <a:p>
            <a:r>
              <a:rPr lang="nb-NO" dirty="0"/>
              <a:t>Medlemsfilosofi	</a:t>
            </a:r>
          </a:p>
        </p:txBody>
      </p:sp>
    </p:spTree>
    <p:extLst>
      <p:ext uri="{BB962C8B-B14F-4D97-AF65-F5344CB8AC3E}">
        <p14:creationId xmlns:p14="http://schemas.microsoft.com/office/powerpoint/2010/main" val="1174060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113ED5E0-5052-D744-8445-28FDD468986A}"/>
              </a:ext>
            </a:extLst>
          </p:cNvPr>
          <p:cNvSpPr>
            <a:spLocks noGrp="1"/>
          </p:cNvSpPr>
          <p:nvPr>
            <p:ph type="pic" sz="quarter" idx="13"/>
          </p:nvPr>
        </p:nvSpPr>
        <p:spPr/>
      </p:sp>
      <p:sp>
        <p:nvSpPr>
          <p:cNvPr id="4" name="Tittel 3">
            <a:extLst>
              <a:ext uri="{FF2B5EF4-FFF2-40B4-BE49-F238E27FC236}">
                <a16:creationId xmlns:a16="http://schemas.microsoft.com/office/drawing/2014/main" id="{0B5311EA-127E-9346-83FF-5333BFC2560D}"/>
              </a:ext>
            </a:extLst>
          </p:cNvPr>
          <p:cNvSpPr>
            <a:spLocks noGrp="1"/>
          </p:cNvSpPr>
          <p:nvPr>
            <p:ph type="title"/>
          </p:nvPr>
        </p:nvSpPr>
        <p:spPr/>
        <p:txBody>
          <a:bodyPr/>
          <a:lstStyle/>
          <a:p>
            <a:r>
              <a:rPr lang="nb-NO" dirty="0"/>
              <a:t>Lokallagets kontaktflater</a:t>
            </a:r>
          </a:p>
        </p:txBody>
      </p:sp>
      <p:graphicFrame>
        <p:nvGraphicFramePr>
          <p:cNvPr id="5" name="Plassholder for innhold 3">
            <a:extLst>
              <a:ext uri="{FF2B5EF4-FFF2-40B4-BE49-F238E27FC236}">
                <a16:creationId xmlns:a16="http://schemas.microsoft.com/office/drawing/2014/main" id="{86554CB4-22CF-474C-9BF1-9949E2CE7041}"/>
              </a:ext>
            </a:extLst>
          </p:cNvPr>
          <p:cNvGraphicFramePr>
            <a:graphicFrameLocks/>
          </p:cNvGraphicFramePr>
          <p:nvPr>
            <p:extLst>
              <p:ext uri="{D42A27DB-BD31-4B8C-83A1-F6EECF244321}">
                <p14:modId xmlns:p14="http://schemas.microsoft.com/office/powerpoint/2010/main" val="3970346469"/>
              </p:ext>
            </p:extLst>
          </p:nvPr>
        </p:nvGraphicFramePr>
        <p:xfrm>
          <a:off x="448242" y="1599617"/>
          <a:ext cx="11298690" cy="4939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29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B6138BF9-CC4C-0A48-BCBF-B7B06316F60B}"/>
              </a:ext>
            </a:extLst>
          </p:cNvPr>
          <p:cNvSpPr>
            <a:spLocks noGrp="1"/>
          </p:cNvSpPr>
          <p:nvPr>
            <p:ph type="subTitle" idx="1"/>
          </p:nvPr>
        </p:nvSpPr>
        <p:spPr/>
        <p:txBody>
          <a:bodyPr/>
          <a:lstStyle/>
          <a:p>
            <a:r>
              <a:rPr lang="nn-NO" dirty="0"/>
              <a:t>Rekruttering</a:t>
            </a:r>
          </a:p>
        </p:txBody>
      </p:sp>
    </p:spTree>
    <p:extLst>
      <p:ext uri="{BB962C8B-B14F-4D97-AF65-F5344CB8AC3E}">
        <p14:creationId xmlns:p14="http://schemas.microsoft.com/office/powerpoint/2010/main" val="365875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that are standing in the grass&#10;&#10;Description automatically generated">
            <a:extLst>
              <a:ext uri="{FF2B5EF4-FFF2-40B4-BE49-F238E27FC236}">
                <a16:creationId xmlns:a16="http://schemas.microsoft.com/office/drawing/2014/main" id="{5266FC2C-CA0B-4F34-B212-79A7F3B0B570}"/>
              </a:ext>
            </a:extLst>
          </p:cNvPr>
          <p:cNvPicPr>
            <a:picLocks noGrp="1" noChangeAspect="1"/>
          </p:cNvPicPr>
          <p:nvPr>
            <p:ph type="pic" sz="quarter" idx="13"/>
          </p:nvPr>
        </p:nvPicPr>
        <p:blipFill rotWithShape="1">
          <a:blip r:embed="rId3"/>
          <a:srcRect l="12500" r="12500"/>
          <a:stretch/>
        </p:blipFill>
        <p:spPr/>
      </p:pic>
      <p:sp>
        <p:nvSpPr>
          <p:cNvPr id="2" name="Plassholder for innhold 1">
            <a:extLst>
              <a:ext uri="{FF2B5EF4-FFF2-40B4-BE49-F238E27FC236}">
                <a16:creationId xmlns:a16="http://schemas.microsoft.com/office/drawing/2014/main" id="{A6D54F09-9E53-8E41-BA62-B4621EF0E621}"/>
              </a:ext>
            </a:extLst>
          </p:cNvPr>
          <p:cNvSpPr>
            <a:spLocks noGrp="1"/>
          </p:cNvSpPr>
          <p:nvPr>
            <p:ph type="body" sz="quarter" idx="14"/>
          </p:nvPr>
        </p:nvSpPr>
        <p:spPr>
          <a:xfrm>
            <a:off x="451413" y="1782501"/>
            <a:ext cx="6686069" cy="4742477"/>
          </a:xfrm>
        </p:spPr>
        <p:txBody>
          <a:bodyPr>
            <a:normAutofit fontScale="85000" lnSpcReduction="10000"/>
          </a:bodyPr>
          <a:lstStyle/>
          <a:p>
            <a:pPr fontAlgn="base"/>
            <a:r>
              <a:rPr lang="nb-NO" dirty="0"/>
              <a:t>Hvorfor skal folk bli medlem i SV?</a:t>
            </a:r>
            <a:endParaRPr lang="en-US" dirty="0"/>
          </a:p>
          <a:p>
            <a:pPr fontAlgn="base"/>
            <a:r>
              <a:rPr lang="nb-NO" dirty="0"/>
              <a:t>Spørsmål til diskusjon: </a:t>
            </a:r>
            <a:r>
              <a:rPr lang="en-US" dirty="0"/>
              <a:t>​</a:t>
            </a:r>
          </a:p>
          <a:p>
            <a:pPr lvl="1" fontAlgn="base"/>
            <a:r>
              <a:rPr lang="nb-NO" dirty="0"/>
              <a:t>Hva kan lokallaget vårt tilby medlemmene våre?</a:t>
            </a:r>
            <a:r>
              <a:rPr lang="en-US" dirty="0"/>
              <a:t>​</a:t>
            </a:r>
          </a:p>
          <a:p>
            <a:pPr lvl="1" fontAlgn="base"/>
            <a:r>
              <a:rPr lang="nb-NO" dirty="0"/>
              <a:t>Hva gjør at folk har lyst til å engasjere seg akkurat hos oss?</a:t>
            </a:r>
            <a:r>
              <a:rPr lang="en-US" dirty="0"/>
              <a:t>​</a:t>
            </a:r>
          </a:p>
          <a:p>
            <a:pPr lvl="1" fontAlgn="base"/>
            <a:r>
              <a:rPr lang="nb-NO" dirty="0"/>
              <a:t>Hvem er de potensielle medlemmene våre?</a:t>
            </a:r>
            <a:r>
              <a:rPr lang="en-US" dirty="0"/>
              <a:t>​</a:t>
            </a:r>
          </a:p>
          <a:p>
            <a:pPr lvl="1" fontAlgn="base"/>
            <a:r>
              <a:rPr lang="nb-NO" dirty="0"/>
              <a:t>Hvordan når vi dem?</a:t>
            </a:r>
            <a:r>
              <a:rPr lang="en-US" dirty="0"/>
              <a:t>​</a:t>
            </a:r>
          </a:p>
          <a:p>
            <a:pPr lvl="1" fontAlgn="base"/>
            <a:r>
              <a:rPr lang="nb-NO" dirty="0"/>
              <a:t>Må vi tilpasse aktiviteter eller lokallagskulturen for å være mer attraktive?</a:t>
            </a:r>
          </a:p>
          <a:p>
            <a:pPr lvl="1" fontAlgn="base"/>
            <a:r>
              <a:rPr lang="nb-NO" dirty="0"/>
              <a:t>Hva betyr det å ha tilbud for å treffe mest mulig folk?</a:t>
            </a:r>
          </a:p>
          <a:p>
            <a:pPr lvl="1" fontAlgn="base"/>
            <a:endParaRPr lang="en-US" dirty="0"/>
          </a:p>
          <a:p>
            <a:endParaRPr lang="nb-NO" dirty="0"/>
          </a:p>
        </p:txBody>
      </p:sp>
      <p:sp>
        <p:nvSpPr>
          <p:cNvPr id="3" name="Tittel 2">
            <a:extLst>
              <a:ext uri="{FF2B5EF4-FFF2-40B4-BE49-F238E27FC236}">
                <a16:creationId xmlns:a16="http://schemas.microsoft.com/office/drawing/2014/main" id="{F3DA3762-29C1-BD48-96FF-FD9A4039139E}"/>
              </a:ext>
            </a:extLst>
          </p:cNvPr>
          <p:cNvSpPr>
            <a:spLocks noGrp="1"/>
          </p:cNvSpPr>
          <p:nvPr>
            <p:ph type="title"/>
          </p:nvPr>
        </p:nvSpPr>
        <p:spPr/>
        <p:txBody>
          <a:bodyPr/>
          <a:lstStyle/>
          <a:p>
            <a:r>
              <a:rPr lang="nb-NO" dirty="0"/>
              <a:t>Rekruttering</a:t>
            </a:r>
          </a:p>
        </p:txBody>
      </p:sp>
    </p:spTree>
    <p:extLst>
      <p:ext uri="{BB962C8B-B14F-4D97-AF65-F5344CB8AC3E}">
        <p14:creationId xmlns:p14="http://schemas.microsoft.com/office/powerpoint/2010/main" val="1715787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A couple of people that are talking to each other&#10;&#10;Description automatically generated">
            <a:extLst>
              <a:ext uri="{FF2B5EF4-FFF2-40B4-BE49-F238E27FC236}">
                <a16:creationId xmlns:a16="http://schemas.microsoft.com/office/drawing/2014/main" id="{3A00D290-79CD-AE46-9413-C5292CAE9590}"/>
              </a:ext>
            </a:extLst>
          </p:cNvPr>
          <p:cNvPicPr>
            <a:picLocks noGrp="1" noChangeAspect="1"/>
          </p:cNvPicPr>
          <p:nvPr>
            <p:ph type="pic" sz="quarter" idx="13"/>
          </p:nvPr>
        </p:nvPicPr>
        <p:blipFill rotWithShape="1">
          <a:blip r:embed="rId3"/>
          <a:srcRect l="16676" r="16676"/>
          <a:stretch/>
        </p:blipFill>
        <p:spPr>
          <a:xfrm>
            <a:off x="7454096" y="1782501"/>
            <a:ext cx="4741080" cy="4742477"/>
          </a:xfrm>
          <a:prstGeom prst="rect">
            <a:avLst/>
          </a:prstGeom>
          <a:noFill/>
        </p:spPr>
      </p:pic>
      <p:sp>
        <p:nvSpPr>
          <p:cNvPr id="3" name="Plassholder for tekst 2">
            <a:extLst>
              <a:ext uri="{FF2B5EF4-FFF2-40B4-BE49-F238E27FC236}">
                <a16:creationId xmlns:a16="http://schemas.microsoft.com/office/drawing/2014/main" id="{A63FAFF2-D83D-9A44-B578-6527548DD543}"/>
              </a:ext>
            </a:extLst>
          </p:cNvPr>
          <p:cNvSpPr>
            <a:spLocks noGrp="1"/>
          </p:cNvSpPr>
          <p:nvPr>
            <p:ph type="body" sz="quarter" idx="14"/>
          </p:nvPr>
        </p:nvSpPr>
        <p:spPr/>
        <p:txBody>
          <a:bodyPr/>
          <a:lstStyle/>
          <a:p>
            <a:pPr fontAlgn="base"/>
            <a:r>
              <a:rPr lang="nb-NO" dirty="0"/>
              <a:t>Vær hyggelig, synlig og tydelig​</a:t>
            </a:r>
          </a:p>
          <a:p>
            <a:pPr fontAlgn="base"/>
            <a:r>
              <a:rPr lang="nb-NO" dirty="0"/>
              <a:t>Husk øyekontakt​</a:t>
            </a:r>
          </a:p>
          <a:p>
            <a:pPr fontAlgn="base"/>
            <a:r>
              <a:rPr lang="nb-NO" dirty="0"/>
              <a:t>Hold samtalen i gang ​</a:t>
            </a:r>
          </a:p>
          <a:p>
            <a:pPr fontAlgn="base"/>
            <a:r>
              <a:rPr lang="nb-NO" dirty="0"/>
              <a:t>Avslutning og videre oppfølging</a:t>
            </a:r>
          </a:p>
        </p:txBody>
      </p:sp>
      <p:sp>
        <p:nvSpPr>
          <p:cNvPr id="4" name="Tittel 3">
            <a:extLst>
              <a:ext uri="{FF2B5EF4-FFF2-40B4-BE49-F238E27FC236}">
                <a16:creationId xmlns:a16="http://schemas.microsoft.com/office/drawing/2014/main" id="{13802D05-E1D3-614E-8865-E375B29C31C8}"/>
              </a:ext>
            </a:extLst>
          </p:cNvPr>
          <p:cNvSpPr>
            <a:spLocks noGrp="1"/>
          </p:cNvSpPr>
          <p:nvPr>
            <p:ph type="title"/>
          </p:nvPr>
        </p:nvSpPr>
        <p:spPr/>
        <p:txBody>
          <a:bodyPr/>
          <a:lstStyle/>
          <a:p>
            <a:r>
              <a:rPr lang="nb-NO" dirty="0"/>
              <a:t>I møte med folk</a:t>
            </a:r>
          </a:p>
        </p:txBody>
      </p:sp>
    </p:spTree>
    <p:extLst>
      <p:ext uri="{BB962C8B-B14F-4D97-AF65-F5344CB8AC3E}">
        <p14:creationId xmlns:p14="http://schemas.microsoft.com/office/powerpoint/2010/main" val="3191849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BFA5C751-6920-A845-A98F-3B5A50D2AC32}"/>
              </a:ext>
            </a:extLst>
          </p:cNvPr>
          <p:cNvSpPr>
            <a:spLocks noGrp="1"/>
          </p:cNvSpPr>
          <p:nvPr>
            <p:ph type="body" sz="quarter" idx="14"/>
          </p:nvPr>
        </p:nvSpPr>
        <p:spPr/>
        <p:txBody>
          <a:bodyPr>
            <a:normAutofit fontScale="92500" lnSpcReduction="10000"/>
          </a:bodyPr>
          <a:lstStyle/>
          <a:p>
            <a:r>
              <a:rPr lang="nb-NO" dirty="0"/>
              <a:t>Lokallagsleder har oversikt over sine medlemmer.</a:t>
            </a:r>
          </a:p>
          <a:p>
            <a:r>
              <a:rPr lang="nb-NO" dirty="0"/>
              <a:t>Lokallagsleder eller medlemsansvarlig ringer alle nye medlemmer.</a:t>
            </a:r>
          </a:p>
          <a:p>
            <a:r>
              <a:rPr lang="nb-NO" dirty="0"/>
              <a:t>Hør gjerne om nye medlemmer vil være aktive og hvordan de vil bidra.</a:t>
            </a:r>
          </a:p>
          <a:p>
            <a:r>
              <a:rPr lang="nb-NO" dirty="0"/>
              <a:t>Alle nye medlemmer får velkomstpakker i posten.</a:t>
            </a:r>
          </a:p>
          <a:p>
            <a:r>
              <a:rPr lang="nb-NO" dirty="0"/>
              <a:t>Nye medlemmer bør kjenne kontaktpunkter i partiet.</a:t>
            </a:r>
          </a:p>
          <a:p>
            <a:r>
              <a:rPr lang="nb-NO" dirty="0"/>
              <a:t>Sårbar periode: ett til to år.</a:t>
            </a:r>
          </a:p>
        </p:txBody>
      </p:sp>
      <p:sp>
        <p:nvSpPr>
          <p:cNvPr id="4" name="Tittel 3">
            <a:extLst>
              <a:ext uri="{FF2B5EF4-FFF2-40B4-BE49-F238E27FC236}">
                <a16:creationId xmlns:a16="http://schemas.microsoft.com/office/drawing/2014/main" id="{3B83E2C9-EA57-8442-BB07-5ADA36F8523C}"/>
              </a:ext>
            </a:extLst>
          </p:cNvPr>
          <p:cNvSpPr>
            <a:spLocks noGrp="1"/>
          </p:cNvSpPr>
          <p:nvPr>
            <p:ph type="title"/>
          </p:nvPr>
        </p:nvSpPr>
        <p:spPr/>
        <p:txBody>
          <a:bodyPr>
            <a:noAutofit/>
          </a:bodyPr>
          <a:lstStyle/>
          <a:p>
            <a:r>
              <a:rPr lang="nb-NO" sz="3000" dirty="0"/>
              <a:t>Hvordan skal vi ta i mot nye medlemmer?</a:t>
            </a:r>
          </a:p>
        </p:txBody>
      </p:sp>
      <p:pic>
        <p:nvPicPr>
          <p:cNvPr id="7" name="Picture 7" descr="A group of people standing on a sidewalk&#10;&#10;Description automatically generated">
            <a:extLst>
              <a:ext uri="{FF2B5EF4-FFF2-40B4-BE49-F238E27FC236}">
                <a16:creationId xmlns:a16="http://schemas.microsoft.com/office/drawing/2014/main" id="{8CC20BBE-C4B6-4793-BAE4-EBC68CA9A144}"/>
              </a:ext>
            </a:extLst>
          </p:cNvPr>
          <p:cNvPicPr>
            <a:picLocks noGrp="1" noChangeAspect="1"/>
          </p:cNvPicPr>
          <p:nvPr>
            <p:ph type="pic" sz="quarter" idx="13"/>
          </p:nvPr>
        </p:nvPicPr>
        <p:blipFill rotWithShape="1">
          <a:blip r:embed="rId3"/>
          <a:srcRect l="16667" r="16667"/>
          <a:stretch/>
        </p:blipFill>
        <p:spPr/>
      </p:pic>
    </p:spTree>
    <p:extLst>
      <p:ext uri="{BB962C8B-B14F-4D97-AF65-F5344CB8AC3E}">
        <p14:creationId xmlns:p14="http://schemas.microsoft.com/office/powerpoint/2010/main" val="437666465"/>
      </p:ext>
    </p:extLst>
  </p:cSld>
  <p:clrMapOvr>
    <a:masterClrMapping/>
  </p:clrMapOvr>
</p:sld>
</file>

<file path=ppt/theme/theme1.xml><?xml version="1.0" encoding="utf-8"?>
<a:theme xmlns:a="http://schemas.openxmlformats.org/drawingml/2006/main" name="2_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4" id="{6FF3C1C6-3C7C-334B-AA77-FD27DDD0D102}" vid="{00FCA780-AA58-2A48-8BFA-FD8AF42BB89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983D349A7AA174D8A9642BF56C64138" ma:contentTypeVersion="6" ma:contentTypeDescription="Opprett et nytt dokument." ma:contentTypeScope="" ma:versionID="fc4a3ad9aea5f35cde60169661377732">
  <xsd:schema xmlns:xsd="http://www.w3.org/2001/XMLSchema" xmlns:xs="http://www.w3.org/2001/XMLSchema" xmlns:p="http://schemas.microsoft.com/office/2006/metadata/properties" xmlns:ns2="d369f15b-07db-4e81-b608-0c5721a71188" xmlns:ns3="17812b77-acf7-4590-99b2-639b0da358c3" targetNamespace="http://schemas.microsoft.com/office/2006/metadata/properties" ma:root="true" ma:fieldsID="14dd673d79ebc641cb406911111422af" ns2:_="" ns3:_="">
    <xsd:import namespace="d369f15b-07db-4e81-b608-0c5721a71188"/>
    <xsd:import namespace="17812b77-acf7-4590-99b2-639b0da358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69f15b-07db-4e81-b608-0c5721a711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812b77-acf7-4590-99b2-639b0da358c3"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871B0A-0A31-4462-8913-C30FEFAE19E0}">
  <ds:schemaRefs>
    <ds:schemaRef ds:uri="http://purl.org/dc/terms/"/>
    <ds:schemaRef ds:uri="d369f15b-07db-4e81-b608-0c5721a71188"/>
    <ds:schemaRef ds:uri="http://purl.org/dc/dcmitype/"/>
    <ds:schemaRef ds:uri="http://purl.org/dc/elements/1.1/"/>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17812b77-acf7-4590-99b2-639b0da358c3"/>
  </ds:schemaRefs>
</ds:datastoreItem>
</file>

<file path=customXml/itemProps2.xml><?xml version="1.0" encoding="utf-8"?>
<ds:datastoreItem xmlns:ds="http://schemas.openxmlformats.org/officeDocument/2006/customXml" ds:itemID="{6DA164F9-FD42-4B74-AEBB-2A0E2CC86D83}">
  <ds:schemaRefs>
    <ds:schemaRef ds:uri="http://schemas.microsoft.com/sharepoint/v3/contenttype/forms"/>
  </ds:schemaRefs>
</ds:datastoreItem>
</file>

<file path=customXml/itemProps3.xml><?xml version="1.0" encoding="utf-8"?>
<ds:datastoreItem xmlns:ds="http://schemas.openxmlformats.org/officeDocument/2006/customXml" ds:itemID="{739E6935-FB1D-4E09-8702-BF3097617A94}"/>
</file>

<file path=docProps/app.xml><?xml version="1.0" encoding="utf-8"?>
<Properties xmlns="http://schemas.openxmlformats.org/officeDocument/2006/extended-properties" xmlns:vt="http://schemas.openxmlformats.org/officeDocument/2006/docPropsVTypes">
  <TotalTime>38</TotalTime>
  <Words>2477</Words>
  <Application>Microsoft Macintosh PowerPoint</Application>
  <PresentationFormat>Egendefinert</PresentationFormat>
  <Paragraphs>193</Paragraphs>
  <Slides>23</Slides>
  <Notes>14</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23</vt:i4>
      </vt:variant>
    </vt:vector>
  </HeadingPairs>
  <TitlesOfParts>
    <vt:vector size="26" baseType="lpstr">
      <vt:lpstr>Calibri</vt:lpstr>
      <vt:lpstr>Arial</vt:lpstr>
      <vt:lpstr>2_Profil2020</vt:lpstr>
      <vt:lpstr>Medlems-oppfølging</vt:lpstr>
      <vt:lpstr>Tema for kurset</vt:lpstr>
      <vt:lpstr>PowerPoint-presentasjon</vt:lpstr>
      <vt:lpstr>Medlemsfilosofi </vt:lpstr>
      <vt:lpstr>Lokallagets kontaktflater</vt:lpstr>
      <vt:lpstr>PowerPoint-presentasjon</vt:lpstr>
      <vt:lpstr>Rekruttering</vt:lpstr>
      <vt:lpstr>I møte med folk</vt:lpstr>
      <vt:lpstr>Hvordan skal vi ta i mot nye medlemmer?</vt:lpstr>
      <vt:lpstr>Hvordan kan medlemmer bidra?</vt:lpstr>
      <vt:lpstr>PowerPoint-presentasjon</vt:lpstr>
      <vt:lpstr>Kontakt med medlemmer</vt:lpstr>
      <vt:lpstr>Aktivisering av passive medlemmer</vt:lpstr>
      <vt:lpstr>PowerPoint-presentasjon</vt:lpstr>
      <vt:lpstr>Rekruttering til verv</vt:lpstr>
      <vt:lpstr>PowerPoint-presentasjon</vt:lpstr>
      <vt:lpstr>Kontingent</vt:lpstr>
      <vt:lpstr>PowerPoint-presentasjon</vt:lpstr>
      <vt:lpstr>Zetkin</vt:lpstr>
      <vt:lpstr>Hypersys: medlemsregisteret</vt:lpstr>
      <vt:lpstr>Personvern</vt:lpstr>
      <vt:lpstr>Nyttige ressurser</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Medlemsoppfølging</dc:title>
  <dc:creator>Eli Ulvestad</dc:creator>
  <cp:lastModifiedBy>Eli Ulvestad</cp:lastModifiedBy>
  <cp:revision>1</cp:revision>
  <dcterms:created xsi:type="dcterms:W3CDTF">2020-11-11T15:23:50Z</dcterms:created>
  <dcterms:modified xsi:type="dcterms:W3CDTF">2020-11-19T09:48:44Z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898968fef042d2bc08b197d14e56a6">
    <vt:lpwstr>Intern|6642b36f-6a65-42fc-9224-5b2090cccbd4</vt:lpwstr>
  </property>
  <property fmtid="{D5CDD505-2E9C-101B-9397-08002B2CF9AE}" pid="3" name="M_x00f8_te">
    <vt:lpwstr/>
  </property>
  <property fmtid="{D5CDD505-2E9C-101B-9397-08002B2CF9AE}" pid="4" name="a7423db8888e4cf59cee5b20d7f611aa">
    <vt:lpwstr/>
  </property>
  <property fmtid="{D5CDD505-2E9C-101B-9397-08002B2CF9AE}" pid="5" name="Notat">
    <vt:lpwstr/>
  </property>
  <property fmtid="{D5CDD505-2E9C-101B-9397-08002B2CF9AE}" pid="6" name="ea012f8b39ec40608402abb180fd2f07">
    <vt:lpwstr/>
  </property>
  <property fmtid="{D5CDD505-2E9C-101B-9397-08002B2CF9AE}" pid="7" name="ContentTypeId">
    <vt:lpwstr>0x0101006983D349A7AA174D8A9642BF56C64138</vt:lpwstr>
  </property>
  <property fmtid="{D5CDD505-2E9C-101B-9397-08002B2CF9AE}" pid="8" name="Møte">
    <vt:lpwstr/>
  </property>
  <property fmtid="{D5CDD505-2E9C-101B-9397-08002B2CF9AE}" pid="9" name="Aktør">
    <vt:lpwstr>17;#Intern|6642b36f-6a65-42fc-9224-5b2090cccbd4</vt:lpwstr>
  </property>
  <property fmtid="{D5CDD505-2E9C-101B-9397-08002B2CF9AE}" pid="10" name="TaxCatchAll">
    <vt:lpwstr>17;#Intern|6642b36f-6a65-42fc-9224-5b2090cccbd4</vt:lpwstr>
  </property>
  <property fmtid="{D5CDD505-2E9C-101B-9397-08002B2CF9AE}" pid="11" name="Akt_x00f8_r">
    <vt:lpwstr>17;#Intern|6642b36f-6a65-42fc-9224-5b2090cccbd4</vt:lpwstr>
  </property>
</Properties>
</file>