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Lst>
  <p:notesMasterIdLst>
    <p:notesMasterId r:id="rId44"/>
  </p:notesMasterIdLst>
  <p:handoutMasterIdLst>
    <p:handoutMasterId r:id="rId45"/>
  </p:handoutMasterIdLst>
  <p:sldIdLst>
    <p:sldId id="308" r:id="rId5"/>
    <p:sldId id="257" r:id="rId6"/>
    <p:sldId id="298" r:id="rId7"/>
    <p:sldId id="284" r:id="rId8"/>
    <p:sldId id="273" r:id="rId9"/>
    <p:sldId id="269" r:id="rId10"/>
    <p:sldId id="286" r:id="rId11"/>
    <p:sldId id="309" r:id="rId12"/>
    <p:sldId id="287" r:id="rId13"/>
    <p:sldId id="288" r:id="rId14"/>
    <p:sldId id="285" r:id="rId15"/>
    <p:sldId id="306" r:id="rId16"/>
    <p:sldId id="299" r:id="rId17"/>
    <p:sldId id="289" r:id="rId18"/>
    <p:sldId id="260" r:id="rId19"/>
    <p:sldId id="321" r:id="rId20"/>
    <p:sldId id="300" r:id="rId21"/>
    <p:sldId id="280" r:id="rId22"/>
    <p:sldId id="283" r:id="rId23"/>
    <p:sldId id="323" r:id="rId24"/>
    <p:sldId id="272" r:id="rId25"/>
    <p:sldId id="271" r:id="rId26"/>
    <p:sldId id="304" r:id="rId27"/>
    <p:sldId id="297" r:id="rId28"/>
    <p:sldId id="301" r:id="rId29"/>
    <p:sldId id="310" r:id="rId30"/>
    <p:sldId id="320" r:id="rId31"/>
    <p:sldId id="274" r:id="rId32"/>
    <p:sldId id="295" r:id="rId33"/>
    <p:sldId id="296" r:id="rId34"/>
    <p:sldId id="302" r:id="rId35"/>
    <p:sldId id="281" r:id="rId36"/>
    <p:sldId id="303" r:id="rId37"/>
    <p:sldId id="292" r:id="rId38"/>
    <p:sldId id="290" r:id="rId39"/>
    <p:sldId id="291" r:id="rId40"/>
    <p:sldId id="322" r:id="rId41"/>
    <p:sldId id="293" r:id="rId42"/>
    <p:sldId id="305" r:id="rId43"/>
  </p:sldIdLst>
  <p:sldSz cx="12195175" cy="6859588"/>
  <p:notesSz cx="6858000" cy="9144000"/>
  <p:defaultText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341715-AC7F-8948-ADE8-31DFDA2CC159}" v="55" dt="2020-11-16T14:16:03.967"/>
    <p1510:client id="{BE531CF1-B73B-646B-49F8-B90ECC32BD3A}" v="24" dt="2020-11-18T15:04:34.328"/>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93"/>
    <p:restoredTop sz="94638"/>
  </p:normalViewPr>
  <p:slideViewPr>
    <p:cSldViewPr snapToGrid="0" snapToObjects="1">
      <p:cViewPr varScale="1">
        <p:scale>
          <a:sx n="109" d="100"/>
          <a:sy n="109" d="100"/>
        </p:scale>
        <p:origin x="432" y="176"/>
      </p:cViewPr>
      <p:guideLst>
        <p:guide orient="horz" pos="2161"/>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 Ulvestad" userId="9fdedb2c-857d-486b-a94d-b64b2be3f080" providerId="ADAL" clId="{C486FD3E-387E-C841-8C57-68D8AF78C2DA}"/>
    <pc:docChg chg="undo custSel mod modSld delMainMaster">
      <pc:chgData name="Eli Ulvestad" userId="9fdedb2c-857d-486b-a94d-b64b2be3f080" providerId="ADAL" clId="{C486FD3E-387E-C841-8C57-68D8AF78C2DA}" dt="2020-11-12T10:37:54.331" v="684" actId="20577"/>
      <pc:docMkLst>
        <pc:docMk/>
      </pc:docMkLst>
      <pc:sldChg chg="addSp delSp modSp mod modClrScheme chgLayout">
        <pc:chgData name="Eli Ulvestad" userId="9fdedb2c-857d-486b-a94d-b64b2be3f080" providerId="ADAL" clId="{C486FD3E-387E-C841-8C57-68D8AF78C2DA}" dt="2020-11-11T14:41:49.175" v="30" actId="26606"/>
        <pc:sldMkLst>
          <pc:docMk/>
          <pc:sldMk cId="1094931807" sldId="257"/>
        </pc:sldMkLst>
        <pc:spChg chg="mod ord">
          <ac:chgData name="Eli Ulvestad" userId="9fdedb2c-857d-486b-a94d-b64b2be3f080" providerId="ADAL" clId="{C486FD3E-387E-C841-8C57-68D8AF78C2DA}" dt="2020-11-11T14:41:49.175" v="30" actId="26606"/>
          <ac:spMkLst>
            <pc:docMk/>
            <pc:sldMk cId="1094931807" sldId="257"/>
            <ac:spMk id="2" creationId="{00000000-0000-0000-0000-000000000000}"/>
          </ac:spMkLst>
        </pc:spChg>
        <pc:spChg chg="mod ord">
          <ac:chgData name="Eli Ulvestad" userId="9fdedb2c-857d-486b-a94d-b64b2be3f080" providerId="ADAL" clId="{C486FD3E-387E-C841-8C57-68D8AF78C2DA}" dt="2020-11-11T14:41:49.175" v="30" actId="26606"/>
          <ac:spMkLst>
            <pc:docMk/>
            <pc:sldMk cId="1094931807" sldId="257"/>
            <ac:spMk id="3" creationId="{00000000-0000-0000-0000-000000000000}"/>
          </ac:spMkLst>
        </pc:spChg>
        <pc:spChg chg="add del mod ord">
          <ac:chgData name="Eli Ulvestad" userId="9fdedb2c-857d-486b-a94d-b64b2be3f080" providerId="ADAL" clId="{C486FD3E-387E-C841-8C57-68D8AF78C2DA}" dt="2020-11-11T14:41:49.175" v="30" actId="26606"/>
          <ac:spMkLst>
            <pc:docMk/>
            <pc:sldMk cId="1094931807" sldId="257"/>
            <ac:spMk id="4" creationId="{190C52C6-8623-8947-B462-5449BE8C1B44}"/>
          </ac:spMkLst>
        </pc:spChg>
        <pc:picChg chg="mod">
          <ac:chgData name="Eli Ulvestad" userId="9fdedb2c-857d-486b-a94d-b64b2be3f080" providerId="ADAL" clId="{C486FD3E-387E-C841-8C57-68D8AF78C2DA}" dt="2020-11-11T14:41:49.175" v="30" actId="26606"/>
          <ac:picMkLst>
            <pc:docMk/>
            <pc:sldMk cId="1094931807" sldId="257"/>
            <ac:picMk id="5" creationId="{6AE17017-1206-1047-9BCE-024449095161}"/>
          </ac:picMkLst>
        </pc:picChg>
      </pc:sldChg>
      <pc:sldChg chg="addSp delSp modSp mod modClrScheme chgLayout">
        <pc:chgData name="Eli Ulvestad" userId="9fdedb2c-857d-486b-a94d-b64b2be3f080" providerId="ADAL" clId="{C486FD3E-387E-C841-8C57-68D8AF78C2DA}" dt="2020-11-11T14:45:57.077" v="93" actId="478"/>
        <pc:sldMkLst>
          <pc:docMk/>
          <pc:sldMk cId="1512145518" sldId="260"/>
        </pc:sldMkLst>
        <pc:spChg chg="mod ord">
          <ac:chgData name="Eli Ulvestad" userId="9fdedb2c-857d-486b-a94d-b64b2be3f080" providerId="ADAL" clId="{C486FD3E-387E-C841-8C57-68D8AF78C2DA}" dt="2020-11-11T14:45:53.813" v="92" actId="700"/>
          <ac:spMkLst>
            <pc:docMk/>
            <pc:sldMk cId="1512145518" sldId="260"/>
            <ac:spMk id="2" creationId="{00000000-0000-0000-0000-000000000000}"/>
          </ac:spMkLst>
        </pc:spChg>
        <pc:spChg chg="add del mod ord">
          <ac:chgData name="Eli Ulvestad" userId="9fdedb2c-857d-486b-a94d-b64b2be3f080" providerId="ADAL" clId="{C486FD3E-387E-C841-8C57-68D8AF78C2DA}" dt="2020-11-11T14:45:57.077" v="93" actId="478"/>
          <ac:spMkLst>
            <pc:docMk/>
            <pc:sldMk cId="1512145518" sldId="260"/>
            <ac:spMk id="3" creationId="{754583A8-1373-E644-8415-0BB9DC68FCA9}"/>
          </ac:spMkLst>
        </pc:spChg>
      </pc:sldChg>
      <pc:sldChg chg="addSp delSp modSp mod modClrScheme chgLayout">
        <pc:chgData name="Eli Ulvestad" userId="9fdedb2c-857d-486b-a94d-b64b2be3f080" providerId="ADAL" clId="{C486FD3E-387E-C841-8C57-68D8AF78C2DA}" dt="2020-11-12T10:33:01.345" v="548" actId="20577"/>
        <pc:sldMkLst>
          <pc:docMk/>
          <pc:sldMk cId="1422868766" sldId="269"/>
        </pc:sldMkLst>
        <pc:spChg chg="mod ord">
          <ac:chgData name="Eli Ulvestad" userId="9fdedb2c-857d-486b-a94d-b64b2be3f080" providerId="ADAL" clId="{C486FD3E-387E-C841-8C57-68D8AF78C2DA}" dt="2020-11-11T14:43:45.992" v="56" actId="26606"/>
          <ac:spMkLst>
            <pc:docMk/>
            <pc:sldMk cId="1422868766" sldId="269"/>
            <ac:spMk id="2" creationId="{7E94380F-7429-6940-8D0B-8A15179C6544}"/>
          </ac:spMkLst>
        </pc:spChg>
        <pc:spChg chg="add del mod ord">
          <ac:chgData name="Eli Ulvestad" userId="9fdedb2c-857d-486b-a94d-b64b2be3f080" providerId="ADAL" clId="{C486FD3E-387E-C841-8C57-68D8AF78C2DA}" dt="2020-11-11T14:43:25.637" v="54" actId="26606"/>
          <ac:spMkLst>
            <pc:docMk/>
            <pc:sldMk cId="1422868766" sldId="269"/>
            <ac:spMk id="3" creationId="{8DEA3204-E0D3-444E-8C7A-8A9929E0ABE6}"/>
          </ac:spMkLst>
        </pc:spChg>
        <pc:spChg chg="mod ord">
          <ac:chgData name="Eli Ulvestad" userId="9fdedb2c-857d-486b-a94d-b64b2be3f080" providerId="ADAL" clId="{C486FD3E-387E-C841-8C57-68D8AF78C2DA}" dt="2020-11-12T10:33:01.345" v="548" actId="20577"/>
          <ac:spMkLst>
            <pc:docMk/>
            <pc:sldMk cId="1422868766" sldId="269"/>
            <ac:spMk id="4" creationId="{522D6E02-4AB2-744E-BE1A-238712A1AF66}"/>
          </ac:spMkLst>
        </pc:spChg>
        <pc:spChg chg="add del mod ord">
          <ac:chgData name="Eli Ulvestad" userId="9fdedb2c-857d-486b-a94d-b64b2be3f080" providerId="ADAL" clId="{C486FD3E-387E-C841-8C57-68D8AF78C2DA}" dt="2020-11-11T14:43:25.637" v="54" actId="26606"/>
          <ac:spMkLst>
            <pc:docMk/>
            <pc:sldMk cId="1422868766" sldId="269"/>
            <ac:spMk id="6" creationId="{13F69927-EFFA-8143-A02F-9A70427A4E9C}"/>
          </ac:spMkLst>
        </pc:spChg>
        <pc:spChg chg="add del mod ord">
          <ac:chgData name="Eli Ulvestad" userId="9fdedb2c-857d-486b-a94d-b64b2be3f080" providerId="ADAL" clId="{C486FD3E-387E-C841-8C57-68D8AF78C2DA}" dt="2020-11-11T14:43:45.992" v="56" actId="26606"/>
          <ac:spMkLst>
            <pc:docMk/>
            <pc:sldMk cId="1422868766" sldId="269"/>
            <ac:spMk id="7" creationId="{385CFCF2-E9DF-FB40-965F-F03F8DECE3AE}"/>
          </ac:spMkLst>
        </pc:spChg>
        <pc:spChg chg="add del">
          <ac:chgData name="Eli Ulvestad" userId="9fdedb2c-857d-486b-a94d-b64b2be3f080" providerId="ADAL" clId="{C486FD3E-387E-C841-8C57-68D8AF78C2DA}" dt="2020-11-11T14:43:39.243" v="55" actId="700"/>
          <ac:spMkLst>
            <pc:docMk/>
            <pc:sldMk cId="1422868766" sldId="269"/>
            <ac:spMk id="11" creationId="{6F6C8654-5FAB-4E0C-9C81-29CAB04F4311}"/>
          </ac:spMkLst>
        </pc:spChg>
        <pc:picChg chg="mod modCrop">
          <ac:chgData name="Eli Ulvestad" userId="9fdedb2c-857d-486b-a94d-b64b2be3f080" providerId="ADAL" clId="{C486FD3E-387E-C841-8C57-68D8AF78C2DA}" dt="2020-11-11T14:43:54.654" v="57" actId="18131"/>
          <ac:picMkLst>
            <pc:docMk/>
            <pc:sldMk cId="1422868766" sldId="269"/>
            <ac:picMk id="5" creationId="{45AFFBA2-3478-4F49-9538-3BB002272613}"/>
          </ac:picMkLst>
        </pc:picChg>
      </pc:sldChg>
      <pc:sldChg chg="modSp mod modClrScheme chgLayout">
        <pc:chgData name="Eli Ulvestad" userId="9fdedb2c-857d-486b-a94d-b64b2be3f080" providerId="ADAL" clId="{C486FD3E-387E-C841-8C57-68D8AF78C2DA}" dt="2020-11-12T10:34:23.974" v="565" actId="20577"/>
        <pc:sldMkLst>
          <pc:docMk/>
          <pc:sldMk cId="1174186856" sldId="271"/>
        </pc:sldMkLst>
        <pc:spChg chg="mod ord">
          <ac:chgData name="Eli Ulvestad" userId="9fdedb2c-857d-486b-a94d-b64b2be3f080" providerId="ADAL" clId="{C486FD3E-387E-C841-8C57-68D8AF78C2DA}" dt="2020-11-11T14:47:56.925" v="141" actId="700"/>
          <ac:spMkLst>
            <pc:docMk/>
            <pc:sldMk cId="1174186856" sldId="271"/>
            <ac:spMk id="2" creationId="{798EA7A1-20C8-274B-ACFE-2EC704AC9D39}"/>
          </ac:spMkLst>
        </pc:spChg>
        <pc:spChg chg="mod ord">
          <ac:chgData name="Eli Ulvestad" userId="9fdedb2c-857d-486b-a94d-b64b2be3f080" providerId="ADAL" clId="{C486FD3E-387E-C841-8C57-68D8AF78C2DA}" dt="2020-11-12T10:34:23.974" v="565" actId="20577"/>
          <ac:spMkLst>
            <pc:docMk/>
            <pc:sldMk cId="1174186856" sldId="271"/>
            <ac:spMk id="3" creationId="{EBD906F5-B569-804A-9335-F408FD29E52E}"/>
          </ac:spMkLst>
        </pc:spChg>
      </pc:sldChg>
      <pc:sldChg chg="modSp mod modClrScheme chgLayout">
        <pc:chgData name="Eli Ulvestad" userId="9fdedb2c-857d-486b-a94d-b64b2be3f080" providerId="ADAL" clId="{C486FD3E-387E-C841-8C57-68D8AF78C2DA}" dt="2020-11-11T14:57:54.620" v="410" actId="20577"/>
        <pc:sldMkLst>
          <pc:docMk/>
          <pc:sldMk cId="2418839203" sldId="272"/>
        </pc:sldMkLst>
        <pc:spChg chg="mod ord">
          <ac:chgData name="Eli Ulvestad" userId="9fdedb2c-857d-486b-a94d-b64b2be3f080" providerId="ADAL" clId="{C486FD3E-387E-C841-8C57-68D8AF78C2DA}" dt="2020-11-11T14:57:09.707" v="383" actId="20577"/>
          <ac:spMkLst>
            <pc:docMk/>
            <pc:sldMk cId="2418839203" sldId="272"/>
            <ac:spMk id="2" creationId="{0F21852B-C9B0-514B-8ADA-8EBB7EFADD31}"/>
          </ac:spMkLst>
        </pc:spChg>
        <pc:spChg chg="mod ord">
          <ac:chgData name="Eli Ulvestad" userId="9fdedb2c-857d-486b-a94d-b64b2be3f080" providerId="ADAL" clId="{C486FD3E-387E-C841-8C57-68D8AF78C2DA}" dt="2020-11-11T14:57:54.620" v="410" actId="20577"/>
          <ac:spMkLst>
            <pc:docMk/>
            <pc:sldMk cId="2418839203" sldId="272"/>
            <ac:spMk id="3" creationId="{CBAFF7DA-552A-F64A-A192-907A64B14225}"/>
          </ac:spMkLst>
        </pc:spChg>
      </pc:sldChg>
      <pc:sldChg chg="modSp mod modClrScheme chgLayout">
        <pc:chgData name="Eli Ulvestad" userId="9fdedb2c-857d-486b-a94d-b64b2be3f080" providerId="ADAL" clId="{C486FD3E-387E-C841-8C57-68D8AF78C2DA}" dt="2020-11-11T14:55:42.719" v="366" actId="20577"/>
        <pc:sldMkLst>
          <pc:docMk/>
          <pc:sldMk cId="2500977201" sldId="273"/>
        </pc:sldMkLst>
        <pc:spChg chg="mod ord">
          <ac:chgData name="Eli Ulvestad" userId="9fdedb2c-857d-486b-a94d-b64b2be3f080" providerId="ADAL" clId="{C486FD3E-387E-C841-8C57-68D8AF78C2DA}" dt="2020-11-11T14:55:42.719" v="366" actId="20577"/>
          <ac:spMkLst>
            <pc:docMk/>
            <pc:sldMk cId="2500977201" sldId="273"/>
            <ac:spMk id="2" creationId="{420F13E4-700D-2346-8E53-1D789F995F67}"/>
          </ac:spMkLst>
        </pc:spChg>
        <pc:spChg chg="mod ord">
          <ac:chgData name="Eli Ulvestad" userId="9fdedb2c-857d-486b-a94d-b64b2be3f080" providerId="ADAL" clId="{C486FD3E-387E-C841-8C57-68D8AF78C2DA}" dt="2020-11-11T14:42:42.151" v="50" actId="700"/>
          <ac:spMkLst>
            <pc:docMk/>
            <pc:sldMk cId="2500977201" sldId="273"/>
            <ac:spMk id="4" creationId="{6395574B-7192-0F47-920F-42FAB75F0D83}"/>
          </ac:spMkLst>
        </pc:spChg>
        <pc:picChg chg="mod ord modCrop">
          <ac:chgData name="Eli Ulvestad" userId="9fdedb2c-857d-486b-a94d-b64b2be3f080" providerId="ADAL" clId="{C486FD3E-387E-C841-8C57-68D8AF78C2DA}" dt="2020-11-11T14:42:42.151" v="50" actId="700"/>
          <ac:picMkLst>
            <pc:docMk/>
            <pc:sldMk cId="2500977201" sldId="273"/>
            <ac:picMk id="7" creationId="{6D0105BC-8D1E-9B46-96EF-1A2C477E91AD}"/>
          </ac:picMkLst>
        </pc:picChg>
      </pc:sldChg>
      <pc:sldChg chg="addSp delSp modSp mod modClrScheme chgLayout">
        <pc:chgData name="Eli Ulvestad" userId="9fdedb2c-857d-486b-a94d-b64b2be3f080" providerId="ADAL" clId="{C486FD3E-387E-C841-8C57-68D8AF78C2DA}" dt="2020-11-12T10:34:38.727" v="567" actId="20577"/>
        <pc:sldMkLst>
          <pc:docMk/>
          <pc:sldMk cId="21737586" sldId="274"/>
        </pc:sldMkLst>
        <pc:spChg chg="mod ord">
          <ac:chgData name="Eli Ulvestad" userId="9fdedb2c-857d-486b-a94d-b64b2be3f080" providerId="ADAL" clId="{C486FD3E-387E-C841-8C57-68D8AF78C2DA}" dt="2020-11-11T14:49:00.154" v="163" actId="26606"/>
          <ac:spMkLst>
            <pc:docMk/>
            <pc:sldMk cId="21737586" sldId="274"/>
            <ac:spMk id="2" creationId="{62FD0080-AF90-8140-B562-EA71A8F7C07F}"/>
          </ac:spMkLst>
        </pc:spChg>
        <pc:spChg chg="add del mod ord">
          <ac:chgData name="Eli Ulvestad" userId="9fdedb2c-857d-486b-a94d-b64b2be3f080" providerId="ADAL" clId="{C486FD3E-387E-C841-8C57-68D8AF78C2DA}" dt="2020-11-11T14:49:00.154" v="163" actId="26606"/>
          <ac:spMkLst>
            <pc:docMk/>
            <pc:sldMk cId="21737586" sldId="274"/>
            <ac:spMk id="3" creationId="{D4AEF3E0-B0C4-A646-A9A3-55FF59DCCC85}"/>
          </ac:spMkLst>
        </pc:spChg>
        <pc:spChg chg="mod ord">
          <ac:chgData name="Eli Ulvestad" userId="9fdedb2c-857d-486b-a94d-b64b2be3f080" providerId="ADAL" clId="{C486FD3E-387E-C841-8C57-68D8AF78C2DA}" dt="2020-11-12T10:34:38.727" v="567" actId="20577"/>
          <ac:spMkLst>
            <pc:docMk/>
            <pc:sldMk cId="21737586" sldId="274"/>
            <ac:spMk id="4" creationId="{EE4B6D51-1DA6-9440-8845-DD441CF4E1AF}"/>
          </ac:spMkLst>
        </pc:spChg>
        <pc:picChg chg="mod ord">
          <ac:chgData name="Eli Ulvestad" userId="9fdedb2c-857d-486b-a94d-b64b2be3f080" providerId="ADAL" clId="{C486FD3E-387E-C841-8C57-68D8AF78C2DA}" dt="2020-11-11T14:49:00.154" v="163" actId="26606"/>
          <ac:picMkLst>
            <pc:docMk/>
            <pc:sldMk cId="21737586" sldId="274"/>
            <ac:picMk id="5" creationId="{03DA8212-02D9-7E40-A6AD-645DCAAF9ECF}"/>
          </ac:picMkLst>
        </pc:picChg>
      </pc:sldChg>
      <pc:sldChg chg="modSp mod modClrScheme chgLayout">
        <pc:chgData name="Eli Ulvestad" userId="9fdedb2c-857d-486b-a94d-b64b2be3f080" providerId="ADAL" clId="{C486FD3E-387E-C841-8C57-68D8AF78C2DA}" dt="2020-11-11T14:47:13.918" v="135" actId="20577"/>
        <pc:sldMkLst>
          <pc:docMk/>
          <pc:sldMk cId="3553687824" sldId="280"/>
        </pc:sldMkLst>
        <pc:spChg chg="mod ord">
          <ac:chgData name="Eli Ulvestad" userId="9fdedb2c-857d-486b-a94d-b64b2be3f080" providerId="ADAL" clId="{C486FD3E-387E-C841-8C57-68D8AF78C2DA}" dt="2020-11-11T14:47:10.080" v="134" actId="700"/>
          <ac:spMkLst>
            <pc:docMk/>
            <pc:sldMk cId="3553687824" sldId="280"/>
            <ac:spMk id="2" creationId="{17102C77-4669-444C-B187-0E0E3CE9DC32}"/>
          </ac:spMkLst>
        </pc:spChg>
        <pc:spChg chg="mod ord">
          <ac:chgData name="Eli Ulvestad" userId="9fdedb2c-857d-486b-a94d-b64b2be3f080" providerId="ADAL" clId="{C486FD3E-387E-C841-8C57-68D8AF78C2DA}" dt="2020-11-11T14:47:13.918" v="135" actId="20577"/>
          <ac:spMkLst>
            <pc:docMk/>
            <pc:sldMk cId="3553687824" sldId="280"/>
            <ac:spMk id="5" creationId="{A0A6D028-2B44-D24F-A56F-1C4276667D0C}"/>
          </ac:spMkLst>
        </pc:spChg>
      </pc:sldChg>
      <pc:sldChg chg="modSp mod modClrScheme chgLayout modNotesTx">
        <pc:chgData name="Eli Ulvestad" userId="9fdedb2c-857d-486b-a94d-b64b2be3f080" providerId="ADAL" clId="{C486FD3E-387E-C841-8C57-68D8AF78C2DA}" dt="2020-11-12T10:37:54.331" v="684" actId="20577"/>
        <pc:sldMkLst>
          <pc:docMk/>
          <pc:sldMk cId="1707210897" sldId="281"/>
        </pc:sldMkLst>
        <pc:spChg chg="mod ord">
          <ac:chgData name="Eli Ulvestad" userId="9fdedb2c-857d-486b-a94d-b64b2be3f080" providerId="ADAL" clId="{C486FD3E-387E-C841-8C57-68D8AF78C2DA}" dt="2020-11-11T14:59:27.519" v="499" actId="20577"/>
          <ac:spMkLst>
            <pc:docMk/>
            <pc:sldMk cId="1707210897" sldId="281"/>
            <ac:spMk id="2" creationId="{18EF34FF-E8FB-CA48-BC33-8535665E9B83}"/>
          </ac:spMkLst>
        </pc:spChg>
        <pc:spChg chg="mod ord">
          <ac:chgData name="Eli Ulvestad" userId="9fdedb2c-857d-486b-a94d-b64b2be3f080" providerId="ADAL" clId="{C486FD3E-387E-C841-8C57-68D8AF78C2DA}" dt="2020-11-12T10:37:54.331" v="684" actId="20577"/>
          <ac:spMkLst>
            <pc:docMk/>
            <pc:sldMk cId="1707210897" sldId="281"/>
            <ac:spMk id="4" creationId="{5DDA9A3E-3863-544B-8B97-710EA56B103E}"/>
          </ac:spMkLst>
        </pc:spChg>
        <pc:picChg chg="mod ord modCrop">
          <ac:chgData name="Eli Ulvestad" userId="9fdedb2c-857d-486b-a94d-b64b2be3f080" providerId="ADAL" clId="{C486FD3E-387E-C841-8C57-68D8AF78C2DA}" dt="2020-11-11T14:49:52.629" v="232" actId="700"/>
          <ac:picMkLst>
            <pc:docMk/>
            <pc:sldMk cId="1707210897" sldId="281"/>
            <ac:picMk id="5" creationId="{908B0CEF-5284-D543-B026-573C5F12A4B3}"/>
          </ac:picMkLst>
        </pc:picChg>
      </pc:sldChg>
      <pc:sldChg chg="addSp delSp modSp mod modClrScheme chgLayout">
        <pc:chgData name="Eli Ulvestad" userId="9fdedb2c-857d-486b-a94d-b64b2be3f080" providerId="ADAL" clId="{C486FD3E-387E-C841-8C57-68D8AF78C2DA}" dt="2020-11-11T14:56:52.413" v="369" actId="20577"/>
        <pc:sldMkLst>
          <pc:docMk/>
          <pc:sldMk cId="1026677778" sldId="283"/>
        </pc:sldMkLst>
        <pc:spChg chg="add del mod ord">
          <ac:chgData name="Eli Ulvestad" userId="9fdedb2c-857d-486b-a94d-b64b2be3f080" providerId="ADAL" clId="{C486FD3E-387E-C841-8C57-68D8AF78C2DA}" dt="2020-11-11T14:47:39.493" v="138" actId="700"/>
          <ac:spMkLst>
            <pc:docMk/>
            <pc:sldMk cId="1026677778" sldId="283"/>
            <ac:spMk id="2" creationId="{D006E083-7755-D34B-8341-D3ED5EF323D7}"/>
          </ac:spMkLst>
        </pc:spChg>
        <pc:spChg chg="mod ord">
          <ac:chgData name="Eli Ulvestad" userId="9fdedb2c-857d-486b-a94d-b64b2be3f080" providerId="ADAL" clId="{C486FD3E-387E-C841-8C57-68D8AF78C2DA}" dt="2020-11-11T14:56:52.413" v="369" actId="20577"/>
          <ac:spMkLst>
            <pc:docMk/>
            <pc:sldMk cId="1026677778" sldId="283"/>
            <ac:spMk id="4" creationId="{64DB78AC-6195-0E4F-97F0-3E0F291E00A3}"/>
          </ac:spMkLst>
        </pc:spChg>
        <pc:spChg chg="mod ord">
          <ac:chgData name="Eli Ulvestad" userId="9fdedb2c-857d-486b-a94d-b64b2be3f080" providerId="ADAL" clId="{C486FD3E-387E-C841-8C57-68D8AF78C2DA}" dt="2020-11-11T14:47:39.493" v="138" actId="700"/>
          <ac:spMkLst>
            <pc:docMk/>
            <pc:sldMk cId="1026677778" sldId="283"/>
            <ac:spMk id="5" creationId="{798C0AD3-BFBC-BD46-A7C7-35C3DDFE6ADC}"/>
          </ac:spMkLst>
        </pc:spChg>
        <pc:picChg chg="mod ord modCrop">
          <ac:chgData name="Eli Ulvestad" userId="9fdedb2c-857d-486b-a94d-b64b2be3f080" providerId="ADAL" clId="{C486FD3E-387E-C841-8C57-68D8AF78C2DA}" dt="2020-11-11T14:47:39.493" v="138" actId="700"/>
          <ac:picMkLst>
            <pc:docMk/>
            <pc:sldMk cId="1026677778" sldId="283"/>
            <ac:picMk id="10" creationId="{26205727-8405-3F43-8B3A-E4479B8A6931}"/>
          </ac:picMkLst>
        </pc:picChg>
      </pc:sldChg>
      <pc:sldChg chg="addSp delSp modSp mod modClrScheme chgLayout">
        <pc:chgData name="Eli Ulvestad" userId="9fdedb2c-857d-486b-a94d-b64b2be3f080" providerId="ADAL" clId="{C486FD3E-387E-C841-8C57-68D8AF78C2DA}" dt="2020-11-11T14:42:26.069" v="49" actId="26606"/>
        <pc:sldMkLst>
          <pc:docMk/>
          <pc:sldMk cId="1838242189" sldId="284"/>
        </pc:sldMkLst>
        <pc:spChg chg="mod ord">
          <ac:chgData name="Eli Ulvestad" userId="9fdedb2c-857d-486b-a94d-b64b2be3f080" providerId="ADAL" clId="{C486FD3E-387E-C841-8C57-68D8AF78C2DA}" dt="2020-11-11T14:42:26.069" v="49" actId="26606"/>
          <ac:spMkLst>
            <pc:docMk/>
            <pc:sldMk cId="1838242189" sldId="284"/>
            <ac:spMk id="2" creationId="{21377BA0-FD58-7642-A9EA-7B7500B57C96}"/>
          </ac:spMkLst>
        </pc:spChg>
        <pc:spChg chg="add del mod ord">
          <ac:chgData name="Eli Ulvestad" userId="9fdedb2c-857d-486b-a94d-b64b2be3f080" providerId="ADAL" clId="{C486FD3E-387E-C841-8C57-68D8AF78C2DA}" dt="2020-11-11T14:42:26.069" v="49" actId="26606"/>
          <ac:spMkLst>
            <pc:docMk/>
            <pc:sldMk cId="1838242189" sldId="284"/>
            <ac:spMk id="3" creationId="{B22877C6-3E40-2F4F-8B6D-5302964E1CB3}"/>
          </ac:spMkLst>
        </pc:spChg>
        <pc:spChg chg="mod ord">
          <ac:chgData name="Eli Ulvestad" userId="9fdedb2c-857d-486b-a94d-b64b2be3f080" providerId="ADAL" clId="{C486FD3E-387E-C841-8C57-68D8AF78C2DA}" dt="2020-11-11T14:42:26.069" v="49" actId="26606"/>
          <ac:spMkLst>
            <pc:docMk/>
            <pc:sldMk cId="1838242189" sldId="284"/>
            <ac:spMk id="4" creationId="{A77D846D-9F79-CC47-AC2D-06E5BC2F72E3}"/>
          </ac:spMkLst>
        </pc:spChg>
        <pc:picChg chg="mod">
          <ac:chgData name="Eli Ulvestad" userId="9fdedb2c-857d-486b-a94d-b64b2be3f080" providerId="ADAL" clId="{C486FD3E-387E-C841-8C57-68D8AF78C2DA}" dt="2020-11-11T14:42:26.069" v="49" actId="26606"/>
          <ac:picMkLst>
            <pc:docMk/>
            <pc:sldMk cId="1838242189" sldId="284"/>
            <ac:picMk id="5" creationId="{F54A1ECD-526E-7B4F-B8E8-E8F35E38F697}"/>
          </ac:picMkLst>
        </pc:picChg>
      </pc:sldChg>
      <pc:sldChg chg="modSp mod modClrScheme chgLayout">
        <pc:chgData name="Eli Ulvestad" userId="9fdedb2c-857d-486b-a94d-b64b2be3f080" providerId="ADAL" clId="{C486FD3E-387E-C841-8C57-68D8AF78C2DA}" dt="2020-11-11T14:44:57.127" v="68" actId="700"/>
        <pc:sldMkLst>
          <pc:docMk/>
          <pc:sldMk cId="3240491317" sldId="285"/>
        </pc:sldMkLst>
        <pc:spChg chg="mod ord">
          <ac:chgData name="Eli Ulvestad" userId="9fdedb2c-857d-486b-a94d-b64b2be3f080" providerId="ADAL" clId="{C486FD3E-387E-C841-8C57-68D8AF78C2DA}" dt="2020-11-11T14:44:57.127" v="68" actId="700"/>
          <ac:spMkLst>
            <pc:docMk/>
            <pc:sldMk cId="3240491317" sldId="285"/>
            <ac:spMk id="3" creationId="{E2185ED2-3B47-094C-95A6-3C852B8495BC}"/>
          </ac:spMkLst>
        </pc:spChg>
        <pc:spChg chg="mod ord">
          <ac:chgData name="Eli Ulvestad" userId="9fdedb2c-857d-486b-a94d-b64b2be3f080" providerId="ADAL" clId="{C486FD3E-387E-C841-8C57-68D8AF78C2DA}" dt="2020-11-11T14:44:57.127" v="68" actId="700"/>
          <ac:spMkLst>
            <pc:docMk/>
            <pc:sldMk cId="3240491317" sldId="285"/>
            <ac:spMk id="4" creationId="{F98BFDB0-B9F0-FB41-8A02-83DFBBE53194}"/>
          </ac:spMkLst>
        </pc:spChg>
      </pc:sldChg>
      <pc:sldChg chg="addSp delSp modSp mod modClrScheme chgLayout">
        <pc:chgData name="Eli Ulvestad" userId="9fdedb2c-857d-486b-a94d-b64b2be3f080" providerId="ADAL" clId="{C486FD3E-387E-C841-8C57-68D8AF78C2DA}" dt="2020-11-12T10:33:23.177" v="556" actId="20577"/>
        <pc:sldMkLst>
          <pc:docMk/>
          <pc:sldMk cId="3045934526" sldId="286"/>
        </pc:sldMkLst>
        <pc:spChg chg="mod ord">
          <ac:chgData name="Eli Ulvestad" userId="9fdedb2c-857d-486b-a94d-b64b2be3f080" providerId="ADAL" clId="{C486FD3E-387E-C841-8C57-68D8AF78C2DA}" dt="2020-11-12T10:33:23.177" v="556" actId="20577"/>
          <ac:spMkLst>
            <pc:docMk/>
            <pc:sldMk cId="3045934526" sldId="286"/>
            <ac:spMk id="2" creationId="{FDE252AC-E64D-7A44-97C1-7EFD690E5924}"/>
          </ac:spMkLst>
        </pc:spChg>
        <pc:spChg chg="add del mod ord">
          <ac:chgData name="Eli Ulvestad" userId="9fdedb2c-857d-486b-a94d-b64b2be3f080" providerId="ADAL" clId="{C486FD3E-387E-C841-8C57-68D8AF78C2DA}" dt="2020-11-11T14:44:17.611" v="59" actId="26606"/>
          <ac:spMkLst>
            <pc:docMk/>
            <pc:sldMk cId="3045934526" sldId="286"/>
            <ac:spMk id="3" creationId="{C078A561-A47C-8143-BFA2-D44A312B315C}"/>
          </ac:spMkLst>
        </pc:spChg>
        <pc:spChg chg="mod ord">
          <ac:chgData name="Eli Ulvestad" userId="9fdedb2c-857d-486b-a94d-b64b2be3f080" providerId="ADAL" clId="{C486FD3E-387E-C841-8C57-68D8AF78C2DA}" dt="2020-11-11T14:44:17.611" v="59" actId="26606"/>
          <ac:spMkLst>
            <pc:docMk/>
            <pc:sldMk cId="3045934526" sldId="286"/>
            <ac:spMk id="4" creationId="{8B072ACD-BC0B-A946-9891-68DC4D42E4E4}"/>
          </ac:spMkLst>
        </pc:spChg>
        <pc:spChg chg="add del mod ord">
          <ac:chgData name="Eli Ulvestad" userId="9fdedb2c-857d-486b-a94d-b64b2be3f080" providerId="ADAL" clId="{C486FD3E-387E-C841-8C57-68D8AF78C2DA}" dt="2020-11-11T14:44:17.611" v="59" actId="26606"/>
          <ac:spMkLst>
            <pc:docMk/>
            <pc:sldMk cId="3045934526" sldId="286"/>
            <ac:spMk id="6" creationId="{C14C082D-55EC-8F4F-BA41-C711C8DF8341}"/>
          </ac:spMkLst>
        </pc:spChg>
        <pc:spChg chg="add del">
          <ac:chgData name="Eli Ulvestad" userId="9fdedb2c-857d-486b-a94d-b64b2be3f080" providerId="ADAL" clId="{C486FD3E-387E-C841-8C57-68D8AF78C2DA}" dt="2020-11-11T14:44:20.787" v="60" actId="478"/>
          <ac:spMkLst>
            <pc:docMk/>
            <pc:sldMk cId="3045934526" sldId="286"/>
            <ac:spMk id="11" creationId="{43A9D097-E028-4C1E-85C4-B64137A96908}"/>
          </ac:spMkLst>
        </pc:spChg>
        <pc:picChg chg="mod ord">
          <ac:chgData name="Eli Ulvestad" userId="9fdedb2c-857d-486b-a94d-b64b2be3f080" providerId="ADAL" clId="{C486FD3E-387E-C841-8C57-68D8AF78C2DA}" dt="2020-11-11T14:44:17.611" v="59" actId="26606"/>
          <ac:picMkLst>
            <pc:docMk/>
            <pc:sldMk cId="3045934526" sldId="286"/>
            <ac:picMk id="5" creationId="{616D2BB2-FCDD-9041-AB7C-B48E9DD79E05}"/>
          </ac:picMkLst>
        </pc:picChg>
      </pc:sldChg>
      <pc:sldChg chg="addSp delSp modSp mod modClrScheme chgLayout">
        <pc:chgData name="Eli Ulvestad" userId="9fdedb2c-857d-486b-a94d-b64b2be3f080" providerId="ADAL" clId="{C486FD3E-387E-C841-8C57-68D8AF78C2DA}" dt="2020-11-12T10:33:35.339" v="560" actId="20577"/>
        <pc:sldMkLst>
          <pc:docMk/>
          <pc:sldMk cId="1688770549" sldId="287"/>
        </pc:sldMkLst>
        <pc:spChg chg="mod ord">
          <ac:chgData name="Eli Ulvestad" userId="9fdedb2c-857d-486b-a94d-b64b2be3f080" providerId="ADAL" clId="{C486FD3E-387E-C841-8C57-68D8AF78C2DA}" dt="2020-11-12T10:33:35.339" v="560" actId="20577"/>
          <ac:spMkLst>
            <pc:docMk/>
            <pc:sldMk cId="1688770549" sldId="287"/>
            <ac:spMk id="2" creationId="{FDE252AC-E64D-7A44-97C1-7EFD690E5924}"/>
          </ac:spMkLst>
        </pc:spChg>
        <pc:spChg chg="add del mod">
          <ac:chgData name="Eli Ulvestad" userId="9fdedb2c-857d-486b-a94d-b64b2be3f080" providerId="ADAL" clId="{C486FD3E-387E-C841-8C57-68D8AF78C2DA}" dt="2020-11-11T14:44:37.390" v="64" actId="6264"/>
          <ac:spMkLst>
            <pc:docMk/>
            <pc:sldMk cId="1688770549" sldId="287"/>
            <ac:spMk id="3" creationId="{A6A96209-8C11-BB42-9ED6-B91181947FBD}"/>
          </ac:spMkLst>
        </pc:spChg>
        <pc:spChg chg="mod ord">
          <ac:chgData name="Eli Ulvestad" userId="9fdedb2c-857d-486b-a94d-b64b2be3f080" providerId="ADAL" clId="{C486FD3E-387E-C841-8C57-68D8AF78C2DA}" dt="2020-11-11T14:44:40.180" v="65" actId="700"/>
          <ac:spMkLst>
            <pc:docMk/>
            <pc:sldMk cId="1688770549" sldId="287"/>
            <ac:spMk id="4" creationId="{8B072ACD-BC0B-A946-9891-68DC4D42E4E4}"/>
          </ac:spMkLst>
        </pc:spChg>
        <pc:spChg chg="add del mod">
          <ac:chgData name="Eli Ulvestad" userId="9fdedb2c-857d-486b-a94d-b64b2be3f080" providerId="ADAL" clId="{C486FD3E-387E-C841-8C57-68D8AF78C2DA}" dt="2020-11-11T14:44:37.390" v="64" actId="6264"/>
          <ac:spMkLst>
            <pc:docMk/>
            <pc:sldMk cId="1688770549" sldId="287"/>
            <ac:spMk id="5" creationId="{77D2F6C9-24E6-3546-A4EB-5C5D449F09F9}"/>
          </ac:spMkLst>
        </pc:spChg>
        <pc:spChg chg="add del mod ord">
          <ac:chgData name="Eli Ulvestad" userId="9fdedb2c-857d-486b-a94d-b64b2be3f080" providerId="ADAL" clId="{C486FD3E-387E-C841-8C57-68D8AF78C2DA}" dt="2020-11-11T14:44:37.390" v="64" actId="6264"/>
          <ac:spMkLst>
            <pc:docMk/>
            <pc:sldMk cId="1688770549" sldId="287"/>
            <ac:spMk id="6" creationId="{6CD1286A-4E36-7849-AA16-2BC04330C5E1}"/>
          </ac:spMkLst>
        </pc:spChg>
      </pc:sldChg>
      <pc:sldChg chg="modSp mod modClrScheme chgLayout">
        <pc:chgData name="Eli Ulvestad" userId="9fdedb2c-857d-486b-a94d-b64b2be3f080" providerId="ADAL" clId="{C486FD3E-387E-C841-8C57-68D8AF78C2DA}" dt="2020-11-11T14:56:30.780" v="368" actId="255"/>
        <pc:sldMkLst>
          <pc:docMk/>
          <pc:sldMk cId="1292518988" sldId="288"/>
        </pc:sldMkLst>
        <pc:spChg chg="mod ord">
          <ac:chgData name="Eli Ulvestad" userId="9fdedb2c-857d-486b-a94d-b64b2be3f080" providerId="ADAL" clId="{C486FD3E-387E-C841-8C57-68D8AF78C2DA}" dt="2020-11-11T14:56:30.780" v="368" actId="255"/>
          <ac:spMkLst>
            <pc:docMk/>
            <pc:sldMk cId="1292518988" sldId="288"/>
            <ac:spMk id="2" creationId="{FDE252AC-E64D-7A44-97C1-7EFD690E5924}"/>
          </ac:spMkLst>
        </pc:spChg>
        <pc:spChg chg="mod ord">
          <ac:chgData name="Eli Ulvestad" userId="9fdedb2c-857d-486b-a94d-b64b2be3f080" providerId="ADAL" clId="{C486FD3E-387E-C841-8C57-68D8AF78C2DA}" dt="2020-11-11T14:44:52.955" v="67" actId="700"/>
          <ac:spMkLst>
            <pc:docMk/>
            <pc:sldMk cId="1292518988" sldId="288"/>
            <ac:spMk id="4" creationId="{8B072ACD-BC0B-A946-9891-68DC4D42E4E4}"/>
          </ac:spMkLst>
        </pc:spChg>
      </pc:sldChg>
      <pc:sldChg chg="modSp mod modClrScheme chgLayout">
        <pc:chgData name="Eli Ulvestad" userId="9fdedb2c-857d-486b-a94d-b64b2be3f080" providerId="ADAL" clId="{C486FD3E-387E-C841-8C57-68D8AF78C2DA}" dt="2020-11-11T14:45:46.955" v="91" actId="27636"/>
        <pc:sldMkLst>
          <pc:docMk/>
          <pc:sldMk cId="777604901" sldId="289"/>
        </pc:sldMkLst>
        <pc:spChg chg="mod ord">
          <ac:chgData name="Eli Ulvestad" userId="9fdedb2c-857d-486b-a94d-b64b2be3f080" providerId="ADAL" clId="{C486FD3E-387E-C841-8C57-68D8AF78C2DA}" dt="2020-11-11T14:45:46.937" v="90" actId="700"/>
          <ac:spMkLst>
            <pc:docMk/>
            <pc:sldMk cId="777604901" sldId="289"/>
            <ac:spMk id="2" creationId="{7C57340E-ED91-9144-907B-ACAC718264E2}"/>
          </ac:spMkLst>
        </pc:spChg>
        <pc:spChg chg="mod ord">
          <ac:chgData name="Eli Ulvestad" userId="9fdedb2c-857d-486b-a94d-b64b2be3f080" providerId="ADAL" clId="{C486FD3E-387E-C841-8C57-68D8AF78C2DA}" dt="2020-11-11T14:45:46.955" v="91" actId="27636"/>
          <ac:spMkLst>
            <pc:docMk/>
            <pc:sldMk cId="777604901" sldId="289"/>
            <ac:spMk id="3" creationId="{50C26091-5E83-5547-B880-B6CCBF21F2A9}"/>
          </ac:spMkLst>
        </pc:spChg>
      </pc:sldChg>
      <pc:sldChg chg="addSp delSp modSp mod modClrScheme chgLayout">
        <pc:chgData name="Eli Ulvestad" userId="9fdedb2c-857d-486b-a94d-b64b2be3f080" providerId="ADAL" clId="{C486FD3E-387E-C841-8C57-68D8AF78C2DA}" dt="2020-11-11T14:50:59.642" v="266" actId="1076"/>
        <pc:sldMkLst>
          <pc:docMk/>
          <pc:sldMk cId="2509696077" sldId="290"/>
        </pc:sldMkLst>
        <pc:spChg chg="mod ord">
          <ac:chgData name="Eli Ulvestad" userId="9fdedb2c-857d-486b-a94d-b64b2be3f080" providerId="ADAL" clId="{C486FD3E-387E-C841-8C57-68D8AF78C2DA}" dt="2020-11-11T14:50:56.920" v="265" actId="26606"/>
          <ac:spMkLst>
            <pc:docMk/>
            <pc:sldMk cId="2509696077" sldId="290"/>
            <ac:spMk id="2" creationId="{DDEABCE9-9326-7C47-9D41-68F634DDB34E}"/>
          </ac:spMkLst>
        </pc:spChg>
        <pc:spChg chg="mod ord">
          <ac:chgData name="Eli Ulvestad" userId="9fdedb2c-857d-486b-a94d-b64b2be3f080" providerId="ADAL" clId="{C486FD3E-387E-C841-8C57-68D8AF78C2DA}" dt="2020-11-11T14:50:56.920" v="265" actId="26606"/>
          <ac:spMkLst>
            <pc:docMk/>
            <pc:sldMk cId="2509696077" sldId="290"/>
            <ac:spMk id="3" creationId="{018DC881-8FE1-B44C-81D5-440B8613D5C2}"/>
          </ac:spMkLst>
        </pc:spChg>
        <pc:spChg chg="add del mod ord">
          <ac:chgData name="Eli Ulvestad" userId="9fdedb2c-857d-486b-a94d-b64b2be3f080" providerId="ADAL" clId="{C486FD3E-387E-C841-8C57-68D8AF78C2DA}" dt="2020-11-11T14:50:43.185" v="264" actId="700"/>
          <ac:spMkLst>
            <pc:docMk/>
            <pc:sldMk cId="2509696077" sldId="290"/>
            <ac:spMk id="4" creationId="{2AC0DB9D-CEAB-0E4F-A4F3-E7261CD549F4}"/>
          </ac:spMkLst>
        </pc:spChg>
        <pc:spChg chg="add del mod ord">
          <ac:chgData name="Eli Ulvestad" userId="9fdedb2c-857d-486b-a94d-b64b2be3f080" providerId="ADAL" clId="{C486FD3E-387E-C841-8C57-68D8AF78C2DA}" dt="2020-11-11T14:50:56.920" v="265" actId="26606"/>
          <ac:spMkLst>
            <pc:docMk/>
            <pc:sldMk cId="2509696077" sldId="290"/>
            <ac:spMk id="5" creationId="{32A1E6ED-49F7-914F-83CE-F78EB2AD5444}"/>
          </ac:spMkLst>
        </pc:spChg>
        <pc:spChg chg="add del mod ord">
          <ac:chgData name="Eli Ulvestad" userId="9fdedb2c-857d-486b-a94d-b64b2be3f080" providerId="ADAL" clId="{C486FD3E-387E-C841-8C57-68D8AF78C2DA}" dt="2020-11-11T14:50:56.920" v="265" actId="26606"/>
          <ac:spMkLst>
            <pc:docMk/>
            <pc:sldMk cId="2509696077" sldId="290"/>
            <ac:spMk id="7" creationId="{D8FBCACB-D63B-8243-9826-6B88C8CEA1FD}"/>
          </ac:spMkLst>
        </pc:spChg>
        <pc:picChg chg="mod">
          <ac:chgData name="Eli Ulvestad" userId="9fdedb2c-857d-486b-a94d-b64b2be3f080" providerId="ADAL" clId="{C486FD3E-387E-C841-8C57-68D8AF78C2DA}" dt="2020-11-11T14:50:59.642" v="266" actId="1076"/>
          <ac:picMkLst>
            <pc:docMk/>
            <pc:sldMk cId="2509696077" sldId="290"/>
            <ac:picMk id="6" creationId="{1ED058B6-1259-3041-8890-9F121D792A6E}"/>
          </ac:picMkLst>
        </pc:picChg>
      </pc:sldChg>
      <pc:sldChg chg="addSp delSp modSp mod modClrScheme chgLayout">
        <pc:chgData name="Eli Ulvestad" userId="9fdedb2c-857d-486b-a94d-b64b2be3f080" providerId="ADAL" clId="{C486FD3E-387E-C841-8C57-68D8AF78C2DA}" dt="2020-11-11T14:51:20.836" v="268" actId="26606"/>
        <pc:sldMkLst>
          <pc:docMk/>
          <pc:sldMk cId="1886669184" sldId="291"/>
        </pc:sldMkLst>
        <pc:spChg chg="mod ord">
          <ac:chgData name="Eli Ulvestad" userId="9fdedb2c-857d-486b-a94d-b64b2be3f080" providerId="ADAL" clId="{C486FD3E-387E-C841-8C57-68D8AF78C2DA}" dt="2020-11-11T14:51:20.836" v="268" actId="26606"/>
          <ac:spMkLst>
            <pc:docMk/>
            <pc:sldMk cId="1886669184" sldId="291"/>
            <ac:spMk id="2" creationId="{CEB5B8A3-8A35-3948-B398-C876D945B6CC}"/>
          </ac:spMkLst>
        </pc:spChg>
        <pc:spChg chg="mod ord">
          <ac:chgData name="Eli Ulvestad" userId="9fdedb2c-857d-486b-a94d-b64b2be3f080" providerId="ADAL" clId="{C486FD3E-387E-C841-8C57-68D8AF78C2DA}" dt="2020-11-11T14:51:20.836" v="268" actId="26606"/>
          <ac:spMkLst>
            <pc:docMk/>
            <pc:sldMk cId="1886669184" sldId="291"/>
            <ac:spMk id="3" creationId="{E136C830-3CD5-1C4B-861D-C3EE7B9DD8F2}"/>
          </ac:spMkLst>
        </pc:spChg>
        <pc:spChg chg="add del mod ord">
          <ac:chgData name="Eli Ulvestad" userId="9fdedb2c-857d-486b-a94d-b64b2be3f080" providerId="ADAL" clId="{C486FD3E-387E-C841-8C57-68D8AF78C2DA}" dt="2020-11-11T14:51:20.836" v="268" actId="26606"/>
          <ac:spMkLst>
            <pc:docMk/>
            <pc:sldMk cId="1886669184" sldId="291"/>
            <ac:spMk id="4" creationId="{D4E7BB7B-0FC4-0C49-9647-6FD2F7781F3E}"/>
          </ac:spMkLst>
        </pc:spChg>
        <pc:picChg chg="mod ord">
          <ac:chgData name="Eli Ulvestad" userId="9fdedb2c-857d-486b-a94d-b64b2be3f080" providerId="ADAL" clId="{C486FD3E-387E-C841-8C57-68D8AF78C2DA}" dt="2020-11-11T14:51:20.836" v="268" actId="26606"/>
          <ac:picMkLst>
            <pc:docMk/>
            <pc:sldMk cId="1886669184" sldId="291"/>
            <ac:picMk id="5" creationId="{A1785F6A-311D-DF4F-9142-4BBC0E2FA64B}"/>
          </ac:picMkLst>
        </pc:picChg>
      </pc:sldChg>
      <pc:sldChg chg="modSp mod modClrScheme chgLayout">
        <pc:chgData name="Eli Ulvestad" userId="9fdedb2c-857d-486b-a94d-b64b2be3f080" providerId="ADAL" clId="{C486FD3E-387E-C841-8C57-68D8AF78C2DA}" dt="2020-11-11T14:50:21.271" v="262" actId="700"/>
        <pc:sldMkLst>
          <pc:docMk/>
          <pc:sldMk cId="1548440302" sldId="292"/>
        </pc:sldMkLst>
        <pc:spChg chg="mod ord">
          <ac:chgData name="Eli Ulvestad" userId="9fdedb2c-857d-486b-a94d-b64b2be3f080" providerId="ADAL" clId="{C486FD3E-387E-C841-8C57-68D8AF78C2DA}" dt="2020-11-11T14:50:21.271" v="262" actId="700"/>
          <ac:spMkLst>
            <pc:docMk/>
            <pc:sldMk cId="1548440302" sldId="292"/>
            <ac:spMk id="2" creationId="{66B8B182-220D-064C-B559-D21D66574E5D}"/>
          </ac:spMkLst>
        </pc:spChg>
        <pc:spChg chg="mod ord">
          <ac:chgData name="Eli Ulvestad" userId="9fdedb2c-857d-486b-a94d-b64b2be3f080" providerId="ADAL" clId="{C486FD3E-387E-C841-8C57-68D8AF78C2DA}" dt="2020-11-11T14:50:21.271" v="262" actId="700"/>
          <ac:spMkLst>
            <pc:docMk/>
            <pc:sldMk cId="1548440302" sldId="292"/>
            <ac:spMk id="5" creationId="{4055D4D2-4445-CC48-992C-0109A3058372}"/>
          </ac:spMkLst>
        </pc:spChg>
        <pc:picChg chg="mod ord">
          <ac:chgData name="Eli Ulvestad" userId="9fdedb2c-857d-486b-a94d-b64b2be3f080" providerId="ADAL" clId="{C486FD3E-387E-C841-8C57-68D8AF78C2DA}" dt="2020-11-11T14:50:21.271" v="262" actId="700"/>
          <ac:picMkLst>
            <pc:docMk/>
            <pc:sldMk cId="1548440302" sldId="292"/>
            <ac:picMk id="7" creationId="{245DC4B3-D09D-3C48-87DE-4B946276B875}"/>
          </ac:picMkLst>
        </pc:picChg>
      </pc:sldChg>
      <pc:sldChg chg="addSp delSp modSp mod modClrScheme chgLayout">
        <pc:chgData name="Eli Ulvestad" userId="9fdedb2c-857d-486b-a94d-b64b2be3f080" providerId="ADAL" clId="{C486FD3E-387E-C841-8C57-68D8AF78C2DA}" dt="2020-11-11T14:51:38.983" v="271" actId="26606"/>
        <pc:sldMkLst>
          <pc:docMk/>
          <pc:sldMk cId="3967417967" sldId="293"/>
        </pc:sldMkLst>
        <pc:spChg chg="mod ord">
          <ac:chgData name="Eli Ulvestad" userId="9fdedb2c-857d-486b-a94d-b64b2be3f080" providerId="ADAL" clId="{C486FD3E-387E-C841-8C57-68D8AF78C2DA}" dt="2020-11-11T14:51:38.983" v="271" actId="26606"/>
          <ac:spMkLst>
            <pc:docMk/>
            <pc:sldMk cId="3967417967" sldId="293"/>
            <ac:spMk id="2" creationId="{03C8A509-8C5F-194D-8B86-BC8457F390A2}"/>
          </ac:spMkLst>
        </pc:spChg>
        <pc:spChg chg="mod ord">
          <ac:chgData name="Eli Ulvestad" userId="9fdedb2c-857d-486b-a94d-b64b2be3f080" providerId="ADAL" clId="{C486FD3E-387E-C841-8C57-68D8AF78C2DA}" dt="2020-11-11T14:51:38.983" v="271" actId="26606"/>
          <ac:spMkLst>
            <pc:docMk/>
            <pc:sldMk cId="3967417967" sldId="293"/>
            <ac:spMk id="3" creationId="{A98755EF-795F-814C-8769-42A417038A54}"/>
          </ac:spMkLst>
        </pc:spChg>
        <pc:spChg chg="add del mod ord">
          <ac:chgData name="Eli Ulvestad" userId="9fdedb2c-857d-486b-a94d-b64b2be3f080" providerId="ADAL" clId="{C486FD3E-387E-C841-8C57-68D8AF78C2DA}" dt="2020-11-11T14:51:38.983" v="271" actId="26606"/>
          <ac:spMkLst>
            <pc:docMk/>
            <pc:sldMk cId="3967417967" sldId="293"/>
            <ac:spMk id="4" creationId="{99269E2D-F6EF-F149-91E7-88F98963E7A7}"/>
          </ac:spMkLst>
        </pc:spChg>
        <pc:picChg chg="mod ord">
          <ac:chgData name="Eli Ulvestad" userId="9fdedb2c-857d-486b-a94d-b64b2be3f080" providerId="ADAL" clId="{C486FD3E-387E-C841-8C57-68D8AF78C2DA}" dt="2020-11-11T14:51:38.983" v="271" actId="26606"/>
          <ac:picMkLst>
            <pc:docMk/>
            <pc:sldMk cId="3967417967" sldId="293"/>
            <ac:picMk id="7" creationId="{FE54C0BE-6679-834B-B313-D246691BD4A0}"/>
          </ac:picMkLst>
        </pc:picChg>
      </pc:sldChg>
      <pc:sldChg chg="modSp mod modClrScheme chgLayout">
        <pc:chgData name="Eli Ulvestad" userId="9fdedb2c-857d-486b-a94d-b64b2be3f080" providerId="ADAL" clId="{C486FD3E-387E-C841-8C57-68D8AF78C2DA}" dt="2020-11-12T10:34:43.793" v="568" actId="20577"/>
        <pc:sldMkLst>
          <pc:docMk/>
          <pc:sldMk cId="4255509651" sldId="295"/>
        </pc:sldMkLst>
        <pc:spChg chg="mod ord">
          <ac:chgData name="Eli Ulvestad" userId="9fdedb2c-857d-486b-a94d-b64b2be3f080" providerId="ADAL" clId="{C486FD3E-387E-C841-8C57-68D8AF78C2DA}" dt="2020-11-11T14:49:06.053" v="164" actId="700"/>
          <ac:spMkLst>
            <pc:docMk/>
            <pc:sldMk cId="4255509651" sldId="295"/>
            <ac:spMk id="2" creationId="{CCFFA28D-8695-0E43-A815-2274E26E4DFF}"/>
          </ac:spMkLst>
        </pc:spChg>
        <pc:spChg chg="mod ord">
          <ac:chgData name="Eli Ulvestad" userId="9fdedb2c-857d-486b-a94d-b64b2be3f080" providerId="ADAL" clId="{C486FD3E-387E-C841-8C57-68D8AF78C2DA}" dt="2020-11-12T10:34:43.793" v="568" actId="20577"/>
          <ac:spMkLst>
            <pc:docMk/>
            <pc:sldMk cId="4255509651" sldId="295"/>
            <ac:spMk id="3" creationId="{2BBDF1A4-BD11-394F-AAC0-1989E0B467EB}"/>
          </ac:spMkLst>
        </pc:spChg>
      </pc:sldChg>
      <pc:sldChg chg="addSp delSp modSp mod modClrScheme chgLayout">
        <pc:chgData name="Eli Ulvestad" userId="9fdedb2c-857d-486b-a94d-b64b2be3f080" providerId="ADAL" clId="{C486FD3E-387E-C841-8C57-68D8AF78C2DA}" dt="2020-11-12T10:34:58.904" v="572" actId="20577"/>
        <pc:sldMkLst>
          <pc:docMk/>
          <pc:sldMk cId="4232164477" sldId="296"/>
        </pc:sldMkLst>
        <pc:spChg chg="mod ord">
          <ac:chgData name="Eli Ulvestad" userId="9fdedb2c-857d-486b-a94d-b64b2be3f080" providerId="ADAL" clId="{C486FD3E-387E-C841-8C57-68D8AF78C2DA}" dt="2020-11-11T14:49:24.980" v="168" actId="26606"/>
          <ac:spMkLst>
            <pc:docMk/>
            <pc:sldMk cId="4232164477" sldId="296"/>
            <ac:spMk id="2" creationId="{D7722CE9-FC3F-5B4F-BA84-CBA51F5796AA}"/>
          </ac:spMkLst>
        </pc:spChg>
        <pc:spChg chg="mod ord">
          <ac:chgData name="Eli Ulvestad" userId="9fdedb2c-857d-486b-a94d-b64b2be3f080" providerId="ADAL" clId="{C486FD3E-387E-C841-8C57-68D8AF78C2DA}" dt="2020-11-12T10:34:58.904" v="572" actId="20577"/>
          <ac:spMkLst>
            <pc:docMk/>
            <pc:sldMk cId="4232164477" sldId="296"/>
            <ac:spMk id="3" creationId="{40B1DE95-3DF7-6D42-B865-DAC29F3BDDCD}"/>
          </ac:spMkLst>
        </pc:spChg>
        <pc:spChg chg="add del mod ord">
          <ac:chgData name="Eli Ulvestad" userId="9fdedb2c-857d-486b-a94d-b64b2be3f080" providerId="ADAL" clId="{C486FD3E-387E-C841-8C57-68D8AF78C2DA}" dt="2020-11-11T14:49:24.980" v="168" actId="26606"/>
          <ac:spMkLst>
            <pc:docMk/>
            <pc:sldMk cId="4232164477" sldId="296"/>
            <ac:spMk id="4" creationId="{53FEDE91-4502-9446-B3F2-CAE0938F441C}"/>
          </ac:spMkLst>
        </pc:spChg>
        <pc:picChg chg="mod ord">
          <ac:chgData name="Eli Ulvestad" userId="9fdedb2c-857d-486b-a94d-b64b2be3f080" providerId="ADAL" clId="{C486FD3E-387E-C841-8C57-68D8AF78C2DA}" dt="2020-11-11T14:49:24.980" v="168" actId="26606"/>
          <ac:picMkLst>
            <pc:docMk/>
            <pc:sldMk cId="4232164477" sldId="296"/>
            <ac:picMk id="5" creationId="{B88FCD94-AEF8-4A4E-B262-5E07E9DFC2DF}"/>
          </ac:picMkLst>
        </pc:picChg>
      </pc:sldChg>
      <pc:sldChg chg="modSp mod modClrScheme chgLayout">
        <pc:chgData name="Eli Ulvestad" userId="9fdedb2c-857d-486b-a94d-b64b2be3f080" providerId="ADAL" clId="{C486FD3E-387E-C841-8C57-68D8AF78C2DA}" dt="2020-11-11T14:58:09.870" v="411" actId="790"/>
        <pc:sldMkLst>
          <pc:docMk/>
          <pc:sldMk cId="966931437" sldId="297"/>
        </pc:sldMkLst>
        <pc:spChg chg="mod ord">
          <ac:chgData name="Eli Ulvestad" userId="9fdedb2c-857d-486b-a94d-b64b2be3f080" providerId="ADAL" clId="{C486FD3E-387E-C841-8C57-68D8AF78C2DA}" dt="2020-11-11T14:48:11.297" v="145" actId="700"/>
          <ac:spMkLst>
            <pc:docMk/>
            <pc:sldMk cId="966931437" sldId="297"/>
            <ac:spMk id="5" creationId="{78D8559F-9291-3A4C-82F3-56F0B600A80E}"/>
          </ac:spMkLst>
        </pc:spChg>
        <pc:spChg chg="mod ord">
          <ac:chgData name="Eli Ulvestad" userId="9fdedb2c-857d-486b-a94d-b64b2be3f080" providerId="ADAL" clId="{C486FD3E-387E-C841-8C57-68D8AF78C2DA}" dt="2020-11-11T14:58:09.870" v="411" actId="790"/>
          <ac:spMkLst>
            <pc:docMk/>
            <pc:sldMk cId="966931437" sldId="297"/>
            <ac:spMk id="6" creationId="{F86A841C-08E8-6D49-A02E-50F4BEE8CFAA}"/>
          </ac:spMkLst>
        </pc:spChg>
      </pc:sldChg>
      <pc:sldChg chg="addSp delSp modSp mod modClrScheme chgLayout">
        <pc:chgData name="Eli Ulvestad" userId="9fdedb2c-857d-486b-a94d-b64b2be3f080" providerId="ADAL" clId="{C486FD3E-387E-C841-8C57-68D8AF78C2DA}" dt="2020-11-11T14:42:06.563" v="47" actId="20577"/>
        <pc:sldMkLst>
          <pc:docMk/>
          <pc:sldMk cId="2608652999" sldId="298"/>
        </pc:sldMkLst>
        <pc:spChg chg="del mod ord">
          <ac:chgData name="Eli Ulvestad" userId="9fdedb2c-857d-486b-a94d-b64b2be3f080" providerId="ADAL" clId="{C486FD3E-387E-C841-8C57-68D8AF78C2DA}" dt="2020-11-11T14:42:01.072" v="32" actId="478"/>
          <ac:spMkLst>
            <pc:docMk/>
            <pc:sldMk cId="2608652999" sldId="298"/>
            <ac:spMk id="2" creationId="{2ABF077A-4F3C-904D-9F1D-8E4F97E79A65}"/>
          </ac:spMkLst>
        </pc:spChg>
        <pc:spChg chg="del mod ord">
          <ac:chgData name="Eli Ulvestad" userId="9fdedb2c-857d-486b-a94d-b64b2be3f080" providerId="ADAL" clId="{C486FD3E-387E-C841-8C57-68D8AF78C2DA}" dt="2020-11-11T14:41:57.014" v="31" actId="700"/>
          <ac:spMkLst>
            <pc:docMk/>
            <pc:sldMk cId="2608652999" sldId="298"/>
            <ac:spMk id="3" creationId="{08D3F624-98D1-C246-8286-47CBCBD5093F}"/>
          </ac:spMkLst>
        </pc:spChg>
        <pc:spChg chg="add mod ord">
          <ac:chgData name="Eli Ulvestad" userId="9fdedb2c-857d-486b-a94d-b64b2be3f080" providerId="ADAL" clId="{C486FD3E-387E-C841-8C57-68D8AF78C2DA}" dt="2020-11-11T14:42:06.563" v="47" actId="20577"/>
          <ac:spMkLst>
            <pc:docMk/>
            <pc:sldMk cId="2608652999" sldId="298"/>
            <ac:spMk id="4" creationId="{0102BA49-3F46-0D41-B389-07C42DAC1037}"/>
          </ac:spMkLst>
        </pc:spChg>
        <pc:spChg chg="add mod ord">
          <ac:chgData name="Eli Ulvestad" userId="9fdedb2c-857d-486b-a94d-b64b2be3f080" providerId="ADAL" clId="{C486FD3E-387E-C841-8C57-68D8AF78C2DA}" dt="2020-11-11T14:41:57.014" v="31" actId="700"/>
          <ac:spMkLst>
            <pc:docMk/>
            <pc:sldMk cId="2608652999" sldId="298"/>
            <ac:spMk id="5" creationId="{16D689DC-AB55-6649-AD52-F9207CF54443}"/>
          </ac:spMkLst>
        </pc:spChg>
      </pc:sldChg>
      <pc:sldChg chg="addSp delSp modSp mod modClrScheme chgLayout">
        <pc:chgData name="Eli Ulvestad" userId="9fdedb2c-857d-486b-a94d-b64b2be3f080" providerId="ADAL" clId="{C486FD3E-387E-C841-8C57-68D8AF78C2DA}" dt="2020-11-11T14:45:41.385" v="89" actId="20577"/>
        <pc:sldMkLst>
          <pc:docMk/>
          <pc:sldMk cId="575798973" sldId="299"/>
        </pc:sldMkLst>
        <pc:spChg chg="del mod ord">
          <ac:chgData name="Eli Ulvestad" userId="9fdedb2c-857d-486b-a94d-b64b2be3f080" providerId="ADAL" clId="{C486FD3E-387E-C841-8C57-68D8AF78C2DA}" dt="2020-11-11T14:45:38.224" v="76" actId="478"/>
          <ac:spMkLst>
            <pc:docMk/>
            <pc:sldMk cId="575798973" sldId="299"/>
            <ac:spMk id="2" creationId="{2ABF077A-4F3C-904D-9F1D-8E4F97E79A65}"/>
          </ac:spMkLst>
        </pc:spChg>
        <pc:spChg chg="del mod ord">
          <ac:chgData name="Eli Ulvestad" userId="9fdedb2c-857d-486b-a94d-b64b2be3f080" providerId="ADAL" clId="{C486FD3E-387E-C841-8C57-68D8AF78C2DA}" dt="2020-11-11T14:45:36.829" v="75" actId="700"/>
          <ac:spMkLst>
            <pc:docMk/>
            <pc:sldMk cId="575798973" sldId="299"/>
            <ac:spMk id="3" creationId="{08D3F624-98D1-C246-8286-47CBCBD5093F}"/>
          </ac:spMkLst>
        </pc:spChg>
        <pc:spChg chg="add mod ord">
          <ac:chgData name="Eli Ulvestad" userId="9fdedb2c-857d-486b-a94d-b64b2be3f080" providerId="ADAL" clId="{C486FD3E-387E-C841-8C57-68D8AF78C2DA}" dt="2020-11-11T14:45:41.385" v="89" actId="20577"/>
          <ac:spMkLst>
            <pc:docMk/>
            <pc:sldMk cId="575798973" sldId="299"/>
            <ac:spMk id="4" creationId="{34026D7F-64AA-4645-8F40-499C547402B7}"/>
          </ac:spMkLst>
        </pc:spChg>
        <pc:spChg chg="add mod ord">
          <ac:chgData name="Eli Ulvestad" userId="9fdedb2c-857d-486b-a94d-b64b2be3f080" providerId="ADAL" clId="{C486FD3E-387E-C841-8C57-68D8AF78C2DA}" dt="2020-11-11T14:45:36.829" v="75" actId="700"/>
          <ac:spMkLst>
            <pc:docMk/>
            <pc:sldMk cId="575798973" sldId="299"/>
            <ac:spMk id="5" creationId="{1BA173C6-A84A-E545-812F-57B77D850B08}"/>
          </ac:spMkLst>
        </pc:spChg>
      </pc:sldChg>
      <pc:sldChg chg="addSp delSp modSp mod modClrScheme chgLayout">
        <pc:chgData name="Eli Ulvestad" userId="9fdedb2c-857d-486b-a94d-b64b2be3f080" providerId="ADAL" clId="{C486FD3E-387E-C841-8C57-68D8AF78C2DA}" dt="2020-11-11T14:47:05.487" v="133" actId="20577"/>
        <pc:sldMkLst>
          <pc:docMk/>
          <pc:sldMk cId="1512664659" sldId="300"/>
        </pc:sldMkLst>
        <pc:spChg chg="del mod ord">
          <ac:chgData name="Eli Ulvestad" userId="9fdedb2c-857d-486b-a94d-b64b2be3f080" providerId="ADAL" clId="{C486FD3E-387E-C841-8C57-68D8AF78C2DA}" dt="2020-11-11T14:47:02.289" v="122" actId="478"/>
          <ac:spMkLst>
            <pc:docMk/>
            <pc:sldMk cId="1512664659" sldId="300"/>
            <ac:spMk id="2" creationId="{2ABF077A-4F3C-904D-9F1D-8E4F97E79A65}"/>
          </ac:spMkLst>
        </pc:spChg>
        <pc:spChg chg="del mod ord">
          <ac:chgData name="Eli Ulvestad" userId="9fdedb2c-857d-486b-a94d-b64b2be3f080" providerId="ADAL" clId="{C486FD3E-387E-C841-8C57-68D8AF78C2DA}" dt="2020-11-11T14:47:00.038" v="121" actId="700"/>
          <ac:spMkLst>
            <pc:docMk/>
            <pc:sldMk cId="1512664659" sldId="300"/>
            <ac:spMk id="3" creationId="{08D3F624-98D1-C246-8286-47CBCBD5093F}"/>
          </ac:spMkLst>
        </pc:spChg>
        <pc:spChg chg="add mod ord">
          <ac:chgData name="Eli Ulvestad" userId="9fdedb2c-857d-486b-a94d-b64b2be3f080" providerId="ADAL" clId="{C486FD3E-387E-C841-8C57-68D8AF78C2DA}" dt="2020-11-11T14:47:05.487" v="133" actId="20577"/>
          <ac:spMkLst>
            <pc:docMk/>
            <pc:sldMk cId="1512664659" sldId="300"/>
            <ac:spMk id="4" creationId="{0E17A9B7-FD6C-CC45-99BD-B35F9AF78E79}"/>
          </ac:spMkLst>
        </pc:spChg>
        <pc:spChg chg="add mod ord">
          <ac:chgData name="Eli Ulvestad" userId="9fdedb2c-857d-486b-a94d-b64b2be3f080" providerId="ADAL" clId="{C486FD3E-387E-C841-8C57-68D8AF78C2DA}" dt="2020-11-11T14:47:00.038" v="121" actId="700"/>
          <ac:spMkLst>
            <pc:docMk/>
            <pc:sldMk cId="1512664659" sldId="300"/>
            <ac:spMk id="5" creationId="{502DCD66-92AA-E945-8F0D-98CDCF26D22E}"/>
          </ac:spMkLst>
        </pc:spChg>
      </pc:sldChg>
      <pc:sldChg chg="addSp delSp modSp mod modClrScheme chgLayout">
        <pc:chgData name="Eli Ulvestad" userId="9fdedb2c-857d-486b-a94d-b64b2be3f080" providerId="ADAL" clId="{C486FD3E-387E-C841-8C57-68D8AF78C2DA}" dt="2020-11-11T14:48:22.129" v="157" actId="20577"/>
        <pc:sldMkLst>
          <pc:docMk/>
          <pc:sldMk cId="210043057" sldId="301"/>
        </pc:sldMkLst>
        <pc:spChg chg="del mod ord">
          <ac:chgData name="Eli Ulvestad" userId="9fdedb2c-857d-486b-a94d-b64b2be3f080" providerId="ADAL" clId="{C486FD3E-387E-C841-8C57-68D8AF78C2DA}" dt="2020-11-11T14:48:18.219" v="147" actId="478"/>
          <ac:spMkLst>
            <pc:docMk/>
            <pc:sldMk cId="210043057" sldId="301"/>
            <ac:spMk id="2" creationId="{2ABF077A-4F3C-904D-9F1D-8E4F97E79A65}"/>
          </ac:spMkLst>
        </pc:spChg>
        <pc:spChg chg="del mod ord">
          <ac:chgData name="Eli Ulvestad" userId="9fdedb2c-857d-486b-a94d-b64b2be3f080" providerId="ADAL" clId="{C486FD3E-387E-C841-8C57-68D8AF78C2DA}" dt="2020-11-11T14:48:17.101" v="146" actId="700"/>
          <ac:spMkLst>
            <pc:docMk/>
            <pc:sldMk cId="210043057" sldId="301"/>
            <ac:spMk id="3" creationId="{08D3F624-98D1-C246-8286-47CBCBD5093F}"/>
          </ac:spMkLst>
        </pc:spChg>
        <pc:spChg chg="add mod ord">
          <ac:chgData name="Eli Ulvestad" userId="9fdedb2c-857d-486b-a94d-b64b2be3f080" providerId="ADAL" clId="{C486FD3E-387E-C841-8C57-68D8AF78C2DA}" dt="2020-11-11T14:48:22.129" v="157" actId="20577"/>
          <ac:spMkLst>
            <pc:docMk/>
            <pc:sldMk cId="210043057" sldId="301"/>
            <ac:spMk id="4" creationId="{25000C3C-F38C-2F4D-AAA0-2C46D2530497}"/>
          </ac:spMkLst>
        </pc:spChg>
        <pc:spChg chg="add mod ord">
          <ac:chgData name="Eli Ulvestad" userId="9fdedb2c-857d-486b-a94d-b64b2be3f080" providerId="ADAL" clId="{C486FD3E-387E-C841-8C57-68D8AF78C2DA}" dt="2020-11-11T14:48:17.101" v="146" actId="700"/>
          <ac:spMkLst>
            <pc:docMk/>
            <pc:sldMk cId="210043057" sldId="301"/>
            <ac:spMk id="5" creationId="{B023EC53-4B1F-8A4D-AAE7-F55543A2B7AA}"/>
          </ac:spMkLst>
        </pc:spChg>
      </pc:sldChg>
      <pc:sldChg chg="addSp delSp modSp mod modClrScheme chgLayout">
        <pc:chgData name="Eli Ulvestad" userId="9fdedb2c-857d-486b-a94d-b64b2be3f080" providerId="ADAL" clId="{C486FD3E-387E-C841-8C57-68D8AF78C2DA}" dt="2020-11-11T14:49:45.131" v="231" actId="20577"/>
        <pc:sldMkLst>
          <pc:docMk/>
          <pc:sldMk cId="2701530975" sldId="302"/>
        </pc:sldMkLst>
        <pc:spChg chg="del mod ord">
          <ac:chgData name="Eli Ulvestad" userId="9fdedb2c-857d-486b-a94d-b64b2be3f080" providerId="ADAL" clId="{C486FD3E-387E-C841-8C57-68D8AF78C2DA}" dt="2020-11-11T14:49:35.638" v="170" actId="478"/>
          <ac:spMkLst>
            <pc:docMk/>
            <pc:sldMk cId="2701530975" sldId="302"/>
            <ac:spMk id="2" creationId="{2ABF077A-4F3C-904D-9F1D-8E4F97E79A65}"/>
          </ac:spMkLst>
        </pc:spChg>
        <pc:spChg chg="del mod ord">
          <ac:chgData name="Eli Ulvestad" userId="9fdedb2c-857d-486b-a94d-b64b2be3f080" providerId="ADAL" clId="{C486FD3E-387E-C841-8C57-68D8AF78C2DA}" dt="2020-11-11T14:49:33.704" v="169" actId="700"/>
          <ac:spMkLst>
            <pc:docMk/>
            <pc:sldMk cId="2701530975" sldId="302"/>
            <ac:spMk id="3" creationId="{08D3F624-98D1-C246-8286-47CBCBD5093F}"/>
          </ac:spMkLst>
        </pc:spChg>
        <pc:spChg chg="add mod ord">
          <ac:chgData name="Eli Ulvestad" userId="9fdedb2c-857d-486b-a94d-b64b2be3f080" providerId="ADAL" clId="{C486FD3E-387E-C841-8C57-68D8AF78C2DA}" dt="2020-11-11T14:49:45.131" v="231" actId="20577"/>
          <ac:spMkLst>
            <pc:docMk/>
            <pc:sldMk cId="2701530975" sldId="302"/>
            <ac:spMk id="4" creationId="{AA89D09F-486F-6349-8DF0-E5465F995643}"/>
          </ac:spMkLst>
        </pc:spChg>
        <pc:spChg chg="add mod ord">
          <ac:chgData name="Eli Ulvestad" userId="9fdedb2c-857d-486b-a94d-b64b2be3f080" providerId="ADAL" clId="{C486FD3E-387E-C841-8C57-68D8AF78C2DA}" dt="2020-11-11T14:49:33.704" v="169" actId="700"/>
          <ac:spMkLst>
            <pc:docMk/>
            <pc:sldMk cId="2701530975" sldId="302"/>
            <ac:spMk id="5" creationId="{012F4BA1-135A-A042-BA86-F7C799AB8B92}"/>
          </ac:spMkLst>
        </pc:spChg>
      </pc:sldChg>
      <pc:sldChg chg="addSp delSp modSp mod modClrScheme chgLayout">
        <pc:chgData name="Eli Ulvestad" userId="9fdedb2c-857d-486b-a94d-b64b2be3f080" providerId="ADAL" clId="{C486FD3E-387E-C841-8C57-68D8AF78C2DA}" dt="2020-11-11T14:50:16.140" v="261" actId="20577"/>
        <pc:sldMkLst>
          <pc:docMk/>
          <pc:sldMk cId="2396073766" sldId="303"/>
        </pc:sldMkLst>
        <pc:spChg chg="del mod ord">
          <ac:chgData name="Eli Ulvestad" userId="9fdedb2c-857d-486b-a94d-b64b2be3f080" providerId="ADAL" clId="{C486FD3E-387E-C841-8C57-68D8AF78C2DA}" dt="2020-11-11T14:50:10.778" v="238" actId="478"/>
          <ac:spMkLst>
            <pc:docMk/>
            <pc:sldMk cId="2396073766" sldId="303"/>
            <ac:spMk id="2" creationId="{2ABF077A-4F3C-904D-9F1D-8E4F97E79A65}"/>
          </ac:spMkLst>
        </pc:spChg>
        <pc:spChg chg="del mod ord">
          <ac:chgData name="Eli Ulvestad" userId="9fdedb2c-857d-486b-a94d-b64b2be3f080" providerId="ADAL" clId="{C486FD3E-387E-C841-8C57-68D8AF78C2DA}" dt="2020-11-11T14:50:09.345" v="237" actId="700"/>
          <ac:spMkLst>
            <pc:docMk/>
            <pc:sldMk cId="2396073766" sldId="303"/>
            <ac:spMk id="3" creationId="{08D3F624-98D1-C246-8286-47CBCBD5093F}"/>
          </ac:spMkLst>
        </pc:spChg>
        <pc:spChg chg="add mod ord">
          <ac:chgData name="Eli Ulvestad" userId="9fdedb2c-857d-486b-a94d-b64b2be3f080" providerId="ADAL" clId="{C486FD3E-387E-C841-8C57-68D8AF78C2DA}" dt="2020-11-11T14:50:16.140" v="261" actId="20577"/>
          <ac:spMkLst>
            <pc:docMk/>
            <pc:sldMk cId="2396073766" sldId="303"/>
            <ac:spMk id="4" creationId="{83C37492-1AA4-4C41-886A-BC6A834166BA}"/>
          </ac:spMkLst>
        </pc:spChg>
        <pc:spChg chg="add mod ord">
          <ac:chgData name="Eli Ulvestad" userId="9fdedb2c-857d-486b-a94d-b64b2be3f080" providerId="ADAL" clId="{C486FD3E-387E-C841-8C57-68D8AF78C2DA}" dt="2020-11-11T14:50:09.345" v="237" actId="700"/>
          <ac:spMkLst>
            <pc:docMk/>
            <pc:sldMk cId="2396073766" sldId="303"/>
            <ac:spMk id="5" creationId="{E6CFEF0D-B4E1-6541-A8EA-4F835791B07A}"/>
          </ac:spMkLst>
        </pc:spChg>
      </pc:sldChg>
      <pc:sldChg chg="addSp delSp modSp mod modClrScheme chgLayout">
        <pc:chgData name="Eli Ulvestad" userId="9fdedb2c-857d-486b-a94d-b64b2be3f080" providerId="ADAL" clId="{C486FD3E-387E-C841-8C57-68D8AF78C2DA}" dt="2020-11-11T14:48:05.726" v="144" actId="478"/>
        <pc:sldMkLst>
          <pc:docMk/>
          <pc:sldMk cId="2501897621" sldId="304"/>
        </pc:sldMkLst>
        <pc:spChg chg="mod ord">
          <ac:chgData name="Eli Ulvestad" userId="9fdedb2c-857d-486b-a94d-b64b2be3f080" providerId="ADAL" clId="{C486FD3E-387E-C841-8C57-68D8AF78C2DA}" dt="2020-11-11T14:48:01.659" v="143" actId="27636"/>
          <ac:spMkLst>
            <pc:docMk/>
            <pc:sldMk cId="2501897621" sldId="304"/>
            <ac:spMk id="2" creationId="{0C86684C-5859-7341-947C-D5285E16841A}"/>
          </ac:spMkLst>
        </pc:spChg>
        <pc:spChg chg="add del mod ord">
          <ac:chgData name="Eli Ulvestad" userId="9fdedb2c-857d-486b-a94d-b64b2be3f080" providerId="ADAL" clId="{C486FD3E-387E-C841-8C57-68D8AF78C2DA}" dt="2020-11-11T14:48:05.726" v="144" actId="478"/>
          <ac:spMkLst>
            <pc:docMk/>
            <pc:sldMk cId="2501897621" sldId="304"/>
            <ac:spMk id="3" creationId="{0A40C96F-A67E-9348-BE67-47BC6680EF70}"/>
          </ac:spMkLst>
        </pc:spChg>
      </pc:sldChg>
      <pc:sldChg chg="delSp modSp mod modClrScheme chgLayout">
        <pc:chgData name="Eli Ulvestad" userId="9fdedb2c-857d-486b-a94d-b64b2be3f080" providerId="ADAL" clId="{C486FD3E-387E-C841-8C57-68D8AF78C2DA}" dt="2020-11-11T14:51:48.637" v="273" actId="478"/>
        <pc:sldMkLst>
          <pc:docMk/>
          <pc:sldMk cId="1991913652" sldId="305"/>
        </pc:sldMkLst>
        <pc:spChg chg="del mod ord">
          <ac:chgData name="Eli Ulvestad" userId="9fdedb2c-857d-486b-a94d-b64b2be3f080" providerId="ADAL" clId="{C486FD3E-387E-C841-8C57-68D8AF78C2DA}" dt="2020-11-11T14:51:48.637" v="273" actId="478"/>
          <ac:spMkLst>
            <pc:docMk/>
            <pc:sldMk cId="1991913652" sldId="305"/>
            <ac:spMk id="5" creationId="{886DB56E-27B1-6B4D-8D42-45D84ACDA2C0}"/>
          </ac:spMkLst>
        </pc:spChg>
        <pc:spChg chg="del">
          <ac:chgData name="Eli Ulvestad" userId="9fdedb2c-857d-486b-a94d-b64b2be3f080" providerId="ADAL" clId="{C486FD3E-387E-C841-8C57-68D8AF78C2DA}" dt="2020-11-11T14:51:47.331" v="272" actId="700"/>
          <ac:spMkLst>
            <pc:docMk/>
            <pc:sldMk cId="1991913652" sldId="305"/>
            <ac:spMk id="6" creationId="{0269E750-6E39-2B42-B3E4-5AE7551A2B9B}"/>
          </ac:spMkLst>
        </pc:spChg>
      </pc:sldChg>
      <pc:sldChg chg="addSp delSp modSp mod modClrScheme chgLayout">
        <pc:chgData name="Eli Ulvestad" userId="9fdedb2c-857d-486b-a94d-b64b2be3f080" providerId="ADAL" clId="{C486FD3E-387E-C841-8C57-68D8AF78C2DA}" dt="2020-11-11T14:45:26.821" v="74" actId="20577"/>
        <pc:sldMkLst>
          <pc:docMk/>
          <pc:sldMk cId="2579622537" sldId="306"/>
        </pc:sldMkLst>
        <pc:spChg chg="mod ord">
          <ac:chgData name="Eli Ulvestad" userId="9fdedb2c-857d-486b-a94d-b64b2be3f080" providerId="ADAL" clId="{C486FD3E-387E-C841-8C57-68D8AF78C2DA}" dt="2020-11-11T14:45:26.821" v="74" actId="20577"/>
          <ac:spMkLst>
            <pc:docMk/>
            <pc:sldMk cId="2579622537" sldId="306"/>
            <ac:spMk id="2" creationId="{FC718D87-485E-5149-BB3C-C8EA57A69A06}"/>
          </ac:spMkLst>
        </pc:spChg>
        <pc:spChg chg="add del mod ord">
          <ac:chgData name="Eli Ulvestad" userId="9fdedb2c-857d-486b-a94d-b64b2be3f080" providerId="ADAL" clId="{C486FD3E-387E-C841-8C57-68D8AF78C2DA}" dt="2020-11-11T14:45:22.726" v="70" actId="26606"/>
          <ac:spMkLst>
            <pc:docMk/>
            <pc:sldMk cId="2579622537" sldId="306"/>
            <ac:spMk id="3" creationId="{3C140651-2636-6F4B-A8F7-A93F53EEFBCB}"/>
          </ac:spMkLst>
        </pc:spChg>
        <pc:spChg chg="mod ord">
          <ac:chgData name="Eli Ulvestad" userId="9fdedb2c-857d-486b-a94d-b64b2be3f080" providerId="ADAL" clId="{C486FD3E-387E-C841-8C57-68D8AF78C2DA}" dt="2020-11-11T14:45:22.726" v="70" actId="26606"/>
          <ac:spMkLst>
            <pc:docMk/>
            <pc:sldMk cId="2579622537" sldId="306"/>
            <ac:spMk id="4" creationId="{66E85CCE-99F9-FE40-A8C7-F2DDD720313F}"/>
          </ac:spMkLst>
        </pc:spChg>
        <pc:picChg chg="mod">
          <ac:chgData name="Eli Ulvestad" userId="9fdedb2c-857d-486b-a94d-b64b2be3f080" providerId="ADAL" clId="{C486FD3E-387E-C841-8C57-68D8AF78C2DA}" dt="2020-11-11T14:45:22.726" v="70" actId="26606"/>
          <ac:picMkLst>
            <pc:docMk/>
            <pc:sldMk cId="2579622537" sldId="306"/>
            <ac:picMk id="6" creationId="{4C255384-8A28-AF43-92F8-287A7D9503C4}"/>
          </ac:picMkLst>
        </pc:picChg>
      </pc:sldChg>
      <pc:sldChg chg="addSp delSp modSp mod modClrScheme chgLayout">
        <pc:chgData name="Eli Ulvestad" userId="9fdedb2c-857d-486b-a94d-b64b2be3f080" providerId="ADAL" clId="{C486FD3E-387E-C841-8C57-68D8AF78C2DA}" dt="2020-11-11T15:34:37.396" v="508" actId="20577"/>
        <pc:sldMkLst>
          <pc:docMk/>
          <pc:sldMk cId="1071321016" sldId="308"/>
        </pc:sldMkLst>
        <pc:spChg chg="add del mod ord">
          <ac:chgData name="Eli Ulvestad" userId="9fdedb2c-857d-486b-a94d-b64b2be3f080" providerId="ADAL" clId="{C486FD3E-387E-C841-8C57-68D8AF78C2DA}" dt="2020-11-11T14:52:55.560" v="324" actId="26606"/>
          <ac:spMkLst>
            <pc:docMk/>
            <pc:sldMk cId="1071321016" sldId="308"/>
            <ac:spMk id="2" creationId="{9265C753-6449-E14F-8F9C-F23EC27F79D5}"/>
          </ac:spMkLst>
        </pc:spChg>
        <pc:spChg chg="mod ord">
          <ac:chgData name="Eli Ulvestad" userId="9fdedb2c-857d-486b-a94d-b64b2be3f080" providerId="ADAL" clId="{C486FD3E-387E-C841-8C57-68D8AF78C2DA}" dt="2020-11-11T14:53:19.356" v="325" actId="790"/>
          <ac:spMkLst>
            <pc:docMk/>
            <pc:sldMk cId="1071321016" sldId="308"/>
            <ac:spMk id="3" creationId="{00000000-0000-0000-0000-000000000000}"/>
          </ac:spMkLst>
        </pc:spChg>
        <pc:spChg chg="mod ord">
          <ac:chgData name="Eli Ulvestad" userId="9fdedb2c-857d-486b-a94d-b64b2be3f080" providerId="ADAL" clId="{C486FD3E-387E-C841-8C57-68D8AF78C2DA}" dt="2020-11-11T15:34:37.396" v="508" actId="20577"/>
          <ac:spMkLst>
            <pc:docMk/>
            <pc:sldMk cId="1071321016" sldId="308"/>
            <ac:spMk id="4" creationId="{00000000-0000-0000-0000-000000000000}"/>
          </ac:spMkLst>
        </pc:spChg>
        <pc:spChg chg="del">
          <ac:chgData name="Eli Ulvestad" userId="9fdedb2c-857d-486b-a94d-b64b2be3f080" providerId="ADAL" clId="{C486FD3E-387E-C841-8C57-68D8AF78C2DA}" dt="2020-11-11T14:41:08.302" v="25" actId="478"/>
          <ac:spMkLst>
            <pc:docMk/>
            <pc:sldMk cId="1071321016" sldId="308"/>
            <ac:spMk id="7" creationId="{00000000-0000-0000-0000-000000000000}"/>
          </ac:spMkLst>
        </pc:spChg>
        <pc:spChg chg="add mod">
          <ac:chgData name="Eli Ulvestad" userId="9fdedb2c-857d-486b-a94d-b64b2be3f080" providerId="ADAL" clId="{C486FD3E-387E-C841-8C57-68D8AF78C2DA}" dt="2020-11-11T14:52:55.560" v="324" actId="26606"/>
          <ac:spMkLst>
            <pc:docMk/>
            <pc:sldMk cId="1071321016" sldId="308"/>
            <ac:spMk id="10" creationId="{DDE265AD-50A2-474F-B522-89BE342D38C3}"/>
          </ac:spMkLst>
        </pc:spChg>
        <pc:picChg chg="mod ord modCrop">
          <ac:chgData name="Eli Ulvestad" userId="9fdedb2c-857d-486b-a94d-b64b2be3f080" providerId="ADAL" clId="{C486FD3E-387E-C841-8C57-68D8AF78C2DA}" dt="2020-11-11T14:52:55.560" v="324" actId="26606"/>
          <ac:picMkLst>
            <pc:docMk/>
            <pc:sldMk cId="1071321016" sldId="308"/>
            <ac:picMk id="5" creationId="{85568F7B-D7DC-9E40-8B9E-80744C72EACE}"/>
          </ac:picMkLst>
        </pc:picChg>
        <pc:picChg chg="del">
          <ac:chgData name="Eli Ulvestad" userId="9fdedb2c-857d-486b-a94d-b64b2be3f080" providerId="ADAL" clId="{C486FD3E-387E-C841-8C57-68D8AF78C2DA}" dt="2020-11-11T14:41:09.571" v="26" actId="478"/>
          <ac:picMkLst>
            <pc:docMk/>
            <pc:sldMk cId="1071321016" sldId="308"/>
            <ac:picMk id="8" creationId="{00000000-0000-0000-0000-000000000000}"/>
          </ac:picMkLst>
        </pc:picChg>
      </pc:sldChg>
      <pc:sldChg chg="delSp modSp mod modClrScheme chgLayout">
        <pc:chgData name="Eli Ulvestad" userId="9fdedb2c-857d-486b-a94d-b64b2be3f080" providerId="ADAL" clId="{C486FD3E-387E-C841-8C57-68D8AF78C2DA}" dt="2020-11-12T10:33:29.862" v="557" actId="20577"/>
        <pc:sldMkLst>
          <pc:docMk/>
          <pc:sldMk cId="2771815422" sldId="309"/>
        </pc:sldMkLst>
        <pc:spChg chg="mod ord">
          <ac:chgData name="Eli Ulvestad" userId="9fdedb2c-857d-486b-a94d-b64b2be3f080" providerId="ADAL" clId="{C486FD3E-387E-C841-8C57-68D8AF78C2DA}" dt="2020-11-11T14:44:27.556" v="61" actId="700"/>
          <ac:spMkLst>
            <pc:docMk/>
            <pc:sldMk cId="2771815422" sldId="309"/>
            <ac:spMk id="4" creationId="{0B3B4CDE-DF4D-4943-AAC5-2C1149C0C6F7}"/>
          </ac:spMkLst>
        </pc:spChg>
        <pc:spChg chg="mod ord">
          <ac:chgData name="Eli Ulvestad" userId="9fdedb2c-857d-486b-a94d-b64b2be3f080" providerId="ADAL" clId="{C486FD3E-387E-C841-8C57-68D8AF78C2DA}" dt="2020-11-12T10:33:29.862" v="557" actId="20577"/>
          <ac:spMkLst>
            <pc:docMk/>
            <pc:sldMk cId="2771815422" sldId="309"/>
            <ac:spMk id="5" creationId="{CCF62FD9-5E36-A24F-AE09-C427FC14BCA2}"/>
          </ac:spMkLst>
        </pc:spChg>
        <pc:spChg chg="del mod ord">
          <ac:chgData name="Eli Ulvestad" userId="9fdedb2c-857d-486b-a94d-b64b2be3f080" providerId="ADAL" clId="{C486FD3E-387E-C841-8C57-68D8AF78C2DA}" dt="2020-11-11T14:44:27.556" v="61" actId="700"/>
          <ac:spMkLst>
            <pc:docMk/>
            <pc:sldMk cId="2771815422" sldId="309"/>
            <ac:spMk id="6" creationId="{1224472C-B8BB-A74B-9ED7-19FE6AAD3E23}"/>
          </ac:spMkLst>
        </pc:spChg>
      </pc:sldChg>
      <pc:sldChg chg="modSp mod modClrScheme chgLayout">
        <pc:chgData name="Eli Ulvestad" userId="9fdedb2c-857d-486b-a94d-b64b2be3f080" providerId="ADAL" clId="{C486FD3E-387E-C841-8C57-68D8AF78C2DA}" dt="2020-11-11T14:58:37.750" v="467" actId="20577"/>
        <pc:sldMkLst>
          <pc:docMk/>
          <pc:sldMk cId="1769713870" sldId="310"/>
        </pc:sldMkLst>
        <pc:spChg chg="mod ord">
          <ac:chgData name="Eli Ulvestad" userId="9fdedb2c-857d-486b-a94d-b64b2be3f080" providerId="ADAL" clId="{C486FD3E-387E-C841-8C57-68D8AF78C2DA}" dt="2020-11-11T14:48:29.304" v="158" actId="700"/>
          <ac:spMkLst>
            <pc:docMk/>
            <pc:sldMk cId="1769713870" sldId="310"/>
            <ac:spMk id="2" creationId="{C524DB04-C516-1F4D-952E-02CEA7B3D470}"/>
          </ac:spMkLst>
        </pc:spChg>
        <pc:spChg chg="mod ord">
          <ac:chgData name="Eli Ulvestad" userId="9fdedb2c-857d-486b-a94d-b64b2be3f080" providerId="ADAL" clId="{C486FD3E-387E-C841-8C57-68D8AF78C2DA}" dt="2020-11-11T14:58:37.750" v="467" actId="20577"/>
          <ac:spMkLst>
            <pc:docMk/>
            <pc:sldMk cId="1769713870" sldId="310"/>
            <ac:spMk id="4" creationId="{3E7F7518-4D71-6C47-85F5-38B3E8DAD315}"/>
          </ac:spMkLst>
        </pc:spChg>
        <pc:picChg chg="mod ord modCrop">
          <ac:chgData name="Eli Ulvestad" userId="9fdedb2c-857d-486b-a94d-b64b2be3f080" providerId="ADAL" clId="{C486FD3E-387E-C841-8C57-68D8AF78C2DA}" dt="2020-11-11T14:48:29.304" v="158" actId="700"/>
          <ac:picMkLst>
            <pc:docMk/>
            <pc:sldMk cId="1769713870" sldId="310"/>
            <ac:picMk id="9" creationId="{CF45238B-D6C1-5443-8D7E-8563058FAF25}"/>
          </ac:picMkLst>
        </pc:picChg>
      </pc:sldChg>
      <pc:sldChg chg="modSp mod modClrScheme chgLayout">
        <pc:chgData name="Eli Ulvestad" userId="9fdedb2c-857d-486b-a94d-b64b2be3f080" providerId="ADAL" clId="{C486FD3E-387E-C841-8C57-68D8AF78C2DA}" dt="2020-11-11T14:58:49.864" v="470" actId="255"/>
        <pc:sldMkLst>
          <pc:docMk/>
          <pc:sldMk cId="3624104194" sldId="320"/>
        </pc:sldMkLst>
        <pc:spChg chg="mod ord">
          <ac:chgData name="Eli Ulvestad" userId="9fdedb2c-857d-486b-a94d-b64b2be3f080" providerId="ADAL" clId="{C486FD3E-387E-C841-8C57-68D8AF78C2DA}" dt="2020-11-11T14:58:49.864" v="470" actId="255"/>
          <ac:spMkLst>
            <pc:docMk/>
            <pc:sldMk cId="3624104194" sldId="320"/>
            <ac:spMk id="2" creationId="{C524DB04-C516-1F4D-952E-02CEA7B3D470}"/>
          </ac:spMkLst>
        </pc:spChg>
        <pc:spChg chg="mod ord">
          <ac:chgData name="Eli Ulvestad" userId="9fdedb2c-857d-486b-a94d-b64b2be3f080" providerId="ADAL" clId="{C486FD3E-387E-C841-8C57-68D8AF78C2DA}" dt="2020-11-11T14:48:36.705" v="159" actId="700"/>
          <ac:spMkLst>
            <pc:docMk/>
            <pc:sldMk cId="3624104194" sldId="320"/>
            <ac:spMk id="4" creationId="{3E7F7518-4D71-6C47-85F5-38B3E8DAD315}"/>
          </ac:spMkLst>
        </pc:spChg>
      </pc:sldChg>
      <pc:sldChg chg="modSp mod modClrScheme chgLayout">
        <pc:chgData name="Eli Ulvestad" userId="9fdedb2c-857d-486b-a94d-b64b2be3f080" providerId="ADAL" clId="{C486FD3E-387E-C841-8C57-68D8AF78C2DA}" dt="2020-11-11T14:46:48.893" v="120" actId="20577"/>
        <pc:sldMkLst>
          <pc:docMk/>
          <pc:sldMk cId="3613048213" sldId="321"/>
        </pc:sldMkLst>
        <pc:spChg chg="mod ord">
          <ac:chgData name="Eli Ulvestad" userId="9fdedb2c-857d-486b-a94d-b64b2be3f080" providerId="ADAL" clId="{C486FD3E-387E-C841-8C57-68D8AF78C2DA}" dt="2020-11-11T14:46:05.763" v="94" actId="700"/>
          <ac:spMkLst>
            <pc:docMk/>
            <pc:sldMk cId="3613048213" sldId="321"/>
            <ac:spMk id="4" creationId="{9A0EDAA1-5D58-764A-88F4-5A5C62196EFA}"/>
          </ac:spMkLst>
        </pc:spChg>
        <pc:spChg chg="mod ord">
          <ac:chgData name="Eli Ulvestad" userId="9fdedb2c-857d-486b-a94d-b64b2be3f080" providerId="ADAL" clId="{C486FD3E-387E-C841-8C57-68D8AF78C2DA}" dt="2020-11-11T14:46:48.893" v="120" actId="20577"/>
          <ac:spMkLst>
            <pc:docMk/>
            <pc:sldMk cId="3613048213" sldId="321"/>
            <ac:spMk id="5" creationId="{291CC0AD-60F8-9347-BF85-FCB587D042EF}"/>
          </ac:spMkLst>
        </pc:spChg>
      </pc:sldChg>
      <pc:sldChg chg="modSp mod modClrScheme chgLayout">
        <pc:chgData name="Eli Ulvestad" userId="9fdedb2c-857d-486b-a94d-b64b2be3f080" providerId="ADAL" clId="{C486FD3E-387E-C841-8C57-68D8AF78C2DA}" dt="2020-11-11T14:59:55.619" v="500" actId="790"/>
        <pc:sldMkLst>
          <pc:docMk/>
          <pc:sldMk cId="4237831471" sldId="322"/>
        </pc:sldMkLst>
        <pc:spChg chg="mod ord">
          <ac:chgData name="Eli Ulvestad" userId="9fdedb2c-857d-486b-a94d-b64b2be3f080" providerId="ADAL" clId="{C486FD3E-387E-C841-8C57-68D8AF78C2DA}" dt="2020-11-11T14:51:26.898" v="269" actId="700"/>
          <ac:spMkLst>
            <pc:docMk/>
            <pc:sldMk cId="4237831471" sldId="322"/>
            <ac:spMk id="4" creationId="{FCF3D7E4-CB21-7D41-9F4B-D4658A9AB602}"/>
          </ac:spMkLst>
        </pc:spChg>
        <pc:spChg chg="mod ord">
          <ac:chgData name="Eli Ulvestad" userId="9fdedb2c-857d-486b-a94d-b64b2be3f080" providerId="ADAL" clId="{C486FD3E-387E-C841-8C57-68D8AF78C2DA}" dt="2020-11-11T14:59:55.619" v="500" actId="790"/>
          <ac:spMkLst>
            <pc:docMk/>
            <pc:sldMk cId="4237831471" sldId="322"/>
            <ac:spMk id="5" creationId="{C513C967-272D-0C47-9D72-CD4761F30456}"/>
          </ac:spMkLst>
        </pc:spChg>
      </pc:sldChg>
      <pc:sldChg chg="modSp mod modClrScheme chgLayout">
        <pc:chgData name="Eli Ulvestad" userId="9fdedb2c-857d-486b-a94d-b64b2be3f080" providerId="ADAL" clId="{C486FD3E-387E-C841-8C57-68D8AF78C2DA}" dt="2020-11-11T14:47:49.208" v="139" actId="700"/>
        <pc:sldMkLst>
          <pc:docMk/>
          <pc:sldMk cId="107676540" sldId="323"/>
        </pc:sldMkLst>
        <pc:spChg chg="mod ord">
          <ac:chgData name="Eli Ulvestad" userId="9fdedb2c-857d-486b-a94d-b64b2be3f080" providerId="ADAL" clId="{C486FD3E-387E-C841-8C57-68D8AF78C2DA}" dt="2020-11-11T14:47:49.208" v="139" actId="700"/>
          <ac:spMkLst>
            <pc:docMk/>
            <pc:sldMk cId="107676540" sldId="323"/>
            <ac:spMk id="2" creationId="{913D4C8E-6F7F-EF40-9244-928031417BC6}"/>
          </ac:spMkLst>
        </pc:spChg>
        <pc:spChg chg="mod ord">
          <ac:chgData name="Eli Ulvestad" userId="9fdedb2c-857d-486b-a94d-b64b2be3f080" providerId="ADAL" clId="{C486FD3E-387E-C841-8C57-68D8AF78C2DA}" dt="2020-11-11T14:47:49.208" v="139" actId="700"/>
          <ac:spMkLst>
            <pc:docMk/>
            <pc:sldMk cId="107676540" sldId="323"/>
            <ac:spMk id="3" creationId="{951464FC-D814-C94F-9497-158003D352C9}"/>
          </ac:spMkLst>
        </pc:spChg>
      </pc:sldChg>
      <pc:sldMasterChg chg="del delSldLayout">
        <pc:chgData name="Eli Ulvestad" userId="9fdedb2c-857d-486b-a94d-b64b2be3f080" providerId="ADAL" clId="{C486FD3E-387E-C841-8C57-68D8AF78C2DA}" dt="2020-11-11T14:51:47.331" v="272" actId="700"/>
        <pc:sldMasterMkLst>
          <pc:docMk/>
          <pc:sldMasterMk cId="1643857197" sldId="2147483648"/>
        </pc:sldMasterMkLst>
        <pc:sldLayoutChg chg="del">
          <pc:chgData name="Eli Ulvestad" userId="9fdedb2c-857d-486b-a94d-b64b2be3f080" providerId="ADAL" clId="{C486FD3E-387E-C841-8C57-68D8AF78C2DA}" dt="2020-11-11T14:51:47.331" v="272" actId="700"/>
          <pc:sldLayoutMkLst>
            <pc:docMk/>
            <pc:sldMasterMk cId="1643857197" sldId="2147483648"/>
            <pc:sldLayoutMk cId="2142406485" sldId="2147483649"/>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2212558206" sldId="2147483650"/>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3213274499" sldId="2147483652"/>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3084663293" sldId="2147483653"/>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3098047795" sldId="2147483654"/>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1943840033" sldId="2147483655"/>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2455002598" sldId="2147483656"/>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4189306851" sldId="2147483657"/>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3033709441" sldId="2147483658"/>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2137738809" sldId="2147483659"/>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570135897" sldId="2147483660"/>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1965544201" sldId="2147483661"/>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1239494106" sldId="2147483686"/>
          </pc:sldLayoutMkLst>
        </pc:sldLayoutChg>
      </pc:sldMasterChg>
      <pc:sldMasterChg chg="del delSldLayout">
        <pc:chgData name="Eli Ulvestad" userId="9fdedb2c-857d-486b-a94d-b64b2be3f080" providerId="ADAL" clId="{C486FD3E-387E-C841-8C57-68D8AF78C2DA}" dt="2020-11-11T14:40:41.338" v="23" actId="2696"/>
        <pc:sldMasterMkLst>
          <pc:docMk/>
          <pc:sldMasterMk cId="651945154" sldId="2147483662"/>
        </pc:sldMasterMkLst>
        <pc:sldLayoutChg chg="del">
          <pc:chgData name="Eli Ulvestad" userId="9fdedb2c-857d-486b-a94d-b64b2be3f080" providerId="ADAL" clId="{C486FD3E-387E-C841-8C57-68D8AF78C2DA}" dt="2020-11-11T14:40:41.248" v="12" actId="2696"/>
          <pc:sldLayoutMkLst>
            <pc:docMk/>
            <pc:sldMasterMk cId="651945154" sldId="2147483662"/>
            <pc:sldLayoutMk cId="2265540517" sldId="2147483663"/>
          </pc:sldLayoutMkLst>
        </pc:sldLayoutChg>
        <pc:sldLayoutChg chg="del">
          <pc:chgData name="Eli Ulvestad" userId="9fdedb2c-857d-486b-a94d-b64b2be3f080" providerId="ADAL" clId="{C486FD3E-387E-C841-8C57-68D8AF78C2DA}" dt="2020-11-11T14:40:41.257" v="13" actId="2696"/>
          <pc:sldLayoutMkLst>
            <pc:docMk/>
            <pc:sldMasterMk cId="651945154" sldId="2147483662"/>
            <pc:sldLayoutMk cId="1969250943" sldId="2147483664"/>
          </pc:sldLayoutMkLst>
        </pc:sldLayoutChg>
        <pc:sldLayoutChg chg="del">
          <pc:chgData name="Eli Ulvestad" userId="9fdedb2c-857d-486b-a94d-b64b2be3f080" providerId="ADAL" clId="{C486FD3E-387E-C841-8C57-68D8AF78C2DA}" dt="2020-11-11T14:40:41.267" v="14" actId="2696"/>
          <pc:sldLayoutMkLst>
            <pc:docMk/>
            <pc:sldMasterMk cId="651945154" sldId="2147483662"/>
            <pc:sldLayoutMk cId="1915789545" sldId="2147483665"/>
          </pc:sldLayoutMkLst>
        </pc:sldLayoutChg>
        <pc:sldLayoutChg chg="del">
          <pc:chgData name="Eli Ulvestad" userId="9fdedb2c-857d-486b-a94d-b64b2be3f080" providerId="ADAL" clId="{C486FD3E-387E-C841-8C57-68D8AF78C2DA}" dt="2020-11-11T14:40:41.275" v="15" actId="2696"/>
          <pc:sldLayoutMkLst>
            <pc:docMk/>
            <pc:sldMasterMk cId="651945154" sldId="2147483662"/>
            <pc:sldLayoutMk cId="930496318" sldId="2147483666"/>
          </pc:sldLayoutMkLst>
        </pc:sldLayoutChg>
        <pc:sldLayoutChg chg="del">
          <pc:chgData name="Eli Ulvestad" userId="9fdedb2c-857d-486b-a94d-b64b2be3f080" providerId="ADAL" clId="{C486FD3E-387E-C841-8C57-68D8AF78C2DA}" dt="2020-11-11T14:40:41.283" v="16" actId="2696"/>
          <pc:sldLayoutMkLst>
            <pc:docMk/>
            <pc:sldMasterMk cId="651945154" sldId="2147483662"/>
            <pc:sldLayoutMk cId="472704745" sldId="2147483667"/>
          </pc:sldLayoutMkLst>
        </pc:sldLayoutChg>
        <pc:sldLayoutChg chg="del">
          <pc:chgData name="Eli Ulvestad" userId="9fdedb2c-857d-486b-a94d-b64b2be3f080" providerId="ADAL" clId="{C486FD3E-387E-C841-8C57-68D8AF78C2DA}" dt="2020-11-11T14:40:41.290" v="17" actId="2696"/>
          <pc:sldLayoutMkLst>
            <pc:docMk/>
            <pc:sldMasterMk cId="651945154" sldId="2147483662"/>
            <pc:sldLayoutMk cId="246628530" sldId="2147483668"/>
          </pc:sldLayoutMkLst>
        </pc:sldLayoutChg>
        <pc:sldLayoutChg chg="del">
          <pc:chgData name="Eli Ulvestad" userId="9fdedb2c-857d-486b-a94d-b64b2be3f080" providerId="ADAL" clId="{C486FD3E-387E-C841-8C57-68D8AF78C2DA}" dt="2020-11-11T14:40:41.299" v="18" actId="2696"/>
          <pc:sldLayoutMkLst>
            <pc:docMk/>
            <pc:sldMasterMk cId="651945154" sldId="2147483662"/>
            <pc:sldLayoutMk cId="3380684159" sldId="2147483669"/>
          </pc:sldLayoutMkLst>
        </pc:sldLayoutChg>
        <pc:sldLayoutChg chg="del">
          <pc:chgData name="Eli Ulvestad" userId="9fdedb2c-857d-486b-a94d-b64b2be3f080" providerId="ADAL" clId="{C486FD3E-387E-C841-8C57-68D8AF78C2DA}" dt="2020-11-11T14:40:41.309" v="19" actId="2696"/>
          <pc:sldLayoutMkLst>
            <pc:docMk/>
            <pc:sldMasterMk cId="651945154" sldId="2147483662"/>
            <pc:sldLayoutMk cId="164677365" sldId="2147483670"/>
          </pc:sldLayoutMkLst>
        </pc:sldLayoutChg>
        <pc:sldLayoutChg chg="del">
          <pc:chgData name="Eli Ulvestad" userId="9fdedb2c-857d-486b-a94d-b64b2be3f080" providerId="ADAL" clId="{C486FD3E-387E-C841-8C57-68D8AF78C2DA}" dt="2020-11-11T14:40:41.317" v="20" actId="2696"/>
          <pc:sldLayoutMkLst>
            <pc:docMk/>
            <pc:sldMasterMk cId="651945154" sldId="2147483662"/>
            <pc:sldLayoutMk cId="943342071" sldId="2147483671"/>
          </pc:sldLayoutMkLst>
        </pc:sldLayoutChg>
        <pc:sldLayoutChg chg="del">
          <pc:chgData name="Eli Ulvestad" userId="9fdedb2c-857d-486b-a94d-b64b2be3f080" providerId="ADAL" clId="{C486FD3E-387E-C841-8C57-68D8AF78C2DA}" dt="2020-11-11T14:40:41.324" v="21" actId="2696"/>
          <pc:sldLayoutMkLst>
            <pc:docMk/>
            <pc:sldMasterMk cId="651945154" sldId="2147483662"/>
            <pc:sldLayoutMk cId="194712869" sldId="2147483672"/>
          </pc:sldLayoutMkLst>
        </pc:sldLayoutChg>
        <pc:sldLayoutChg chg="del">
          <pc:chgData name="Eli Ulvestad" userId="9fdedb2c-857d-486b-a94d-b64b2be3f080" providerId="ADAL" clId="{C486FD3E-387E-C841-8C57-68D8AF78C2DA}" dt="2020-11-11T14:40:41.331" v="22" actId="2696"/>
          <pc:sldLayoutMkLst>
            <pc:docMk/>
            <pc:sldMasterMk cId="651945154" sldId="2147483662"/>
            <pc:sldLayoutMk cId="1691710583" sldId="2147483673"/>
          </pc:sldLayoutMkLst>
        </pc:sldLayoutChg>
      </pc:sldMasterChg>
      <pc:sldMasterChg chg="del delSldLayout">
        <pc:chgData name="Eli Ulvestad" userId="9fdedb2c-857d-486b-a94d-b64b2be3f080" providerId="ADAL" clId="{C486FD3E-387E-C841-8C57-68D8AF78C2DA}" dt="2020-11-11T14:40:39.476" v="11" actId="2696"/>
        <pc:sldMasterMkLst>
          <pc:docMk/>
          <pc:sldMasterMk cId="362424114" sldId="2147483674"/>
        </pc:sldMasterMkLst>
        <pc:sldLayoutChg chg="del">
          <pc:chgData name="Eli Ulvestad" userId="9fdedb2c-857d-486b-a94d-b64b2be3f080" providerId="ADAL" clId="{C486FD3E-387E-C841-8C57-68D8AF78C2DA}" dt="2020-11-11T14:40:36.488" v="10" actId="2696"/>
          <pc:sldLayoutMkLst>
            <pc:docMk/>
            <pc:sldMasterMk cId="362424114" sldId="2147483674"/>
            <pc:sldLayoutMk cId="789166408" sldId="2147483675"/>
          </pc:sldLayoutMkLst>
        </pc:sldLayoutChg>
        <pc:sldLayoutChg chg="del">
          <pc:chgData name="Eli Ulvestad" userId="9fdedb2c-857d-486b-a94d-b64b2be3f080" providerId="ADAL" clId="{C486FD3E-387E-C841-8C57-68D8AF78C2DA}" dt="2020-11-11T14:40:36.053" v="9" actId="2696"/>
          <pc:sldLayoutMkLst>
            <pc:docMk/>
            <pc:sldMasterMk cId="362424114" sldId="2147483674"/>
            <pc:sldLayoutMk cId="3618221060" sldId="2147483676"/>
          </pc:sldLayoutMkLst>
        </pc:sldLayoutChg>
        <pc:sldLayoutChg chg="del">
          <pc:chgData name="Eli Ulvestad" userId="9fdedb2c-857d-486b-a94d-b64b2be3f080" providerId="ADAL" clId="{C486FD3E-387E-C841-8C57-68D8AF78C2DA}" dt="2020-11-11T14:40:35.605" v="8" actId="2696"/>
          <pc:sldLayoutMkLst>
            <pc:docMk/>
            <pc:sldMasterMk cId="362424114" sldId="2147483674"/>
            <pc:sldLayoutMk cId="1579400258" sldId="2147483677"/>
          </pc:sldLayoutMkLst>
        </pc:sldLayoutChg>
        <pc:sldLayoutChg chg="del">
          <pc:chgData name="Eli Ulvestad" userId="9fdedb2c-857d-486b-a94d-b64b2be3f080" providerId="ADAL" clId="{C486FD3E-387E-C841-8C57-68D8AF78C2DA}" dt="2020-11-11T14:40:34.869" v="7" actId="2696"/>
          <pc:sldLayoutMkLst>
            <pc:docMk/>
            <pc:sldMasterMk cId="362424114" sldId="2147483674"/>
            <pc:sldLayoutMk cId="2641935497" sldId="2147483678"/>
          </pc:sldLayoutMkLst>
        </pc:sldLayoutChg>
        <pc:sldLayoutChg chg="del">
          <pc:chgData name="Eli Ulvestad" userId="9fdedb2c-857d-486b-a94d-b64b2be3f080" providerId="ADAL" clId="{C486FD3E-387E-C841-8C57-68D8AF78C2DA}" dt="2020-11-11T14:40:34.528" v="6" actId="2696"/>
          <pc:sldLayoutMkLst>
            <pc:docMk/>
            <pc:sldMasterMk cId="362424114" sldId="2147483674"/>
            <pc:sldLayoutMk cId="2221281978" sldId="2147483679"/>
          </pc:sldLayoutMkLst>
        </pc:sldLayoutChg>
        <pc:sldLayoutChg chg="del">
          <pc:chgData name="Eli Ulvestad" userId="9fdedb2c-857d-486b-a94d-b64b2be3f080" providerId="ADAL" clId="{C486FD3E-387E-C841-8C57-68D8AF78C2DA}" dt="2020-11-11T14:40:34.204" v="5" actId="2696"/>
          <pc:sldLayoutMkLst>
            <pc:docMk/>
            <pc:sldMasterMk cId="362424114" sldId="2147483674"/>
            <pc:sldLayoutMk cId="3112958955" sldId="2147483680"/>
          </pc:sldLayoutMkLst>
        </pc:sldLayoutChg>
        <pc:sldLayoutChg chg="del">
          <pc:chgData name="Eli Ulvestad" userId="9fdedb2c-857d-486b-a94d-b64b2be3f080" providerId="ADAL" clId="{C486FD3E-387E-C841-8C57-68D8AF78C2DA}" dt="2020-11-11T14:40:33.859" v="4" actId="2696"/>
          <pc:sldLayoutMkLst>
            <pc:docMk/>
            <pc:sldMasterMk cId="362424114" sldId="2147483674"/>
            <pc:sldLayoutMk cId="3864219813" sldId="2147483681"/>
          </pc:sldLayoutMkLst>
        </pc:sldLayoutChg>
        <pc:sldLayoutChg chg="del">
          <pc:chgData name="Eli Ulvestad" userId="9fdedb2c-857d-486b-a94d-b64b2be3f080" providerId="ADAL" clId="{C486FD3E-387E-C841-8C57-68D8AF78C2DA}" dt="2020-11-11T14:40:33.322" v="3" actId="2696"/>
          <pc:sldLayoutMkLst>
            <pc:docMk/>
            <pc:sldMasterMk cId="362424114" sldId="2147483674"/>
            <pc:sldLayoutMk cId="3438465146" sldId="2147483682"/>
          </pc:sldLayoutMkLst>
        </pc:sldLayoutChg>
        <pc:sldLayoutChg chg="del">
          <pc:chgData name="Eli Ulvestad" userId="9fdedb2c-857d-486b-a94d-b64b2be3f080" providerId="ADAL" clId="{C486FD3E-387E-C841-8C57-68D8AF78C2DA}" dt="2020-11-11T14:40:33.057" v="2" actId="2696"/>
          <pc:sldLayoutMkLst>
            <pc:docMk/>
            <pc:sldMasterMk cId="362424114" sldId="2147483674"/>
            <pc:sldLayoutMk cId="358549319" sldId="2147483683"/>
          </pc:sldLayoutMkLst>
        </pc:sldLayoutChg>
        <pc:sldLayoutChg chg="del">
          <pc:chgData name="Eli Ulvestad" userId="9fdedb2c-857d-486b-a94d-b64b2be3f080" providerId="ADAL" clId="{C486FD3E-387E-C841-8C57-68D8AF78C2DA}" dt="2020-11-11T14:40:32.638" v="1" actId="2696"/>
          <pc:sldLayoutMkLst>
            <pc:docMk/>
            <pc:sldMasterMk cId="362424114" sldId="2147483674"/>
            <pc:sldLayoutMk cId="560429156" sldId="2147483684"/>
          </pc:sldLayoutMkLst>
        </pc:sldLayoutChg>
        <pc:sldLayoutChg chg="del">
          <pc:chgData name="Eli Ulvestad" userId="9fdedb2c-857d-486b-a94d-b64b2be3f080" providerId="ADAL" clId="{C486FD3E-387E-C841-8C57-68D8AF78C2DA}" dt="2020-11-11T14:40:32.142" v="0" actId="2696"/>
          <pc:sldLayoutMkLst>
            <pc:docMk/>
            <pc:sldMasterMk cId="362424114" sldId="2147483674"/>
            <pc:sldLayoutMk cId="1165542098" sldId="2147483685"/>
          </pc:sldLayoutMkLst>
        </pc:sldLayoutChg>
      </pc:sldMasterChg>
    </pc:docChg>
  </pc:docChgLst>
  <pc:docChgLst>
    <pc:chgData name="Eli Ulvestad" userId="9fdedb2c-857d-486b-a94d-b64b2be3f080" providerId="ADAL" clId="{98341715-AC7F-8948-ADE8-31DFDA2CC159}"/>
    <pc:docChg chg="undo custSel modSld modMainMaster">
      <pc:chgData name="Eli Ulvestad" userId="9fdedb2c-857d-486b-a94d-b64b2be3f080" providerId="ADAL" clId="{98341715-AC7F-8948-ADE8-31DFDA2CC159}" dt="2020-11-19T09:46:08.636" v="135" actId="478"/>
      <pc:docMkLst>
        <pc:docMk/>
      </pc:docMkLst>
      <pc:sldChg chg="delSp mod">
        <pc:chgData name="Eli Ulvestad" userId="9fdedb2c-857d-486b-a94d-b64b2be3f080" providerId="ADAL" clId="{98341715-AC7F-8948-ADE8-31DFDA2CC159}" dt="2020-11-19T09:45:02.059" v="130" actId="478"/>
        <pc:sldMkLst>
          <pc:docMk/>
          <pc:sldMk cId="2608652999" sldId="298"/>
        </pc:sldMkLst>
        <pc:spChg chg="del">
          <ac:chgData name="Eli Ulvestad" userId="9fdedb2c-857d-486b-a94d-b64b2be3f080" providerId="ADAL" clId="{98341715-AC7F-8948-ADE8-31DFDA2CC159}" dt="2020-11-19T09:45:02.059" v="130" actId="478"/>
          <ac:spMkLst>
            <pc:docMk/>
            <pc:sldMk cId="2608652999" sldId="298"/>
            <ac:spMk id="5" creationId="{16D689DC-AB55-6649-AD52-F9207CF54443}"/>
          </ac:spMkLst>
        </pc:spChg>
      </pc:sldChg>
      <pc:sldChg chg="delSp mod">
        <pc:chgData name="Eli Ulvestad" userId="9fdedb2c-857d-486b-a94d-b64b2be3f080" providerId="ADAL" clId="{98341715-AC7F-8948-ADE8-31DFDA2CC159}" dt="2020-11-19T09:44:51.031" v="129" actId="478"/>
        <pc:sldMkLst>
          <pc:docMk/>
          <pc:sldMk cId="575798973" sldId="299"/>
        </pc:sldMkLst>
        <pc:spChg chg="del">
          <ac:chgData name="Eli Ulvestad" userId="9fdedb2c-857d-486b-a94d-b64b2be3f080" providerId="ADAL" clId="{98341715-AC7F-8948-ADE8-31DFDA2CC159}" dt="2020-11-19T09:44:51.031" v="129" actId="478"/>
          <ac:spMkLst>
            <pc:docMk/>
            <pc:sldMk cId="575798973" sldId="299"/>
            <ac:spMk id="5" creationId="{1BA173C6-A84A-E545-812F-57B77D850B08}"/>
          </ac:spMkLst>
        </pc:spChg>
      </pc:sldChg>
      <pc:sldChg chg="delSp mod">
        <pc:chgData name="Eli Ulvestad" userId="9fdedb2c-857d-486b-a94d-b64b2be3f080" providerId="ADAL" clId="{98341715-AC7F-8948-ADE8-31DFDA2CC159}" dt="2020-11-19T09:45:12.192" v="131" actId="478"/>
        <pc:sldMkLst>
          <pc:docMk/>
          <pc:sldMk cId="1512664659" sldId="300"/>
        </pc:sldMkLst>
        <pc:spChg chg="del">
          <ac:chgData name="Eli Ulvestad" userId="9fdedb2c-857d-486b-a94d-b64b2be3f080" providerId="ADAL" clId="{98341715-AC7F-8948-ADE8-31DFDA2CC159}" dt="2020-11-19T09:45:12.192" v="131" actId="478"/>
          <ac:spMkLst>
            <pc:docMk/>
            <pc:sldMk cId="1512664659" sldId="300"/>
            <ac:spMk id="5" creationId="{502DCD66-92AA-E945-8F0D-98CDCF26D22E}"/>
          </ac:spMkLst>
        </pc:spChg>
      </pc:sldChg>
      <pc:sldChg chg="delSp mod">
        <pc:chgData name="Eli Ulvestad" userId="9fdedb2c-857d-486b-a94d-b64b2be3f080" providerId="ADAL" clId="{98341715-AC7F-8948-ADE8-31DFDA2CC159}" dt="2020-11-19T09:45:23.992" v="132" actId="478"/>
        <pc:sldMkLst>
          <pc:docMk/>
          <pc:sldMk cId="210043057" sldId="301"/>
        </pc:sldMkLst>
        <pc:spChg chg="del">
          <ac:chgData name="Eli Ulvestad" userId="9fdedb2c-857d-486b-a94d-b64b2be3f080" providerId="ADAL" clId="{98341715-AC7F-8948-ADE8-31DFDA2CC159}" dt="2020-11-19T09:45:23.992" v="132" actId="478"/>
          <ac:spMkLst>
            <pc:docMk/>
            <pc:sldMk cId="210043057" sldId="301"/>
            <ac:spMk id="5" creationId="{B023EC53-4B1F-8A4D-AAE7-F55543A2B7AA}"/>
          </ac:spMkLst>
        </pc:spChg>
      </pc:sldChg>
      <pc:sldChg chg="delSp modSp mod">
        <pc:chgData name="Eli Ulvestad" userId="9fdedb2c-857d-486b-a94d-b64b2be3f080" providerId="ADAL" clId="{98341715-AC7F-8948-ADE8-31DFDA2CC159}" dt="2020-11-19T09:45:55.818" v="134" actId="478"/>
        <pc:sldMkLst>
          <pc:docMk/>
          <pc:sldMk cId="2701530975" sldId="302"/>
        </pc:sldMkLst>
        <pc:spChg chg="del mod">
          <ac:chgData name="Eli Ulvestad" userId="9fdedb2c-857d-486b-a94d-b64b2be3f080" providerId="ADAL" clId="{98341715-AC7F-8948-ADE8-31DFDA2CC159}" dt="2020-11-19T09:45:55.818" v="134" actId="478"/>
          <ac:spMkLst>
            <pc:docMk/>
            <pc:sldMk cId="2701530975" sldId="302"/>
            <ac:spMk id="5" creationId="{012F4BA1-135A-A042-BA86-F7C799AB8B92}"/>
          </ac:spMkLst>
        </pc:spChg>
      </pc:sldChg>
      <pc:sldChg chg="delSp mod">
        <pc:chgData name="Eli Ulvestad" userId="9fdedb2c-857d-486b-a94d-b64b2be3f080" providerId="ADAL" clId="{98341715-AC7F-8948-ADE8-31DFDA2CC159}" dt="2020-11-19T09:46:08.636" v="135" actId="478"/>
        <pc:sldMkLst>
          <pc:docMk/>
          <pc:sldMk cId="2396073766" sldId="303"/>
        </pc:sldMkLst>
        <pc:spChg chg="del">
          <ac:chgData name="Eli Ulvestad" userId="9fdedb2c-857d-486b-a94d-b64b2be3f080" providerId="ADAL" clId="{98341715-AC7F-8948-ADE8-31DFDA2CC159}" dt="2020-11-19T09:46:08.636" v="135" actId="478"/>
          <ac:spMkLst>
            <pc:docMk/>
            <pc:sldMk cId="2396073766" sldId="303"/>
            <ac:spMk id="5" creationId="{E6CFEF0D-B4E1-6541-A8EA-4F835791B07A}"/>
          </ac:spMkLst>
        </pc:spChg>
      </pc:sldChg>
      <pc:sldChg chg="addSp delSp modSp mod modClrScheme chgLayout">
        <pc:chgData name="Eli Ulvestad" userId="9fdedb2c-857d-486b-a94d-b64b2be3f080" providerId="ADAL" clId="{98341715-AC7F-8948-ADE8-31DFDA2CC159}" dt="2020-11-16T14:10:48.093" v="115" actId="948"/>
        <pc:sldMkLst>
          <pc:docMk/>
          <pc:sldMk cId="1071321016" sldId="308"/>
        </pc:sldMkLst>
        <pc:spChg chg="add del mod ord">
          <ac:chgData name="Eli Ulvestad" userId="9fdedb2c-857d-486b-a94d-b64b2be3f080" providerId="ADAL" clId="{98341715-AC7F-8948-ADE8-31DFDA2CC159}" dt="2020-11-13T09:09:03.418" v="31" actId="700"/>
          <ac:spMkLst>
            <pc:docMk/>
            <pc:sldMk cId="1071321016" sldId="308"/>
            <ac:spMk id="2" creationId="{DEEABD03-627E-794B-9F4F-70E88D7C19AA}"/>
          </ac:spMkLst>
        </pc:spChg>
        <pc:spChg chg="add del mod ord">
          <ac:chgData name="Eli Ulvestad" userId="9fdedb2c-857d-486b-a94d-b64b2be3f080" providerId="ADAL" clId="{98341715-AC7F-8948-ADE8-31DFDA2CC159}" dt="2020-11-16T13:44:29.096" v="101" actId="478"/>
          <ac:spMkLst>
            <pc:docMk/>
            <pc:sldMk cId="1071321016" sldId="308"/>
            <ac:spMk id="2" creationId="{E7267B39-4155-AA4C-82BC-8D9CBD6DFB83}"/>
          </ac:spMkLst>
        </pc:spChg>
        <pc:spChg chg="mod ord">
          <ac:chgData name="Eli Ulvestad" userId="9fdedb2c-857d-486b-a94d-b64b2be3f080" providerId="ADAL" clId="{98341715-AC7F-8948-ADE8-31DFDA2CC159}" dt="2020-11-16T14:10:48.093" v="115" actId="948"/>
          <ac:spMkLst>
            <pc:docMk/>
            <pc:sldMk cId="1071321016" sldId="308"/>
            <ac:spMk id="3" creationId="{00000000-0000-0000-0000-000000000000}"/>
          </ac:spMkLst>
        </pc:spChg>
        <pc:spChg chg="del mod ord">
          <ac:chgData name="Eli Ulvestad" userId="9fdedb2c-857d-486b-a94d-b64b2be3f080" providerId="ADAL" clId="{98341715-AC7F-8948-ADE8-31DFDA2CC159}" dt="2020-11-16T13:44:35.811" v="102" actId="700"/>
          <ac:spMkLst>
            <pc:docMk/>
            <pc:sldMk cId="1071321016" sldId="308"/>
            <ac:spMk id="4" creationId="{00000000-0000-0000-0000-000000000000}"/>
          </ac:spMkLst>
        </pc:spChg>
        <pc:spChg chg="add del mod">
          <ac:chgData name="Eli Ulvestad" userId="9fdedb2c-857d-486b-a94d-b64b2be3f080" providerId="ADAL" clId="{98341715-AC7F-8948-ADE8-31DFDA2CC159}" dt="2020-11-13T09:34:05.022" v="62" actId="767"/>
          <ac:spMkLst>
            <pc:docMk/>
            <pc:sldMk cId="1071321016" sldId="308"/>
            <ac:spMk id="5" creationId="{5FC23622-881C-C341-A8C9-E172AD7B82DC}"/>
          </ac:spMkLst>
        </pc:spChg>
        <pc:spChg chg="add mod ord">
          <ac:chgData name="Eli Ulvestad" userId="9fdedb2c-857d-486b-a94d-b64b2be3f080" providerId="ADAL" clId="{98341715-AC7F-8948-ADE8-31DFDA2CC159}" dt="2020-11-16T13:44:35.811" v="102" actId="700"/>
          <ac:spMkLst>
            <pc:docMk/>
            <pc:sldMk cId="1071321016" sldId="308"/>
            <ac:spMk id="5" creationId="{D79E5444-EFC7-2A43-90C2-6DA09B0466BE}"/>
          </ac:spMkLst>
        </pc:spChg>
        <pc:spChg chg="add del mod ord">
          <ac:chgData name="Eli Ulvestad" userId="9fdedb2c-857d-486b-a94d-b64b2be3f080" providerId="ADAL" clId="{98341715-AC7F-8948-ADE8-31DFDA2CC159}" dt="2020-11-13T09:15:40.505" v="53" actId="700"/>
          <ac:spMkLst>
            <pc:docMk/>
            <pc:sldMk cId="1071321016" sldId="308"/>
            <ac:spMk id="6" creationId="{034BA102-9B50-A944-90C2-EAEC026FA0E6}"/>
          </ac:spMkLst>
        </pc:spChg>
        <pc:spChg chg="add mod ord">
          <ac:chgData name="Eli Ulvestad" userId="9fdedb2c-857d-486b-a94d-b64b2be3f080" providerId="ADAL" clId="{98341715-AC7F-8948-ADE8-31DFDA2CC159}" dt="2020-11-16T13:44:35.811" v="102" actId="700"/>
          <ac:spMkLst>
            <pc:docMk/>
            <pc:sldMk cId="1071321016" sldId="308"/>
            <ac:spMk id="6" creationId="{1B6F7F7F-59A8-6E42-BAD2-F9C72519FFE7}"/>
          </ac:spMkLst>
        </pc:spChg>
        <pc:spChg chg="add del mod ord">
          <ac:chgData name="Eli Ulvestad" userId="9fdedb2c-857d-486b-a94d-b64b2be3f080" providerId="ADAL" clId="{98341715-AC7F-8948-ADE8-31DFDA2CC159}" dt="2020-11-13T09:16:31.500" v="56" actId="700"/>
          <ac:spMkLst>
            <pc:docMk/>
            <pc:sldMk cId="1071321016" sldId="308"/>
            <ac:spMk id="7" creationId="{16807DED-1835-5743-82BB-D0E4F88A3E64}"/>
          </ac:spMkLst>
        </pc:spChg>
        <pc:spChg chg="add del mod">
          <ac:chgData name="Eli Ulvestad" userId="9fdedb2c-857d-486b-a94d-b64b2be3f080" providerId="ADAL" clId="{98341715-AC7F-8948-ADE8-31DFDA2CC159}" dt="2020-11-13T09:16:31.500" v="56" actId="700"/>
          <ac:spMkLst>
            <pc:docMk/>
            <pc:sldMk cId="1071321016" sldId="308"/>
            <ac:spMk id="9" creationId="{BED2024D-B941-194D-8B50-7AE8EAE7C2B1}"/>
          </ac:spMkLst>
        </pc:spChg>
        <pc:spChg chg="del mod ord">
          <ac:chgData name="Eli Ulvestad" userId="9fdedb2c-857d-486b-a94d-b64b2be3f080" providerId="ADAL" clId="{98341715-AC7F-8948-ADE8-31DFDA2CC159}" dt="2020-11-13T09:06:32.587" v="0" actId="700"/>
          <ac:spMkLst>
            <pc:docMk/>
            <pc:sldMk cId="1071321016" sldId="308"/>
            <ac:spMk id="10" creationId="{DDE265AD-50A2-474F-B522-89BE342D38C3}"/>
          </ac:spMkLst>
        </pc:spChg>
        <pc:spChg chg="add del mod ord">
          <ac:chgData name="Eli Ulvestad" userId="9fdedb2c-857d-486b-a94d-b64b2be3f080" providerId="ADAL" clId="{98341715-AC7F-8948-ADE8-31DFDA2CC159}" dt="2020-11-13T09:16:37.803" v="57" actId="700"/>
          <ac:spMkLst>
            <pc:docMk/>
            <pc:sldMk cId="1071321016" sldId="308"/>
            <ac:spMk id="11" creationId="{01050896-9CD7-584C-900A-F6AF9FBEA384}"/>
          </ac:spMkLst>
        </pc:spChg>
        <pc:spChg chg="add del mod ord">
          <ac:chgData name="Eli Ulvestad" userId="9fdedb2c-857d-486b-a94d-b64b2be3f080" providerId="ADAL" clId="{98341715-AC7F-8948-ADE8-31DFDA2CC159}" dt="2020-11-13T09:16:37.803" v="57" actId="700"/>
          <ac:spMkLst>
            <pc:docMk/>
            <pc:sldMk cId="1071321016" sldId="308"/>
            <ac:spMk id="12" creationId="{C041F9DB-8F2D-814A-8CBA-3F85760E98D0}"/>
          </ac:spMkLst>
        </pc:spChg>
        <pc:spChg chg="add del mod ord">
          <ac:chgData name="Eli Ulvestad" userId="9fdedb2c-857d-486b-a94d-b64b2be3f080" providerId="ADAL" clId="{98341715-AC7F-8948-ADE8-31DFDA2CC159}" dt="2020-11-13T09:33:58.441" v="60" actId="700"/>
          <ac:spMkLst>
            <pc:docMk/>
            <pc:sldMk cId="1071321016" sldId="308"/>
            <ac:spMk id="13" creationId="{151629F0-8307-A144-A20C-235AB729009C}"/>
          </ac:spMkLst>
        </pc:spChg>
        <pc:spChg chg="add del mod ord">
          <ac:chgData name="Eli Ulvestad" userId="9fdedb2c-857d-486b-a94d-b64b2be3f080" providerId="ADAL" clId="{98341715-AC7F-8948-ADE8-31DFDA2CC159}" dt="2020-11-13T09:33:58.441" v="60" actId="700"/>
          <ac:spMkLst>
            <pc:docMk/>
            <pc:sldMk cId="1071321016" sldId="308"/>
            <ac:spMk id="14" creationId="{04C13DBD-7594-3445-A84F-7914E7A67DD5}"/>
          </ac:spMkLst>
        </pc:spChg>
        <pc:picChg chg="del mod ord modCrop">
          <ac:chgData name="Eli Ulvestad" userId="9fdedb2c-857d-486b-a94d-b64b2be3f080" providerId="ADAL" clId="{98341715-AC7F-8948-ADE8-31DFDA2CC159}" dt="2020-11-13T09:15:42.998" v="54" actId="478"/>
          <ac:picMkLst>
            <pc:docMk/>
            <pc:sldMk cId="1071321016" sldId="308"/>
            <ac:picMk id="5" creationId="{85568F7B-D7DC-9E40-8B9E-80744C72EACE}"/>
          </ac:picMkLst>
        </pc:picChg>
      </pc:sldChg>
      <pc:sldMasterChg chg="delSldLayout modSldLayout">
        <pc:chgData name="Eli Ulvestad" userId="9fdedb2c-857d-486b-a94d-b64b2be3f080" providerId="ADAL" clId="{98341715-AC7F-8948-ADE8-31DFDA2CC159}" dt="2020-11-16T14:18:43.814" v="128" actId="1076"/>
        <pc:sldMasterMkLst>
          <pc:docMk/>
          <pc:sldMasterMk cId="2417244552" sldId="2147483687"/>
        </pc:sldMasterMkLst>
        <pc:sldLayoutChg chg="addSp delSp modSp mod">
          <pc:chgData name="Eli Ulvestad" userId="9fdedb2c-857d-486b-a94d-b64b2be3f080" providerId="ADAL" clId="{98341715-AC7F-8948-ADE8-31DFDA2CC159}" dt="2020-11-16T14:18:43.814" v="128" actId="1076"/>
          <pc:sldLayoutMkLst>
            <pc:docMk/>
            <pc:sldMasterMk cId="2417244552" sldId="2147483687"/>
            <pc:sldLayoutMk cId="76083163" sldId="2147483700"/>
          </pc:sldLayoutMkLst>
          <pc:spChg chg="del">
            <ac:chgData name="Eli Ulvestad" userId="9fdedb2c-857d-486b-a94d-b64b2be3f080" providerId="ADAL" clId="{98341715-AC7F-8948-ADE8-31DFDA2CC159}" dt="2020-11-16T14:18:41.737" v="127" actId="478"/>
            <ac:spMkLst>
              <pc:docMk/>
              <pc:sldMasterMk cId="2417244552" sldId="2147483687"/>
              <pc:sldLayoutMk cId="76083163" sldId="2147483700"/>
              <ac:spMk id="4" creationId="{0ED1C06B-72A9-E742-85D1-AF8956C8DA01}"/>
            </ac:spMkLst>
          </pc:spChg>
          <pc:picChg chg="add mod modCrop">
            <ac:chgData name="Eli Ulvestad" userId="9fdedb2c-857d-486b-a94d-b64b2be3f080" providerId="ADAL" clId="{98341715-AC7F-8948-ADE8-31DFDA2CC159}" dt="2020-11-16T14:18:43.814" v="128" actId="1076"/>
            <ac:picMkLst>
              <pc:docMk/>
              <pc:sldMasterMk cId="2417244552" sldId="2147483687"/>
              <pc:sldLayoutMk cId="76083163" sldId="2147483700"/>
              <ac:picMk id="5" creationId="{D33E384A-F6D8-D54C-A7EA-A65135B1748C}"/>
            </ac:picMkLst>
          </pc:picChg>
          <pc:picChg chg="del">
            <ac:chgData name="Eli Ulvestad" userId="9fdedb2c-857d-486b-a94d-b64b2be3f080" providerId="ADAL" clId="{98341715-AC7F-8948-ADE8-31DFDA2CC159}" dt="2020-11-16T14:16:26.142" v="123" actId="478"/>
            <ac:picMkLst>
              <pc:docMk/>
              <pc:sldMasterMk cId="2417244552" sldId="2147483687"/>
              <pc:sldLayoutMk cId="76083163" sldId="2147483700"/>
              <ac:picMk id="7" creationId="{AE081756-9FF5-1948-B90D-EAF60499F8B3}"/>
            </ac:picMkLst>
          </pc:picChg>
        </pc:sldLayoutChg>
        <pc:sldLayoutChg chg="addSp delSp modSp del mod setBg">
          <pc:chgData name="Eli Ulvestad" userId="9fdedb2c-857d-486b-a94d-b64b2be3f080" providerId="ADAL" clId="{98341715-AC7F-8948-ADE8-31DFDA2CC159}" dt="2020-11-13T09:34:20.764" v="64" actId="2696"/>
          <pc:sldLayoutMkLst>
            <pc:docMk/>
            <pc:sldMasterMk cId="2417244552" sldId="2147483687"/>
            <pc:sldLayoutMk cId="1041088491" sldId="2147483708"/>
          </pc:sldLayoutMkLst>
          <pc:spChg chg="mod">
            <ac:chgData name="Eli Ulvestad" userId="9fdedb2c-857d-486b-a94d-b64b2be3f080" providerId="ADAL" clId="{98341715-AC7F-8948-ADE8-31DFDA2CC159}" dt="2020-11-13T09:16:22.711" v="55" actId="255"/>
            <ac:spMkLst>
              <pc:docMk/>
              <pc:sldMasterMk cId="2417244552" sldId="2147483687"/>
              <pc:sldLayoutMk cId="1041088491" sldId="2147483708"/>
              <ac:spMk id="10" creationId="{95AB8952-77FE-594D-9F8C-4C7C5BA9C8D3}"/>
            </ac:spMkLst>
          </pc:spChg>
          <pc:spChg chg="mod">
            <ac:chgData name="Eli Ulvestad" userId="9fdedb2c-857d-486b-a94d-b64b2be3f080" providerId="ADAL" clId="{98341715-AC7F-8948-ADE8-31DFDA2CC159}" dt="2020-11-13T09:08:07.833" v="5" actId="207"/>
            <ac:spMkLst>
              <pc:docMk/>
              <pc:sldMasterMk cId="2417244552" sldId="2147483687"/>
              <pc:sldLayoutMk cId="1041088491" sldId="2147483708"/>
              <ac:spMk id="13" creationId="{6621D253-0ADA-784B-826B-4A488DAFE05D}"/>
            </ac:spMkLst>
          </pc:spChg>
          <pc:spChg chg="mod">
            <ac:chgData name="Eli Ulvestad" userId="9fdedb2c-857d-486b-a94d-b64b2be3f080" providerId="ADAL" clId="{98341715-AC7F-8948-ADE8-31DFDA2CC159}" dt="2020-11-13T09:08:33.198" v="30" actId="20577"/>
            <ac:spMkLst>
              <pc:docMk/>
              <pc:sldMasterMk cId="2417244552" sldId="2147483687"/>
              <pc:sldLayoutMk cId="1041088491" sldId="2147483708"/>
              <ac:spMk id="18" creationId="{57BAD236-BA49-C44D-8D38-D5C49D4CEB13}"/>
            </ac:spMkLst>
          </pc:spChg>
          <pc:picChg chg="add mod modCrop">
            <ac:chgData name="Eli Ulvestad" userId="9fdedb2c-857d-486b-a94d-b64b2be3f080" providerId="ADAL" clId="{98341715-AC7F-8948-ADE8-31DFDA2CC159}" dt="2020-11-13T09:15:26.558" v="52" actId="18131"/>
            <ac:picMkLst>
              <pc:docMk/>
              <pc:sldMasterMk cId="2417244552" sldId="2147483687"/>
              <pc:sldLayoutMk cId="1041088491" sldId="2147483708"/>
              <ac:picMk id="3" creationId="{890EEEA2-40C7-8244-A7E0-A69BB5433D76}"/>
            </ac:picMkLst>
          </pc:picChg>
          <pc:picChg chg="del">
            <ac:chgData name="Eli Ulvestad" userId="9fdedb2c-857d-486b-a94d-b64b2be3f080" providerId="ADAL" clId="{98341715-AC7F-8948-ADE8-31DFDA2CC159}" dt="2020-11-13T09:09:27.332" v="32" actId="478"/>
            <ac:picMkLst>
              <pc:docMk/>
              <pc:sldMasterMk cId="2417244552" sldId="2147483687"/>
              <pc:sldLayoutMk cId="1041088491" sldId="2147483708"/>
              <ac:picMk id="8" creationId="{5A618BEE-D740-A340-B645-9A52F512B9D7}"/>
            </ac:picMkLst>
          </pc:picChg>
          <pc:picChg chg="add del mod modCrop">
            <ac:chgData name="Eli Ulvestad" userId="9fdedb2c-857d-486b-a94d-b64b2be3f080" providerId="ADAL" clId="{98341715-AC7F-8948-ADE8-31DFDA2CC159}" dt="2020-11-13T09:13:26.482" v="41" actId="478"/>
            <ac:picMkLst>
              <pc:docMk/>
              <pc:sldMasterMk cId="2417244552" sldId="2147483687"/>
              <pc:sldLayoutMk cId="1041088491" sldId="2147483708"/>
              <ac:picMk id="9" creationId="{D7ACB92C-84FD-1243-AF5F-B1AB5E4B29CA}"/>
            </ac:picMkLst>
          </pc:picChg>
        </pc:sldLayoutChg>
        <pc:sldLayoutChg chg="addSp delSp modSp mod">
          <pc:chgData name="Eli Ulvestad" userId="9fdedb2c-857d-486b-a94d-b64b2be3f080" providerId="ADAL" clId="{98341715-AC7F-8948-ADE8-31DFDA2CC159}" dt="2020-11-16T13:44:18.126" v="100" actId="1076"/>
          <pc:sldLayoutMkLst>
            <pc:docMk/>
            <pc:sldMasterMk cId="2417244552" sldId="2147483687"/>
            <pc:sldLayoutMk cId="4098896931" sldId="2147483709"/>
          </pc:sldLayoutMkLst>
          <pc:spChg chg="del mod">
            <ac:chgData name="Eli Ulvestad" userId="9fdedb2c-857d-486b-a94d-b64b2be3f080" providerId="ADAL" clId="{98341715-AC7F-8948-ADE8-31DFDA2CC159}" dt="2020-11-16T13:35:50.366" v="67"/>
            <ac:spMkLst>
              <pc:docMk/>
              <pc:sldMasterMk cId="2417244552" sldId="2147483687"/>
              <pc:sldLayoutMk cId="4098896931" sldId="2147483709"/>
              <ac:spMk id="2" creationId="{A2AC8833-7EA4-2846-8D33-03FA0D217D97}"/>
            </ac:spMkLst>
          </pc:spChg>
          <pc:spChg chg="add mod">
            <ac:chgData name="Eli Ulvestad" userId="9fdedb2c-857d-486b-a94d-b64b2be3f080" providerId="ADAL" clId="{98341715-AC7F-8948-ADE8-31DFDA2CC159}" dt="2020-11-16T13:36:56.367" v="80" actId="20577"/>
            <ac:spMkLst>
              <pc:docMk/>
              <pc:sldMasterMk cId="2417244552" sldId="2147483687"/>
              <pc:sldLayoutMk cId="4098896931" sldId="2147483709"/>
              <ac:spMk id="8" creationId="{06753A9A-86BE-4D47-8886-7ED8F4ACDA1D}"/>
            </ac:spMkLst>
          </pc:spChg>
          <pc:spChg chg="del">
            <ac:chgData name="Eli Ulvestad" userId="9fdedb2c-857d-486b-a94d-b64b2be3f080" providerId="ADAL" clId="{98341715-AC7F-8948-ADE8-31DFDA2CC159}" dt="2020-11-16T13:44:15.530" v="99" actId="478"/>
            <ac:spMkLst>
              <pc:docMk/>
              <pc:sldMasterMk cId="2417244552" sldId="2147483687"/>
              <pc:sldLayoutMk cId="4098896931" sldId="2147483709"/>
              <ac:spMk id="11" creationId="{26D534F6-2EF6-B644-9AC0-57AF1243E73C}"/>
            </ac:spMkLst>
          </pc:spChg>
          <pc:spChg chg="mod">
            <ac:chgData name="Eli Ulvestad" userId="9fdedb2c-857d-486b-a94d-b64b2be3f080" providerId="ADAL" clId="{98341715-AC7F-8948-ADE8-31DFDA2CC159}" dt="2020-11-16T13:37:06.618" v="90" actId="20577"/>
            <ac:spMkLst>
              <pc:docMk/>
              <pc:sldMasterMk cId="2417244552" sldId="2147483687"/>
              <pc:sldLayoutMk cId="4098896931" sldId="2147483709"/>
              <ac:spMk id="13" creationId="{6621D253-0ADA-784B-826B-4A488DAFE05D}"/>
            </ac:spMkLst>
          </pc:spChg>
          <pc:picChg chg="del">
            <ac:chgData name="Eli Ulvestad" userId="9fdedb2c-857d-486b-a94d-b64b2be3f080" providerId="ADAL" clId="{98341715-AC7F-8948-ADE8-31DFDA2CC159}" dt="2020-11-16T13:39:23.938" v="91" actId="478"/>
            <ac:picMkLst>
              <pc:docMk/>
              <pc:sldMasterMk cId="2417244552" sldId="2147483687"/>
              <pc:sldLayoutMk cId="4098896931" sldId="2147483709"/>
              <ac:picMk id="3" creationId="{890EEEA2-40C7-8244-A7E0-A69BB5433D76}"/>
            </ac:picMkLst>
          </pc:picChg>
          <pc:picChg chg="add mod modCrop">
            <ac:chgData name="Eli Ulvestad" userId="9fdedb2c-857d-486b-a94d-b64b2be3f080" providerId="ADAL" clId="{98341715-AC7F-8948-ADE8-31DFDA2CC159}" dt="2020-11-16T13:44:18.126" v="100" actId="1076"/>
            <ac:picMkLst>
              <pc:docMk/>
              <pc:sldMasterMk cId="2417244552" sldId="2147483687"/>
              <pc:sldLayoutMk cId="4098896931" sldId="2147483709"/>
              <ac:picMk id="5" creationId="{F16C1560-4686-D14D-B545-04C53A06B9E2}"/>
            </ac:picMkLst>
          </pc:picChg>
        </pc:sldLayoutChg>
      </pc:sldMasterChg>
    </pc:docChg>
  </pc:docChgLst>
  <pc:docChgLst>
    <pc:chgData name="Henriett Røed" userId="S::henriett.roeed@sv.no::5404bc1a-acd9-4a51-a66a-93c06a019899" providerId="AD" clId="Web-{BE531CF1-B73B-646B-49F8-B90ECC32BD3A}"/>
    <pc:docChg chg="modSld">
      <pc:chgData name="Henriett Røed" userId="S::henriett.roeed@sv.no::5404bc1a-acd9-4a51-a66a-93c06a019899" providerId="AD" clId="Web-{BE531CF1-B73B-646B-49F8-B90ECC32BD3A}" dt="2020-11-18T15:04:32.656" v="15"/>
      <pc:docMkLst>
        <pc:docMk/>
      </pc:docMkLst>
      <pc:sldChg chg="modSp">
        <pc:chgData name="Henriett Røed" userId="S::henriett.roeed@sv.no::5404bc1a-acd9-4a51-a66a-93c06a019899" providerId="AD" clId="Web-{BE531CF1-B73B-646B-49F8-B90ECC32BD3A}" dt="2020-11-18T14:40:17.733" v="0"/>
        <pc:sldMkLst>
          <pc:docMk/>
          <pc:sldMk cId="2500977201" sldId="273"/>
        </pc:sldMkLst>
        <pc:picChg chg="mod">
          <ac:chgData name="Henriett Røed" userId="S::henriett.roeed@sv.no::5404bc1a-acd9-4a51-a66a-93c06a019899" providerId="AD" clId="Web-{BE531CF1-B73B-646B-49F8-B90ECC32BD3A}" dt="2020-11-18T14:40:17.733" v="0"/>
          <ac:picMkLst>
            <pc:docMk/>
            <pc:sldMk cId="2500977201" sldId="273"/>
            <ac:picMk id="7" creationId="{6D0105BC-8D1E-9B46-96EF-1A2C477E91AD}"/>
          </ac:picMkLst>
        </pc:picChg>
      </pc:sldChg>
      <pc:sldChg chg="modSp">
        <pc:chgData name="Henriett Røed" userId="S::henriett.roeed@sv.no::5404bc1a-acd9-4a51-a66a-93c06a019899" providerId="AD" clId="Web-{BE531CF1-B73B-646B-49F8-B90ECC32BD3A}" dt="2020-11-18T14:59:10.029" v="11"/>
        <pc:sldMkLst>
          <pc:docMk/>
          <pc:sldMk cId="21737586" sldId="274"/>
        </pc:sldMkLst>
        <pc:picChg chg="mod">
          <ac:chgData name="Henriett Røed" userId="S::henriett.roeed@sv.no::5404bc1a-acd9-4a51-a66a-93c06a019899" providerId="AD" clId="Web-{BE531CF1-B73B-646B-49F8-B90ECC32BD3A}" dt="2020-11-18T14:59:10.029" v="11"/>
          <ac:picMkLst>
            <pc:docMk/>
            <pc:sldMk cId="21737586" sldId="274"/>
            <ac:picMk id="5" creationId="{03DA8212-02D9-7E40-A6AD-645DCAAF9ECF}"/>
          </ac:picMkLst>
        </pc:picChg>
      </pc:sldChg>
      <pc:sldChg chg="addSp delSp modSp mod modClrScheme chgLayout">
        <pc:chgData name="Henriett Røed" userId="S::henriett.roeed@sv.no::5404bc1a-acd9-4a51-a66a-93c06a019899" providerId="AD" clId="Web-{BE531CF1-B73B-646B-49F8-B90ECC32BD3A}" dt="2020-11-18T14:52:47.399" v="6"/>
        <pc:sldMkLst>
          <pc:docMk/>
          <pc:sldMk cId="3240491317" sldId="285"/>
        </pc:sldMkLst>
        <pc:spChg chg="add del mod ord">
          <ac:chgData name="Henriett Røed" userId="S::henriett.roeed@sv.no::5404bc1a-acd9-4a51-a66a-93c06a019899" providerId="AD" clId="Web-{BE531CF1-B73B-646B-49F8-B90ECC32BD3A}" dt="2020-11-18T14:44:12.918" v="2"/>
          <ac:spMkLst>
            <pc:docMk/>
            <pc:sldMk cId="3240491317" sldId="285"/>
            <ac:spMk id="2" creationId="{F39E8AF5-DC77-43E0-8658-174F1F36CC4D}"/>
          </ac:spMkLst>
        </pc:spChg>
        <pc:spChg chg="mod ord">
          <ac:chgData name="Henriett Røed" userId="S::henriett.roeed@sv.no::5404bc1a-acd9-4a51-a66a-93c06a019899" providerId="AD" clId="Web-{BE531CF1-B73B-646B-49F8-B90ECC32BD3A}" dt="2020-11-18T14:42:11.771" v="1"/>
          <ac:spMkLst>
            <pc:docMk/>
            <pc:sldMk cId="3240491317" sldId="285"/>
            <ac:spMk id="3" creationId="{E2185ED2-3B47-094C-95A6-3C852B8495BC}"/>
          </ac:spMkLst>
        </pc:spChg>
        <pc:spChg chg="mod ord">
          <ac:chgData name="Henriett Røed" userId="S::henriett.roeed@sv.no::5404bc1a-acd9-4a51-a66a-93c06a019899" providerId="AD" clId="Web-{BE531CF1-B73B-646B-49F8-B90ECC32BD3A}" dt="2020-11-18T14:42:11.771" v="1"/>
          <ac:spMkLst>
            <pc:docMk/>
            <pc:sldMk cId="3240491317" sldId="285"/>
            <ac:spMk id="4" creationId="{F98BFDB0-B9F0-FB41-8A02-83DFBBE53194}"/>
          </ac:spMkLst>
        </pc:spChg>
        <pc:picChg chg="add mod ord modCrop">
          <ac:chgData name="Henriett Røed" userId="S::henriett.roeed@sv.no::5404bc1a-acd9-4a51-a66a-93c06a019899" providerId="AD" clId="Web-{BE531CF1-B73B-646B-49F8-B90ECC32BD3A}" dt="2020-11-18T14:52:47.399" v="6"/>
          <ac:picMkLst>
            <pc:docMk/>
            <pc:sldMk cId="3240491317" sldId="285"/>
            <ac:picMk id="5" creationId="{43625712-32BF-4F8C-AFBC-1F256B71B248}"/>
          </ac:picMkLst>
        </pc:picChg>
      </pc:sldChg>
      <pc:sldChg chg="addSp modSp mod modClrScheme chgLayout">
        <pc:chgData name="Henriett Røed" userId="S::henriett.roeed@sv.no::5404bc1a-acd9-4a51-a66a-93c06a019899" providerId="AD" clId="Web-{BE531CF1-B73B-646B-49F8-B90ECC32BD3A}" dt="2020-11-18T14:58:43.371" v="10"/>
        <pc:sldMkLst>
          <pc:docMk/>
          <pc:sldMk cId="4255509651" sldId="295"/>
        </pc:sldMkLst>
        <pc:spChg chg="mod ord">
          <ac:chgData name="Henriett Røed" userId="S::henriett.roeed@sv.no::5404bc1a-acd9-4a51-a66a-93c06a019899" providerId="AD" clId="Web-{BE531CF1-B73B-646B-49F8-B90ECC32BD3A}" dt="2020-11-18T14:58:43.371" v="10"/>
          <ac:spMkLst>
            <pc:docMk/>
            <pc:sldMk cId="4255509651" sldId="295"/>
            <ac:spMk id="2" creationId="{CCFFA28D-8695-0E43-A815-2274E26E4DFF}"/>
          </ac:spMkLst>
        </pc:spChg>
        <pc:spChg chg="mod ord">
          <ac:chgData name="Henriett Røed" userId="S::henriett.roeed@sv.no::5404bc1a-acd9-4a51-a66a-93c06a019899" providerId="AD" clId="Web-{BE531CF1-B73B-646B-49F8-B90ECC32BD3A}" dt="2020-11-18T14:58:43.371" v="10"/>
          <ac:spMkLst>
            <pc:docMk/>
            <pc:sldMk cId="4255509651" sldId="295"/>
            <ac:spMk id="3" creationId="{2BBDF1A4-BD11-394F-AAC0-1989E0B467EB}"/>
          </ac:spMkLst>
        </pc:spChg>
        <pc:picChg chg="add mod">
          <ac:chgData name="Henriett Røed" userId="S::henriett.roeed@sv.no::5404bc1a-acd9-4a51-a66a-93c06a019899" providerId="AD" clId="Web-{BE531CF1-B73B-646B-49F8-B90ECC32BD3A}" dt="2020-11-18T14:58:43.371" v="10"/>
          <ac:picMkLst>
            <pc:docMk/>
            <pc:sldMk cId="4255509651" sldId="295"/>
            <ac:picMk id="5" creationId="{6B112A9D-BC58-4E98-B286-D5BC17DCF72E}"/>
          </ac:picMkLst>
        </pc:picChg>
      </pc:sldChg>
      <pc:sldChg chg="modSp mod modClrScheme chgLayout">
        <pc:chgData name="Henriett Røed" userId="S::henriett.roeed@sv.no::5404bc1a-acd9-4a51-a66a-93c06a019899" providerId="AD" clId="Web-{BE531CF1-B73B-646B-49F8-B90ECC32BD3A}" dt="2020-11-18T14:50:04.562" v="4"/>
        <pc:sldMkLst>
          <pc:docMk/>
          <pc:sldMk cId="2579622537" sldId="306"/>
        </pc:sldMkLst>
        <pc:spChg chg="mod ord">
          <ac:chgData name="Henriett Røed" userId="S::henriett.roeed@sv.no::5404bc1a-acd9-4a51-a66a-93c06a019899" providerId="AD" clId="Web-{BE531CF1-B73B-646B-49F8-B90ECC32BD3A}" dt="2020-11-18T14:50:04.562" v="4"/>
          <ac:spMkLst>
            <pc:docMk/>
            <pc:sldMk cId="2579622537" sldId="306"/>
            <ac:spMk id="2" creationId="{FC718D87-485E-5149-BB3C-C8EA57A69A06}"/>
          </ac:spMkLst>
        </pc:spChg>
        <pc:spChg chg="mod">
          <ac:chgData name="Henriett Røed" userId="S::henriett.roeed@sv.no::5404bc1a-acd9-4a51-a66a-93c06a019899" providerId="AD" clId="Web-{BE531CF1-B73B-646B-49F8-B90ECC32BD3A}" dt="2020-11-18T14:50:04.562" v="4"/>
          <ac:spMkLst>
            <pc:docMk/>
            <pc:sldMk cId="2579622537" sldId="306"/>
            <ac:spMk id="4" creationId="{66E85CCE-99F9-FE40-A8C7-F2DDD720313F}"/>
          </ac:spMkLst>
        </pc:spChg>
        <pc:picChg chg="mod">
          <ac:chgData name="Henriett Røed" userId="S::henriett.roeed@sv.no::5404bc1a-acd9-4a51-a66a-93c06a019899" providerId="AD" clId="Web-{BE531CF1-B73B-646B-49F8-B90ECC32BD3A}" dt="2020-11-18T14:50:04.562" v="4"/>
          <ac:picMkLst>
            <pc:docMk/>
            <pc:sldMk cId="2579622537" sldId="306"/>
            <ac:picMk id="6" creationId="{4C255384-8A28-AF43-92F8-287A7D9503C4}"/>
          </ac:picMkLst>
        </pc:picChg>
      </pc:sldChg>
      <pc:sldChg chg="addSp delSp modSp mod modClrScheme chgLayout">
        <pc:chgData name="Henriett Røed" userId="S::henriett.roeed@sv.no::5404bc1a-acd9-4a51-a66a-93c06a019899" providerId="AD" clId="Web-{BE531CF1-B73B-646B-49F8-B90ECC32BD3A}" dt="2020-11-18T15:04:32.656" v="15"/>
        <pc:sldMkLst>
          <pc:docMk/>
          <pc:sldMk cId="4237831471" sldId="322"/>
        </pc:sldMkLst>
        <pc:spChg chg="add del mod ord">
          <ac:chgData name="Henriett Røed" userId="S::henriett.roeed@sv.no::5404bc1a-acd9-4a51-a66a-93c06a019899" providerId="AD" clId="Web-{BE531CF1-B73B-646B-49F8-B90ECC32BD3A}" dt="2020-11-18T15:04:32.656" v="15"/>
          <ac:spMkLst>
            <pc:docMk/>
            <pc:sldMk cId="4237831471" sldId="322"/>
            <ac:spMk id="3" creationId="{3972489D-ABF3-4996-89DB-DB4519076E24}"/>
          </ac:spMkLst>
        </pc:spChg>
        <pc:spChg chg="mod ord">
          <ac:chgData name="Henriett Røed" userId="S::henriett.roeed@sv.no::5404bc1a-acd9-4a51-a66a-93c06a019899" providerId="AD" clId="Web-{BE531CF1-B73B-646B-49F8-B90ECC32BD3A}" dt="2020-11-18T15:04:18.233" v="14"/>
          <ac:spMkLst>
            <pc:docMk/>
            <pc:sldMk cId="4237831471" sldId="322"/>
            <ac:spMk id="4" creationId="{FCF3D7E4-CB21-7D41-9F4B-D4658A9AB602}"/>
          </ac:spMkLst>
        </pc:spChg>
        <pc:spChg chg="mod ord">
          <ac:chgData name="Henriett Røed" userId="S::henriett.roeed@sv.no::5404bc1a-acd9-4a51-a66a-93c06a019899" providerId="AD" clId="Web-{BE531CF1-B73B-646B-49F8-B90ECC32BD3A}" dt="2020-11-18T15:04:18.233" v="14"/>
          <ac:spMkLst>
            <pc:docMk/>
            <pc:sldMk cId="4237831471" sldId="322"/>
            <ac:spMk id="5" creationId="{C513C967-272D-0C47-9D72-CD4761F30456}"/>
          </ac:spMkLst>
        </pc:spChg>
        <pc:picChg chg="add del mod">
          <ac:chgData name="Henriett Røed" userId="S::henriett.roeed@sv.no::5404bc1a-acd9-4a51-a66a-93c06a019899" providerId="AD" clId="Web-{BE531CF1-B73B-646B-49F8-B90ECC32BD3A}" dt="2020-11-18T15:04:07.217" v="13"/>
          <ac:picMkLst>
            <pc:docMk/>
            <pc:sldMk cId="4237831471" sldId="322"/>
            <ac:picMk id="2" creationId="{9DDABD93-5775-4C6E-AA42-BBFF1A1DD60D}"/>
          </ac:picMkLst>
        </pc:picChg>
        <pc:picChg chg="add mod ord modCrop">
          <ac:chgData name="Henriett Røed" userId="S::henriett.roeed@sv.no::5404bc1a-acd9-4a51-a66a-93c06a019899" providerId="AD" clId="Web-{BE531CF1-B73B-646B-49F8-B90ECC32BD3A}" dt="2020-11-18T15:04:32.656" v="15"/>
          <ac:picMkLst>
            <pc:docMk/>
            <pc:sldMk cId="4237831471" sldId="322"/>
            <ac:picMk id="6" creationId="{9B389A60-84F9-4F5C-9FEA-C39624BD4326}"/>
          </ac:picMkLst>
        </pc:picChg>
      </pc:sldChg>
      <pc:sldChg chg="addSp delSp modSp mod modClrScheme chgLayout">
        <pc:chgData name="Henriett Røed" userId="S::henriett.roeed@sv.no::5404bc1a-acd9-4a51-a66a-93c06a019899" providerId="AD" clId="Web-{BE531CF1-B73B-646B-49F8-B90ECC32BD3A}" dt="2020-11-18T14:56:35.599" v="8"/>
        <pc:sldMkLst>
          <pc:docMk/>
          <pc:sldMk cId="107676540" sldId="323"/>
        </pc:sldMkLst>
        <pc:spChg chg="mod ord">
          <ac:chgData name="Henriett Røed" userId="S::henriett.roeed@sv.no::5404bc1a-acd9-4a51-a66a-93c06a019899" providerId="AD" clId="Web-{BE531CF1-B73B-646B-49F8-B90ECC32BD3A}" dt="2020-11-18T14:55:42.127" v="7"/>
          <ac:spMkLst>
            <pc:docMk/>
            <pc:sldMk cId="107676540" sldId="323"/>
            <ac:spMk id="2" creationId="{913D4C8E-6F7F-EF40-9244-928031417BC6}"/>
          </ac:spMkLst>
        </pc:spChg>
        <pc:spChg chg="mod ord">
          <ac:chgData name="Henriett Røed" userId="S::henriett.roeed@sv.no::5404bc1a-acd9-4a51-a66a-93c06a019899" providerId="AD" clId="Web-{BE531CF1-B73B-646B-49F8-B90ECC32BD3A}" dt="2020-11-18T14:55:42.127" v="7"/>
          <ac:spMkLst>
            <pc:docMk/>
            <pc:sldMk cId="107676540" sldId="323"/>
            <ac:spMk id="3" creationId="{951464FC-D814-C94F-9497-158003D352C9}"/>
          </ac:spMkLst>
        </pc:spChg>
        <pc:spChg chg="add del mod ord">
          <ac:chgData name="Henriett Røed" userId="S::henriett.roeed@sv.no::5404bc1a-acd9-4a51-a66a-93c06a019899" providerId="AD" clId="Web-{BE531CF1-B73B-646B-49F8-B90ECC32BD3A}" dt="2020-11-18T14:56:35.599" v="8"/>
          <ac:spMkLst>
            <pc:docMk/>
            <pc:sldMk cId="107676540" sldId="323"/>
            <ac:spMk id="4" creationId="{80EF9570-C678-4178-8EAC-96007AEF35FC}"/>
          </ac:spMkLst>
        </pc:spChg>
        <pc:picChg chg="add mod ord modCrop">
          <ac:chgData name="Henriett Røed" userId="S::henriett.roeed@sv.no::5404bc1a-acd9-4a51-a66a-93c06a019899" providerId="AD" clId="Web-{BE531CF1-B73B-646B-49F8-B90ECC32BD3A}" dt="2020-11-18T14:56:35.599" v="8"/>
          <ac:picMkLst>
            <pc:docMk/>
            <pc:sldMk cId="107676540" sldId="323"/>
            <ac:picMk id="5" creationId="{A3BC5CC4-DC6A-4A4F-9303-BCC343950F45}"/>
          </ac:picMkLst>
        </pc:picChg>
      </pc:sldChg>
    </pc:docChg>
  </pc:docChgLst>
  <pc:docChgLst>
    <pc:chgData name="Endre Flatmo" userId="S::endre.flatmo@sv.no::5d3051c8-36e2-4171-96ae-e84f05e46a64" providerId="AD" clId="Web-{11B65E82-1FC2-55F4-6F06-65EADE0BFFC3}"/>
    <pc:docChg chg="modSld">
      <pc:chgData name="Endre Flatmo" userId="S::endre.flatmo@sv.no::5d3051c8-36e2-4171-96ae-e84f05e46a64" providerId="AD" clId="Web-{11B65E82-1FC2-55F4-6F06-65EADE0BFFC3}" dt="2020-11-11T13:43:44.993" v="1"/>
      <pc:docMkLst>
        <pc:docMk/>
      </pc:docMkLst>
      <pc:sldChg chg="modNotes">
        <pc:chgData name="Endre Flatmo" userId="S::endre.flatmo@sv.no::5d3051c8-36e2-4171-96ae-e84f05e46a64" providerId="AD" clId="Web-{11B65E82-1FC2-55F4-6F06-65EADE0BFFC3}" dt="2020-11-11T13:43:44.993" v="1"/>
        <pc:sldMkLst>
          <pc:docMk/>
          <pc:sldMk cId="2771815422" sldId="30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8C47C7-4370-40BF-9FE3-FD2D7FA35C50}" type="doc">
      <dgm:prSet loTypeId="urn:microsoft.com/office/officeart/2005/8/layout/hChevron3" loCatId="process" qsTypeId="urn:microsoft.com/office/officeart/2005/8/quickstyle/simple4" qsCatId="simple" csTypeId="urn:microsoft.com/office/officeart/2005/8/colors/accent2_2" csCatId="accent2" phldr="1"/>
      <dgm:spPr/>
      <dgm:t>
        <a:bodyPr/>
        <a:lstStyle/>
        <a:p>
          <a:endParaRPr lang="en-US"/>
        </a:p>
      </dgm:t>
    </dgm:pt>
    <dgm:pt modelId="{019AF1A6-8D5D-4285-8573-6A8BF12BBDB1}">
      <dgm:prSet custT="1"/>
      <dgm:spPr/>
      <dgm:t>
        <a:bodyPr/>
        <a:lstStyle/>
        <a:p>
          <a:r>
            <a:rPr lang="nn-NO" sz="2400"/>
            <a:t>Mål for det neste året.</a:t>
          </a:r>
          <a:endParaRPr lang="en-US" sz="2400"/>
        </a:p>
      </dgm:t>
    </dgm:pt>
    <dgm:pt modelId="{131E04D7-2192-4B3C-A3F0-96269B5A531F}" type="parTrans" cxnId="{34210C5C-455C-4C7F-B2B8-8B1644B4220E}">
      <dgm:prSet/>
      <dgm:spPr/>
      <dgm:t>
        <a:bodyPr/>
        <a:lstStyle/>
        <a:p>
          <a:endParaRPr lang="en-US"/>
        </a:p>
      </dgm:t>
    </dgm:pt>
    <dgm:pt modelId="{FB7085F0-3C8D-45A2-97D3-C65EBF0F54BC}" type="sibTrans" cxnId="{34210C5C-455C-4C7F-B2B8-8B1644B4220E}">
      <dgm:prSet/>
      <dgm:spPr/>
      <dgm:t>
        <a:bodyPr/>
        <a:lstStyle/>
        <a:p>
          <a:endParaRPr lang="en-US"/>
        </a:p>
      </dgm:t>
    </dgm:pt>
    <dgm:pt modelId="{96F65E98-3894-4F6B-820D-E112612432D0}">
      <dgm:prSet custT="1"/>
      <dgm:spPr/>
      <dgm:t>
        <a:bodyPr/>
        <a:lstStyle/>
        <a:p>
          <a:r>
            <a:rPr lang="nn-NO" sz="2400"/>
            <a:t>Aktivitetar og tiltak for å nå måla</a:t>
          </a:r>
          <a:endParaRPr lang="en-US" sz="2400"/>
        </a:p>
      </dgm:t>
    </dgm:pt>
    <dgm:pt modelId="{19AD05B6-173D-4875-98A2-241156411DB6}" type="parTrans" cxnId="{A81E1FF6-6D84-4B5D-9402-CE476CC5E3AA}">
      <dgm:prSet/>
      <dgm:spPr/>
      <dgm:t>
        <a:bodyPr/>
        <a:lstStyle/>
        <a:p>
          <a:endParaRPr lang="en-US"/>
        </a:p>
      </dgm:t>
    </dgm:pt>
    <dgm:pt modelId="{E0F8E993-196A-4F88-80AB-2399A041EA95}" type="sibTrans" cxnId="{A81E1FF6-6D84-4B5D-9402-CE476CC5E3AA}">
      <dgm:prSet/>
      <dgm:spPr/>
      <dgm:t>
        <a:bodyPr/>
        <a:lstStyle/>
        <a:p>
          <a:endParaRPr lang="en-US"/>
        </a:p>
      </dgm:t>
    </dgm:pt>
    <dgm:pt modelId="{5A00F4AA-02DF-574F-A87C-E5E27758ED3A}">
      <dgm:prSet custT="1"/>
      <dgm:spPr/>
      <dgm:t>
        <a:bodyPr/>
        <a:lstStyle/>
        <a:p>
          <a:r>
            <a:rPr lang="nn-NO" sz="2400" b="1"/>
            <a:t>Operativ del – 1 år:</a:t>
          </a:r>
        </a:p>
        <a:p>
          <a:endParaRPr lang="nb-NO" sz="2400" b="1"/>
        </a:p>
      </dgm:t>
    </dgm:pt>
    <dgm:pt modelId="{5A9C3EEE-84C2-C64A-B9EC-458BF0B5F255}" type="parTrans" cxnId="{87386A28-6611-134B-B081-24CD4F7BDADB}">
      <dgm:prSet/>
      <dgm:spPr/>
      <dgm:t>
        <a:bodyPr/>
        <a:lstStyle/>
        <a:p>
          <a:endParaRPr lang="nb-NO"/>
        </a:p>
      </dgm:t>
    </dgm:pt>
    <dgm:pt modelId="{B1ABFE07-E34A-194C-A47F-A902703CC724}" type="sibTrans" cxnId="{87386A28-6611-134B-B081-24CD4F7BDADB}">
      <dgm:prSet/>
      <dgm:spPr/>
      <dgm:t>
        <a:bodyPr/>
        <a:lstStyle/>
        <a:p>
          <a:endParaRPr lang="nb-NO"/>
        </a:p>
      </dgm:t>
    </dgm:pt>
    <dgm:pt modelId="{4B5195AB-BA06-B341-A5E2-1D14D77D552C}">
      <dgm:prSet custT="1"/>
      <dgm:spPr/>
      <dgm:t>
        <a:bodyPr/>
        <a:lstStyle/>
        <a:p>
          <a:r>
            <a:rPr lang="nn-NO" sz="2400" noProof="0"/>
            <a:t>Langsiktige mål for kommunevalperioden</a:t>
          </a:r>
          <a:endParaRPr lang="nn-NO" sz="2400" kern="1200" noProof="0">
            <a:latin typeface="Calibri"/>
            <a:ea typeface="+mn-ea"/>
            <a:cs typeface="+mn-cs"/>
          </a:endParaRPr>
        </a:p>
      </dgm:t>
    </dgm:pt>
    <dgm:pt modelId="{0D2A84E2-B0A7-C343-BE1D-8912D921FCA1}" type="parTrans" cxnId="{EB362A2F-84F3-0F43-A217-2857C0B41AB6}">
      <dgm:prSet/>
      <dgm:spPr/>
      <dgm:t>
        <a:bodyPr/>
        <a:lstStyle/>
        <a:p>
          <a:endParaRPr lang="nb-NO"/>
        </a:p>
      </dgm:t>
    </dgm:pt>
    <dgm:pt modelId="{9B23D13F-2667-6E42-9616-194B173A37A5}" type="sibTrans" cxnId="{EB362A2F-84F3-0F43-A217-2857C0B41AB6}">
      <dgm:prSet/>
      <dgm:spPr/>
      <dgm:t>
        <a:bodyPr/>
        <a:lstStyle/>
        <a:p>
          <a:endParaRPr lang="nb-NO"/>
        </a:p>
      </dgm:t>
    </dgm:pt>
    <dgm:pt modelId="{0756FA6B-FAC5-2E43-A9DB-AD037749D939}">
      <dgm:prSet custT="1"/>
      <dgm:spPr/>
      <dgm:t>
        <a:bodyPr/>
        <a:lstStyle/>
        <a:p>
          <a:r>
            <a:rPr lang="nn-NO" sz="2400" b="1" kern="1200" noProof="0"/>
            <a:t>Strategisk del - 4 år:</a:t>
          </a:r>
        </a:p>
        <a:p>
          <a:endParaRPr lang="nn-NO" sz="2400" b="1" kern="1200" noProof="0">
            <a:latin typeface="Calibri"/>
            <a:ea typeface="+mn-ea"/>
            <a:cs typeface="+mn-cs"/>
          </a:endParaRPr>
        </a:p>
      </dgm:t>
    </dgm:pt>
    <dgm:pt modelId="{38932020-EB86-9841-93BF-3B2F448F8F2A}" type="parTrans" cxnId="{43EAA3CD-E04B-834D-A507-5C6EA5A02A66}">
      <dgm:prSet/>
      <dgm:spPr/>
      <dgm:t>
        <a:bodyPr/>
        <a:lstStyle/>
        <a:p>
          <a:endParaRPr lang="nb-NO"/>
        </a:p>
      </dgm:t>
    </dgm:pt>
    <dgm:pt modelId="{F85375A0-58F4-6F4C-833E-79D0AFC568C6}" type="sibTrans" cxnId="{43EAA3CD-E04B-834D-A507-5C6EA5A02A66}">
      <dgm:prSet/>
      <dgm:spPr/>
      <dgm:t>
        <a:bodyPr/>
        <a:lstStyle/>
        <a:p>
          <a:endParaRPr lang="nb-NO"/>
        </a:p>
      </dgm:t>
    </dgm:pt>
    <dgm:pt modelId="{868C60C4-8DBB-214C-9CDD-3B4DEA8B7478}">
      <dgm:prSet custT="1"/>
      <dgm:spPr/>
      <dgm:t>
        <a:bodyPr/>
        <a:lstStyle/>
        <a:p>
          <a:r>
            <a:rPr lang="nn-NO" sz="2400" kern="1200" noProof="0">
              <a:latin typeface="Calibri"/>
              <a:ea typeface="+mn-ea"/>
              <a:cs typeface="+mn-cs"/>
            </a:rPr>
            <a:t>Omtale av kva som må til for å nå desse måla.</a:t>
          </a:r>
        </a:p>
      </dgm:t>
    </dgm:pt>
    <dgm:pt modelId="{93441BB3-DC6F-1549-872B-BFEF349D675B}" type="parTrans" cxnId="{004607C3-22F3-7846-9787-5BAC0B771918}">
      <dgm:prSet/>
      <dgm:spPr/>
      <dgm:t>
        <a:bodyPr/>
        <a:lstStyle/>
        <a:p>
          <a:endParaRPr lang="nb-NO"/>
        </a:p>
      </dgm:t>
    </dgm:pt>
    <dgm:pt modelId="{E76B0601-E655-224B-A123-856D50F04E7B}" type="sibTrans" cxnId="{004607C3-22F3-7846-9787-5BAC0B771918}">
      <dgm:prSet/>
      <dgm:spPr/>
      <dgm:t>
        <a:bodyPr/>
        <a:lstStyle/>
        <a:p>
          <a:endParaRPr lang="nb-NO"/>
        </a:p>
      </dgm:t>
    </dgm:pt>
    <dgm:pt modelId="{3843DE45-1A54-8E4F-8572-E1A132A1FBC7}">
      <dgm:prSet custT="1"/>
      <dgm:spPr/>
      <dgm:t>
        <a:bodyPr/>
        <a:lstStyle/>
        <a:p>
          <a:r>
            <a:rPr lang="nn-NO" sz="2400"/>
            <a:t>Måla må henge saman med dei overordna måla</a:t>
          </a:r>
          <a:endParaRPr lang="en-US" sz="2400"/>
        </a:p>
      </dgm:t>
    </dgm:pt>
    <dgm:pt modelId="{3A3F4A4E-B4EB-3E4C-AF15-47FB87E04134}" type="parTrans" cxnId="{39A9AF50-468A-AE4E-8C8F-B94DB686DD52}">
      <dgm:prSet/>
      <dgm:spPr/>
    </dgm:pt>
    <dgm:pt modelId="{96FF3E09-C737-1443-96BA-DD9404089FF6}" type="sibTrans" cxnId="{39A9AF50-468A-AE4E-8C8F-B94DB686DD52}">
      <dgm:prSet/>
      <dgm:spPr/>
    </dgm:pt>
    <dgm:pt modelId="{04343C6D-C685-0F49-821E-964D1045D803}" type="pres">
      <dgm:prSet presAssocID="{DA8C47C7-4370-40BF-9FE3-FD2D7FA35C50}" presName="Name0" presStyleCnt="0">
        <dgm:presLayoutVars>
          <dgm:dir/>
          <dgm:resizeHandles val="exact"/>
        </dgm:presLayoutVars>
      </dgm:prSet>
      <dgm:spPr/>
    </dgm:pt>
    <dgm:pt modelId="{F532CDF0-36F7-B64D-98E7-FCEDDC0F7F78}" type="pres">
      <dgm:prSet presAssocID="{0756FA6B-FAC5-2E43-A9DB-AD037749D939}" presName="parAndChTx" presStyleLbl="node1" presStyleIdx="0" presStyleCnt="2" custScaleX="116936">
        <dgm:presLayoutVars>
          <dgm:bulletEnabled val="1"/>
        </dgm:presLayoutVars>
      </dgm:prSet>
      <dgm:spPr/>
    </dgm:pt>
    <dgm:pt modelId="{D34E03F9-834A-7D41-A1C2-BDDEF9B63EB7}" type="pres">
      <dgm:prSet presAssocID="{F85375A0-58F4-6F4C-833E-79D0AFC568C6}" presName="parAndChSpace" presStyleCnt="0"/>
      <dgm:spPr/>
    </dgm:pt>
    <dgm:pt modelId="{E38C36EB-EF75-3A43-8427-DA4C615DA55C}" type="pres">
      <dgm:prSet presAssocID="{5A00F4AA-02DF-574F-A87C-E5E27758ED3A}" presName="parAndChTx" presStyleLbl="node1" presStyleIdx="1" presStyleCnt="2" custScaleX="137578">
        <dgm:presLayoutVars>
          <dgm:bulletEnabled val="1"/>
        </dgm:presLayoutVars>
      </dgm:prSet>
      <dgm:spPr/>
    </dgm:pt>
  </dgm:ptLst>
  <dgm:cxnLst>
    <dgm:cxn modelId="{87386A28-6611-134B-B081-24CD4F7BDADB}" srcId="{DA8C47C7-4370-40BF-9FE3-FD2D7FA35C50}" destId="{5A00F4AA-02DF-574F-A87C-E5E27758ED3A}" srcOrd="1" destOrd="0" parTransId="{5A9C3EEE-84C2-C64A-B9EC-458BF0B5F255}" sibTransId="{B1ABFE07-E34A-194C-A47F-A902703CC724}"/>
    <dgm:cxn modelId="{8333422E-5052-BB41-8837-C99973AED233}" type="presOf" srcId="{5A00F4AA-02DF-574F-A87C-E5E27758ED3A}" destId="{E38C36EB-EF75-3A43-8427-DA4C615DA55C}" srcOrd="0" destOrd="0" presId="urn:microsoft.com/office/officeart/2005/8/layout/hChevron3"/>
    <dgm:cxn modelId="{EB362A2F-84F3-0F43-A217-2857C0B41AB6}" srcId="{0756FA6B-FAC5-2E43-A9DB-AD037749D939}" destId="{4B5195AB-BA06-B341-A5E2-1D14D77D552C}" srcOrd="0" destOrd="0" parTransId="{0D2A84E2-B0A7-C343-BE1D-8912D921FCA1}" sibTransId="{9B23D13F-2667-6E42-9616-194B173A37A5}"/>
    <dgm:cxn modelId="{39A9AF50-468A-AE4E-8C8F-B94DB686DD52}" srcId="{5A00F4AA-02DF-574F-A87C-E5E27758ED3A}" destId="{3843DE45-1A54-8E4F-8572-E1A132A1FBC7}" srcOrd="1" destOrd="0" parTransId="{3A3F4A4E-B4EB-3E4C-AF15-47FB87E04134}" sibTransId="{96FF3E09-C737-1443-96BA-DD9404089FF6}"/>
    <dgm:cxn modelId="{30246852-F2BF-9B4B-8867-927ED5270032}" type="presOf" srcId="{0756FA6B-FAC5-2E43-A9DB-AD037749D939}" destId="{F532CDF0-36F7-B64D-98E7-FCEDDC0F7F78}" srcOrd="0" destOrd="0" presId="urn:microsoft.com/office/officeart/2005/8/layout/hChevron3"/>
    <dgm:cxn modelId="{34210C5C-455C-4C7F-B2B8-8B1644B4220E}" srcId="{5A00F4AA-02DF-574F-A87C-E5E27758ED3A}" destId="{019AF1A6-8D5D-4285-8573-6A8BF12BBDB1}" srcOrd="0" destOrd="0" parTransId="{131E04D7-2192-4B3C-A3F0-96269B5A531F}" sibTransId="{FB7085F0-3C8D-45A2-97D3-C65EBF0F54BC}"/>
    <dgm:cxn modelId="{C56AE8B2-6BA7-FD4F-9077-ECF11F3E8D05}" type="presOf" srcId="{DA8C47C7-4370-40BF-9FE3-FD2D7FA35C50}" destId="{04343C6D-C685-0F49-821E-964D1045D803}" srcOrd="0" destOrd="0" presId="urn:microsoft.com/office/officeart/2005/8/layout/hChevron3"/>
    <dgm:cxn modelId="{08EC3BC2-37DE-7840-A0A0-D7C2792341DC}" type="presOf" srcId="{019AF1A6-8D5D-4285-8573-6A8BF12BBDB1}" destId="{E38C36EB-EF75-3A43-8427-DA4C615DA55C}" srcOrd="0" destOrd="1" presId="urn:microsoft.com/office/officeart/2005/8/layout/hChevron3"/>
    <dgm:cxn modelId="{004607C3-22F3-7846-9787-5BAC0B771918}" srcId="{0756FA6B-FAC5-2E43-A9DB-AD037749D939}" destId="{868C60C4-8DBB-214C-9CDD-3B4DEA8B7478}" srcOrd="1" destOrd="0" parTransId="{93441BB3-DC6F-1549-872B-BFEF349D675B}" sibTransId="{E76B0601-E655-224B-A123-856D50F04E7B}"/>
    <dgm:cxn modelId="{43EAA3CD-E04B-834D-A507-5C6EA5A02A66}" srcId="{DA8C47C7-4370-40BF-9FE3-FD2D7FA35C50}" destId="{0756FA6B-FAC5-2E43-A9DB-AD037749D939}" srcOrd="0" destOrd="0" parTransId="{38932020-EB86-9841-93BF-3B2F448F8F2A}" sibTransId="{F85375A0-58F4-6F4C-833E-79D0AFC568C6}"/>
    <dgm:cxn modelId="{26CB26D5-E980-164D-BB58-6BF1D5FFDB60}" type="presOf" srcId="{3843DE45-1A54-8E4F-8572-E1A132A1FBC7}" destId="{E38C36EB-EF75-3A43-8427-DA4C615DA55C}" srcOrd="0" destOrd="2" presId="urn:microsoft.com/office/officeart/2005/8/layout/hChevron3"/>
    <dgm:cxn modelId="{612F02DE-2085-9148-942E-E555A7B6FE80}" type="presOf" srcId="{868C60C4-8DBB-214C-9CDD-3B4DEA8B7478}" destId="{F532CDF0-36F7-B64D-98E7-FCEDDC0F7F78}" srcOrd="0" destOrd="2" presId="urn:microsoft.com/office/officeart/2005/8/layout/hChevron3"/>
    <dgm:cxn modelId="{77D7D9E1-D25D-A742-8A8E-B4CA7B320CCF}" type="presOf" srcId="{4B5195AB-BA06-B341-A5E2-1D14D77D552C}" destId="{F532CDF0-36F7-B64D-98E7-FCEDDC0F7F78}" srcOrd="0" destOrd="1" presId="urn:microsoft.com/office/officeart/2005/8/layout/hChevron3"/>
    <dgm:cxn modelId="{6D79FDE3-AEE2-A643-8244-FCD34106726F}" type="presOf" srcId="{96F65E98-3894-4F6B-820D-E112612432D0}" destId="{E38C36EB-EF75-3A43-8427-DA4C615DA55C}" srcOrd="0" destOrd="3" presId="urn:microsoft.com/office/officeart/2005/8/layout/hChevron3"/>
    <dgm:cxn modelId="{A81E1FF6-6D84-4B5D-9402-CE476CC5E3AA}" srcId="{5A00F4AA-02DF-574F-A87C-E5E27758ED3A}" destId="{96F65E98-3894-4F6B-820D-E112612432D0}" srcOrd="2" destOrd="0" parTransId="{19AD05B6-173D-4875-98A2-241156411DB6}" sibTransId="{E0F8E993-196A-4F88-80AB-2399A041EA95}"/>
    <dgm:cxn modelId="{D746D31F-6850-0546-941D-09F20CF32DD1}" type="presParOf" srcId="{04343C6D-C685-0F49-821E-964D1045D803}" destId="{F532CDF0-36F7-B64D-98E7-FCEDDC0F7F78}" srcOrd="0" destOrd="0" presId="urn:microsoft.com/office/officeart/2005/8/layout/hChevron3"/>
    <dgm:cxn modelId="{EE4692A1-EAF9-FA47-998A-28AE0CF6FDA9}" type="presParOf" srcId="{04343C6D-C685-0F49-821E-964D1045D803}" destId="{D34E03F9-834A-7D41-A1C2-BDDEF9B63EB7}" srcOrd="1" destOrd="0" presId="urn:microsoft.com/office/officeart/2005/8/layout/hChevron3"/>
    <dgm:cxn modelId="{9F86534F-6809-6942-B907-CFE763A5654F}" type="presParOf" srcId="{04343C6D-C685-0F49-821E-964D1045D803}" destId="{E38C36EB-EF75-3A43-8427-DA4C615DA55C}"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80AB81-0941-4E09-817A-A6B118B06F3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49F93A1-A491-467C-8794-B46DF96AA19F}">
      <dgm:prSet/>
      <dgm:spPr/>
      <dgm:t>
        <a:bodyPr/>
        <a:lstStyle/>
        <a:p>
          <a:r>
            <a:rPr lang="nn-NO"/>
            <a:t>Bevisstheit om SV sine verdiar </a:t>
          </a:r>
        </a:p>
      </dgm:t>
    </dgm:pt>
    <dgm:pt modelId="{518E9FF0-19DF-419E-9F95-1A033F83E6C6}" type="parTrans" cxnId="{1BA25122-C264-494C-A2FC-FE6DC204EB2C}">
      <dgm:prSet/>
      <dgm:spPr/>
      <dgm:t>
        <a:bodyPr/>
        <a:lstStyle/>
        <a:p>
          <a:endParaRPr lang="en-US"/>
        </a:p>
      </dgm:t>
    </dgm:pt>
    <dgm:pt modelId="{F17052A1-A25B-4C2C-BBEA-D0A544ED3183}" type="sibTrans" cxnId="{1BA25122-C264-494C-A2FC-FE6DC204EB2C}">
      <dgm:prSet/>
      <dgm:spPr/>
      <dgm:t>
        <a:bodyPr/>
        <a:lstStyle/>
        <a:p>
          <a:endParaRPr lang="en-US"/>
        </a:p>
      </dgm:t>
    </dgm:pt>
    <dgm:pt modelId="{1D111A40-3576-45A5-9F13-0D25D39C7CD0}">
      <dgm:prSet/>
      <dgm:spPr/>
      <dgm:t>
        <a:bodyPr/>
        <a:lstStyle/>
        <a:p>
          <a:r>
            <a:rPr lang="nn-NO"/>
            <a:t>Medlemsinvolvering	</a:t>
          </a:r>
          <a:endParaRPr lang="en-US"/>
        </a:p>
      </dgm:t>
    </dgm:pt>
    <dgm:pt modelId="{E5D85F78-31A5-46FA-AF95-139351D22C90}" type="parTrans" cxnId="{6E05CC2A-09F5-416D-86AF-8C0364FD2085}">
      <dgm:prSet/>
      <dgm:spPr/>
      <dgm:t>
        <a:bodyPr/>
        <a:lstStyle/>
        <a:p>
          <a:endParaRPr lang="en-US"/>
        </a:p>
      </dgm:t>
    </dgm:pt>
    <dgm:pt modelId="{F8F84407-75AC-44B8-8ECB-D7929692AB66}" type="sibTrans" cxnId="{6E05CC2A-09F5-416D-86AF-8C0364FD2085}">
      <dgm:prSet/>
      <dgm:spPr/>
      <dgm:t>
        <a:bodyPr/>
        <a:lstStyle/>
        <a:p>
          <a:endParaRPr lang="en-US"/>
        </a:p>
      </dgm:t>
    </dgm:pt>
    <dgm:pt modelId="{762D5E9C-5F21-4C54-B4D1-940F6F18F72E}">
      <dgm:prSet/>
      <dgm:spPr/>
      <dgm:t>
        <a:bodyPr/>
        <a:lstStyle/>
        <a:p>
          <a:r>
            <a:rPr lang="nn-NO" err="1"/>
            <a:t>Internfeministisk</a:t>
          </a:r>
          <a:r>
            <a:rPr lang="nn-NO"/>
            <a:t> praksis</a:t>
          </a:r>
          <a:endParaRPr lang="en-US"/>
        </a:p>
      </dgm:t>
    </dgm:pt>
    <dgm:pt modelId="{EA3C8A92-F8B7-47FC-9CCC-C52C4162CCBC}" type="parTrans" cxnId="{FFAB47A7-333F-4152-B053-1BD873EEC0F5}">
      <dgm:prSet/>
      <dgm:spPr/>
      <dgm:t>
        <a:bodyPr/>
        <a:lstStyle/>
        <a:p>
          <a:endParaRPr lang="en-US"/>
        </a:p>
      </dgm:t>
    </dgm:pt>
    <dgm:pt modelId="{47B54B52-C800-438D-ACB5-EBA1F7177A5B}" type="sibTrans" cxnId="{FFAB47A7-333F-4152-B053-1BD873EEC0F5}">
      <dgm:prSet/>
      <dgm:spPr/>
      <dgm:t>
        <a:bodyPr/>
        <a:lstStyle/>
        <a:p>
          <a:endParaRPr lang="en-US"/>
        </a:p>
      </dgm:t>
    </dgm:pt>
    <dgm:pt modelId="{B7124617-B51D-4605-AC78-0AD78FE2569B}">
      <dgm:prSet/>
      <dgm:spPr/>
      <dgm:t>
        <a:bodyPr/>
        <a:lstStyle/>
        <a:p>
          <a:r>
            <a:rPr lang="nn-NO"/>
            <a:t>Gi rom for ueinigheit </a:t>
          </a:r>
          <a:endParaRPr lang="en-US"/>
        </a:p>
      </dgm:t>
    </dgm:pt>
    <dgm:pt modelId="{295BD178-37AF-4355-A29A-ABED25D37084}" type="parTrans" cxnId="{F373A2AA-9CF6-4A75-B948-F9E6435FB167}">
      <dgm:prSet/>
      <dgm:spPr/>
      <dgm:t>
        <a:bodyPr/>
        <a:lstStyle/>
        <a:p>
          <a:endParaRPr lang="en-US"/>
        </a:p>
      </dgm:t>
    </dgm:pt>
    <dgm:pt modelId="{C749A091-90DF-40CA-A1E4-0F4D4BFF7492}" type="sibTrans" cxnId="{F373A2AA-9CF6-4A75-B948-F9E6435FB167}">
      <dgm:prSet/>
      <dgm:spPr/>
      <dgm:t>
        <a:bodyPr/>
        <a:lstStyle/>
        <a:p>
          <a:endParaRPr lang="en-US"/>
        </a:p>
      </dgm:t>
    </dgm:pt>
    <dgm:pt modelId="{17036CAA-2710-480C-B667-518B377975C1}">
      <dgm:prSet/>
      <dgm:spPr/>
      <dgm:t>
        <a:bodyPr/>
        <a:lstStyle/>
        <a:p>
          <a:r>
            <a:rPr lang="nn-NO"/>
            <a:t>Respekt for meiningsmotstandarar</a:t>
          </a:r>
          <a:endParaRPr lang="en-US"/>
        </a:p>
      </dgm:t>
    </dgm:pt>
    <dgm:pt modelId="{37254636-589A-4FD2-87BE-082501A64A91}" type="parTrans" cxnId="{39880BD3-25AF-40B3-A4F5-6C1EE8D713B5}">
      <dgm:prSet/>
      <dgm:spPr/>
      <dgm:t>
        <a:bodyPr/>
        <a:lstStyle/>
        <a:p>
          <a:endParaRPr lang="en-US"/>
        </a:p>
      </dgm:t>
    </dgm:pt>
    <dgm:pt modelId="{F39AEC9E-42A9-459B-A6D4-871D47EFCC1D}" type="sibTrans" cxnId="{39880BD3-25AF-40B3-A4F5-6C1EE8D713B5}">
      <dgm:prSet/>
      <dgm:spPr/>
      <dgm:t>
        <a:bodyPr/>
        <a:lstStyle/>
        <a:p>
          <a:endParaRPr lang="en-US"/>
        </a:p>
      </dgm:t>
    </dgm:pt>
    <dgm:pt modelId="{9C510D39-0732-48E8-A4FE-F4FA567912BB}">
      <dgm:prSet/>
      <dgm:spPr/>
      <dgm:t>
        <a:bodyPr/>
        <a:lstStyle/>
        <a:p>
          <a:r>
            <a:rPr lang="nn-NO"/>
            <a:t>Kameratsleg oppførsel</a:t>
          </a:r>
          <a:endParaRPr lang="en-US"/>
        </a:p>
      </dgm:t>
    </dgm:pt>
    <dgm:pt modelId="{8588A592-39CB-4C5B-847C-B93EB24F25E8}" type="parTrans" cxnId="{2A54AE00-BCD2-4DFE-ACF3-7337D3557507}">
      <dgm:prSet/>
      <dgm:spPr/>
      <dgm:t>
        <a:bodyPr/>
        <a:lstStyle/>
        <a:p>
          <a:endParaRPr lang="en-US"/>
        </a:p>
      </dgm:t>
    </dgm:pt>
    <dgm:pt modelId="{6EA494B9-158B-49FF-B527-BE6CE2439E3B}" type="sibTrans" cxnId="{2A54AE00-BCD2-4DFE-ACF3-7337D3557507}">
      <dgm:prSet/>
      <dgm:spPr/>
      <dgm:t>
        <a:bodyPr/>
        <a:lstStyle/>
        <a:p>
          <a:endParaRPr lang="en-US"/>
        </a:p>
      </dgm:t>
    </dgm:pt>
    <dgm:pt modelId="{806C7CBA-B231-2547-A7EA-13E989BAAE56}" type="pres">
      <dgm:prSet presAssocID="{7D80AB81-0941-4E09-817A-A6B118B06F3A}" presName="diagram" presStyleCnt="0">
        <dgm:presLayoutVars>
          <dgm:dir/>
          <dgm:resizeHandles val="exact"/>
        </dgm:presLayoutVars>
      </dgm:prSet>
      <dgm:spPr/>
    </dgm:pt>
    <dgm:pt modelId="{8D51F26D-E356-D845-BB2F-527ECE2FDFFC}" type="pres">
      <dgm:prSet presAssocID="{149F93A1-A491-467C-8794-B46DF96AA19F}" presName="node" presStyleLbl="node1" presStyleIdx="0" presStyleCnt="6">
        <dgm:presLayoutVars>
          <dgm:bulletEnabled val="1"/>
        </dgm:presLayoutVars>
      </dgm:prSet>
      <dgm:spPr/>
    </dgm:pt>
    <dgm:pt modelId="{1A1C67B8-444B-6847-BE8E-52C2CE899D9B}" type="pres">
      <dgm:prSet presAssocID="{F17052A1-A25B-4C2C-BBEA-D0A544ED3183}" presName="sibTrans" presStyleCnt="0"/>
      <dgm:spPr/>
    </dgm:pt>
    <dgm:pt modelId="{AC892984-97A4-4840-8DFF-EAC4CFC28EA5}" type="pres">
      <dgm:prSet presAssocID="{1D111A40-3576-45A5-9F13-0D25D39C7CD0}" presName="node" presStyleLbl="node1" presStyleIdx="1" presStyleCnt="6">
        <dgm:presLayoutVars>
          <dgm:bulletEnabled val="1"/>
        </dgm:presLayoutVars>
      </dgm:prSet>
      <dgm:spPr/>
    </dgm:pt>
    <dgm:pt modelId="{6C316783-4A38-6D4F-AA82-5A659A70EF04}" type="pres">
      <dgm:prSet presAssocID="{F8F84407-75AC-44B8-8ECB-D7929692AB66}" presName="sibTrans" presStyleCnt="0"/>
      <dgm:spPr/>
    </dgm:pt>
    <dgm:pt modelId="{444F60BB-E06C-184F-AE5D-55F17FDAF5B7}" type="pres">
      <dgm:prSet presAssocID="{762D5E9C-5F21-4C54-B4D1-940F6F18F72E}" presName="node" presStyleLbl="node1" presStyleIdx="2" presStyleCnt="6">
        <dgm:presLayoutVars>
          <dgm:bulletEnabled val="1"/>
        </dgm:presLayoutVars>
      </dgm:prSet>
      <dgm:spPr/>
    </dgm:pt>
    <dgm:pt modelId="{D99052BA-EF98-F34C-87E5-41958DA1EE84}" type="pres">
      <dgm:prSet presAssocID="{47B54B52-C800-438D-ACB5-EBA1F7177A5B}" presName="sibTrans" presStyleCnt="0"/>
      <dgm:spPr/>
    </dgm:pt>
    <dgm:pt modelId="{4EAA6D55-A1D1-5B4D-8AC0-BA23DC31A2CA}" type="pres">
      <dgm:prSet presAssocID="{B7124617-B51D-4605-AC78-0AD78FE2569B}" presName="node" presStyleLbl="node1" presStyleIdx="3" presStyleCnt="6">
        <dgm:presLayoutVars>
          <dgm:bulletEnabled val="1"/>
        </dgm:presLayoutVars>
      </dgm:prSet>
      <dgm:spPr/>
    </dgm:pt>
    <dgm:pt modelId="{86BC68F4-2341-C24F-B243-2DAE15ABCE0C}" type="pres">
      <dgm:prSet presAssocID="{C749A091-90DF-40CA-A1E4-0F4D4BFF7492}" presName="sibTrans" presStyleCnt="0"/>
      <dgm:spPr/>
    </dgm:pt>
    <dgm:pt modelId="{EC1AA976-037C-EC44-92B3-09676DB12C9A}" type="pres">
      <dgm:prSet presAssocID="{17036CAA-2710-480C-B667-518B377975C1}" presName="node" presStyleLbl="node1" presStyleIdx="4" presStyleCnt="6">
        <dgm:presLayoutVars>
          <dgm:bulletEnabled val="1"/>
        </dgm:presLayoutVars>
      </dgm:prSet>
      <dgm:spPr/>
    </dgm:pt>
    <dgm:pt modelId="{40AAD0F7-CC42-024C-9DC8-A0B6E3A161CD}" type="pres">
      <dgm:prSet presAssocID="{F39AEC9E-42A9-459B-A6D4-871D47EFCC1D}" presName="sibTrans" presStyleCnt="0"/>
      <dgm:spPr/>
    </dgm:pt>
    <dgm:pt modelId="{7CCB9413-C63C-BA40-9DF4-6F1D3F123143}" type="pres">
      <dgm:prSet presAssocID="{9C510D39-0732-48E8-A4FE-F4FA567912BB}" presName="node" presStyleLbl="node1" presStyleIdx="5" presStyleCnt="6">
        <dgm:presLayoutVars>
          <dgm:bulletEnabled val="1"/>
        </dgm:presLayoutVars>
      </dgm:prSet>
      <dgm:spPr/>
    </dgm:pt>
  </dgm:ptLst>
  <dgm:cxnLst>
    <dgm:cxn modelId="{96295C00-FB55-EC48-9DF2-ABB60DBB622E}" type="presOf" srcId="{762D5E9C-5F21-4C54-B4D1-940F6F18F72E}" destId="{444F60BB-E06C-184F-AE5D-55F17FDAF5B7}" srcOrd="0" destOrd="0" presId="urn:microsoft.com/office/officeart/2005/8/layout/default"/>
    <dgm:cxn modelId="{2A54AE00-BCD2-4DFE-ACF3-7337D3557507}" srcId="{7D80AB81-0941-4E09-817A-A6B118B06F3A}" destId="{9C510D39-0732-48E8-A4FE-F4FA567912BB}" srcOrd="5" destOrd="0" parTransId="{8588A592-39CB-4C5B-847C-B93EB24F25E8}" sibTransId="{6EA494B9-158B-49FF-B527-BE6CE2439E3B}"/>
    <dgm:cxn modelId="{8609A601-DC56-3144-A5CF-A464D6E34DC7}" type="presOf" srcId="{149F93A1-A491-467C-8794-B46DF96AA19F}" destId="{8D51F26D-E356-D845-BB2F-527ECE2FDFFC}" srcOrd="0" destOrd="0" presId="urn:microsoft.com/office/officeart/2005/8/layout/default"/>
    <dgm:cxn modelId="{FB208E06-3D09-4D4E-AD5F-6058AADB965A}" type="presOf" srcId="{7D80AB81-0941-4E09-817A-A6B118B06F3A}" destId="{806C7CBA-B231-2547-A7EA-13E989BAAE56}" srcOrd="0" destOrd="0" presId="urn:microsoft.com/office/officeart/2005/8/layout/default"/>
    <dgm:cxn modelId="{1BA25122-C264-494C-A2FC-FE6DC204EB2C}" srcId="{7D80AB81-0941-4E09-817A-A6B118B06F3A}" destId="{149F93A1-A491-467C-8794-B46DF96AA19F}" srcOrd="0" destOrd="0" parTransId="{518E9FF0-19DF-419E-9F95-1A033F83E6C6}" sibTransId="{F17052A1-A25B-4C2C-BBEA-D0A544ED3183}"/>
    <dgm:cxn modelId="{6E05CC2A-09F5-416D-86AF-8C0364FD2085}" srcId="{7D80AB81-0941-4E09-817A-A6B118B06F3A}" destId="{1D111A40-3576-45A5-9F13-0D25D39C7CD0}" srcOrd="1" destOrd="0" parTransId="{E5D85F78-31A5-46FA-AF95-139351D22C90}" sibTransId="{F8F84407-75AC-44B8-8ECB-D7929692AB66}"/>
    <dgm:cxn modelId="{F745D485-85F3-2646-8FDA-11CAED55B13F}" type="presOf" srcId="{17036CAA-2710-480C-B667-518B377975C1}" destId="{EC1AA976-037C-EC44-92B3-09676DB12C9A}" srcOrd="0" destOrd="0" presId="urn:microsoft.com/office/officeart/2005/8/layout/default"/>
    <dgm:cxn modelId="{47CA5F9B-381B-914E-8AF9-125C86557DEC}" type="presOf" srcId="{1D111A40-3576-45A5-9F13-0D25D39C7CD0}" destId="{AC892984-97A4-4840-8DFF-EAC4CFC28EA5}" srcOrd="0" destOrd="0" presId="urn:microsoft.com/office/officeart/2005/8/layout/default"/>
    <dgm:cxn modelId="{FFAB47A7-333F-4152-B053-1BD873EEC0F5}" srcId="{7D80AB81-0941-4E09-817A-A6B118B06F3A}" destId="{762D5E9C-5F21-4C54-B4D1-940F6F18F72E}" srcOrd="2" destOrd="0" parTransId="{EA3C8A92-F8B7-47FC-9CCC-C52C4162CCBC}" sibTransId="{47B54B52-C800-438D-ACB5-EBA1F7177A5B}"/>
    <dgm:cxn modelId="{26EF57AA-8D18-8E49-A9FA-4235C1C7573C}" type="presOf" srcId="{9C510D39-0732-48E8-A4FE-F4FA567912BB}" destId="{7CCB9413-C63C-BA40-9DF4-6F1D3F123143}" srcOrd="0" destOrd="0" presId="urn:microsoft.com/office/officeart/2005/8/layout/default"/>
    <dgm:cxn modelId="{F373A2AA-9CF6-4A75-B948-F9E6435FB167}" srcId="{7D80AB81-0941-4E09-817A-A6B118B06F3A}" destId="{B7124617-B51D-4605-AC78-0AD78FE2569B}" srcOrd="3" destOrd="0" parTransId="{295BD178-37AF-4355-A29A-ABED25D37084}" sibTransId="{C749A091-90DF-40CA-A1E4-0F4D4BFF7492}"/>
    <dgm:cxn modelId="{23F336AE-072F-4C48-9E96-9ABCB502CEF7}" type="presOf" srcId="{B7124617-B51D-4605-AC78-0AD78FE2569B}" destId="{4EAA6D55-A1D1-5B4D-8AC0-BA23DC31A2CA}" srcOrd="0" destOrd="0" presId="urn:microsoft.com/office/officeart/2005/8/layout/default"/>
    <dgm:cxn modelId="{39880BD3-25AF-40B3-A4F5-6C1EE8D713B5}" srcId="{7D80AB81-0941-4E09-817A-A6B118B06F3A}" destId="{17036CAA-2710-480C-B667-518B377975C1}" srcOrd="4" destOrd="0" parTransId="{37254636-589A-4FD2-87BE-082501A64A91}" sibTransId="{F39AEC9E-42A9-459B-A6D4-871D47EFCC1D}"/>
    <dgm:cxn modelId="{803F7B3B-D7F9-E344-BD10-8C55B613FDAC}" type="presParOf" srcId="{806C7CBA-B231-2547-A7EA-13E989BAAE56}" destId="{8D51F26D-E356-D845-BB2F-527ECE2FDFFC}" srcOrd="0" destOrd="0" presId="urn:microsoft.com/office/officeart/2005/8/layout/default"/>
    <dgm:cxn modelId="{C2571498-07FF-DA4D-A8F8-DFA5913A4CF2}" type="presParOf" srcId="{806C7CBA-B231-2547-A7EA-13E989BAAE56}" destId="{1A1C67B8-444B-6847-BE8E-52C2CE899D9B}" srcOrd="1" destOrd="0" presId="urn:microsoft.com/office/officeart/2005/8/layout/default"/>
    <dgm:cxn modelId="{D6A8392F-3414-2343-A211-DF2CB12FB0AE}" type="presParOf" srcId="{806C7CBA-B231-2547-A7EA-13E989BAAE56}" destId="{AC892984-97A4-4840-8DFF-EAC4CFC28EA5}" srcOrd="2" destOrd="0" presId="urn:microsoft.com/office/officeart/2005/8/layout/default"/>
    <dgm:cxn modelId="{33F64ED9-8458-3E4F-86EC-1B656D156958}" type="presParOf" srcId="{806C7CBA-B231-2547-A7EA-13E989BAAE56}" destId="{6C316783-4A38-6D4F-AA82-5A659A70EF04}" srcOrd="3" destOrd="0" presId="urn:microsoft.com/office/officeart/2005/8/layout/default"/>
    <dgm:cxn modelId="{70F9F33D-9995-174B-B84C-FC500D91E6E7}" type="presParOf" srcId="{806C7CBA-B231-2547-A7EA-13E989BAAE56}" destId="{444F60BB-E06C-184F-AE5D-55F17FDAF5B7}" srcOrd="4" destOrd="0" presId="urn:microsoft.com/office/officeart/2005/8/layout/default"/>
    <dgm:cxn modelId="{3B9A1D97-722D-1F43-A3CA-2E689BBFBE24}" type="presParOf" srcId="{806C7CBA-B231-2547-A7EA-13E989BAAE56}" destId="{D99052BA-EF98-F34C-87E5-41958DA1EE84}" srcOrd="5" destOrd="0" presId="urn:microsoft.com/office/officeart/2005/8/layout/default"/>
    <dgm:cxn modelId="{E230F09A-47DE-7D4D-A5A9-69B06CB3E41E}" type="presParOf" srcId="{806C7CBA-B231-2547-A7EA-13E989BAAE56}" destId="{4EAA6D55-A1D1-5B4D-8AC0-BA23DC31A2CA}" srcOrd="6" destOrd="0" presId="urn:microsoft.com/office/officeart/2005/8/layout/default"/>
    <dgm:cxn modelId="{6BDC95EC-C17D-F144-BF8D-3F9C3C4DC744}" type="presParOf" srcId="{806C7CBA-B231-2547-A7EA-13E989BAAE56}" destId="{86BC68F4-2341-C24F-B243-2DAE15ABCE0C}" srcOrd="7" destOrd="0" presId="urn:microsoft.com/office/officeart/2005/8/layout/default"/>
    <dgm:cxn modelId="{41239904-2110-5F4E-968B-750F13CA64AC}" type="presParOf" srcId="{806C7CBA-B231-2547-A7EA-13E989BAAE56}" destId="{EC1AA976-037C-EC44-92B3-09676DB12C9A}" srcOrd="8" destOrd="0" presId="urn:microsoft.com/office/officeart/2005/8/layout/default"/>
    <dgm:cxn modelId="{EF4EE237-371B-BB4B-9F38-DCFE96A57BA5}" type="presParOf" srcId="{806C7CBA-B231-2547-A7EA-13E989BAAE56}" destId="{40AAD0F7-CC42-024C-9DC8-A0B6E3A161CD}" srcOrd="9" destOrd="0" presId="urn:microsoft.com/office/officeart/2005/8/layout/default"/>
    <dgm:cxn modelId="{F682DBDD-517B-FB46-8AE0-F603E12B7B19}" type="presParOf" srcId="{806C7CBA-B231-2547-A7EA-13E989BAAE56}" destId="{7CCB9413-C63C-BA40-9DF4-6F1D3F12314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32CDF0-36F7-B64D-98E7-FCEDDC0F7F78}">
      <dsp:nvSpPr>
        <dsp:cNvPr id="0" name=""/>
        <dsp:cNvSpPr/>
      </dsp:nvSpPr>
      <dsp:spPr>
        <a:xfrm>
          <a:off x="1623" y="461158"/>
          <a:ext cx="4784404" cy="3273178"/>
        </a:xfrm>
        <a:prstGeom prst="homePlate">
          <a:avLst>
            <a:gd name="adj" fmla="val 2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338" tIns="60960" rIns="577352" bIns="60960" numCol="1" spcCol="1270" anchor="t" anchorCtr="0">
          <a:noAutofit/>
        </a:bodyPr>
        <a:lstStyle/>
        <a:p>
          <a:pPr marL="0" lvl="0" indent="0" algn="l" defTabSz="1066800">
            <a:lnSpc>
              <a:spcPct val="90000"/>
            </a:lnSpc>
            <a:spcBef>
              <a:spcPct val="0"/>
            </a:spcBef>
            <a:spcAft>
              <a:spcPct val="35000"/>
            </a:spcAft>
            <a:buNone/>
          </a:pPr>
          <a:r>
            <a:rPr lang="nn-NO" sz="2400" b="1" kern="1200" noProof="0"/>
            <a:t>Strategisk del - 4 år:</a:t>
          </a:r>
        </a:p>
        <a:p>
          <a:pPr marL="0" lvl="0" indent="0" algn="l" defTabSz="1066800">
            <a:lnSpc>
              <a:spcPct val="90000"/>
            </a:lnSpc>
            <a:spcBef>
              <a:spcPct val="0"/>
            </a:spcBef>
            <a:spcAft>
              <a:spcPct val="35000"/>
            </a:spcAft>
            <a:buNone/>
          </a:pPr>
          <a:endParaRPr lang="nn-NO" sz="2400" b="1" kern="1200" noProof="0">
            <a:latin typeface="Calibri"/>
            <a:ea typeface="+mn-ea"/>
            <a:cs typeface="+mn-cs"/>
          </a:endParaRPr>
        </a:p>
        <a:p>
          <a:pPr marL="228600" lvl="1" indent="-228600" algn="l" defTabSz="1066800">
            <a:lnSpc>
              <a:spcPct val="90000"/>
            </a:lnSpc>
            <a:spcBef>
              <a:spcPct val="0"/>
            </a:spcBef>
            <a:spcAft>
              <a:spcPct val="15000"/>
            </a:spcAft>
            <a:buChar char="•"/>
          </a:pPr>
          <a:r>
            <a:rPr lang="nn-NO" sz="2400" noProof="0"/>
            <a:t>Langsiktige mål for kommunevalperioden</a:t>
          </a:r>
          <a:endParaRPr lang="nn-NO" sz="2400" kern="1200" noProof="0">
            <a:latin typeface="Calibri"/>
            <a:ea typeface="+mn-ea"/>
            <a:cs typeface="+mn-cs"/>
          </a:endParaRPr>
        </a:p>
        <a:p>
          <a:pPr marL="228600" lvl="1" indent="-228600" algn="l" defTabSz="1066800">
            <a:lnSpc>
              <a:spcPct val="90000"/>
            </a:lnSpc>
            <a:spcBef>
              <a:spcPct val="0"/>
            </a:spcBef>
            <a:spcAft>
              <a:spcPct val="15000"/>
            </a:spcAft>
            <a:buChar char="•"/>
          </a:pPr>
          <a:r>
            <a:rPr lang="nn-NO" sz="2400" kern="1200" noProof="0">
              <a:latin typeface="Calibri"/>
              <a:ea typeface="+mn-ea"/>
              <a:cs typeface="+mn-cs"/>
            </a:rPr>
            <a:t>Omtale av kva som må til for å nå desse måla.</a:t>
          </a:r>
        </a:p>
      </dsp:txBody>
      <dsp:txXfrm>
        <a:off x="1623" y="461158"/>
        <a:ext cx="4375257" cy="3273178"/>
      </dsp:txXfrm>
    </dsp:sp>
    <dsp:sp modelId="{E38C36EB-EF75-3A43-8427-DA4C615DA55C}">
      <dsp:nvSpPr>
        <dsp:cNvPr id="0" name=""/>
        <dsp:cNvSpPr/>
      </dsp:nvSpPr>
      <dsp:spPr>
        <a:xfrm>
          <a:off x="3967733" y="461158"/>
          <a:ext cx="5628966" cy="3273178"/>
        </a:xfrm>
        <a:prstGeom prst="chevron">
          <a:avLst>
            <a:gd name="adj" fmla="val 2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338" tIns="60960" rIns="144338" bIns="60960" numCol="1" spcCol="1270" anchor="t" anchorCtr="0">
          <a:noAutofit/>
        </a:bodyPr>
        <a:lstStyle/>
        <a:p>
          <a:pPr marL="0" lvl="0" indent="0" algn="l" defTabSz="1066800">
            <a:lnSpc>
              <a:spcPct val="90000"/>
            </a:lnSpc>
            <a:spcBef>
              <a:spcPct val="0"/>
            </a:spcBef>
            <a:spcAft>
              <a:spcPct val="35000"/>
            </a:spcAft>
            <a:buNone/>
          </a:pPr>
          <a:r>
            <a:rPr lang="nn-NO" sz="2400" b="1" kern="1200"/>
            <a:t>Operativ del – 1 år:</a:t>
          </a:r>
        </a:p>
        <a:p>
          <a:pPr marL="0" lvl="0" indent="0" algn="l" defTabSz="1066800">
            <a:lnSpc>
              <a:spcPct val="90000"/>
            </a:lnSpc>
            <a:spcBef>
              <a:spcPct val="0"/>
            </a:spcBef>
            <a:spcAft>
              <a:spcPct val="35000"/>
            </a:spcAft>
            <a:buNone/>
          </a:pPr>
          <a:endParaRPr lang="nb-NO" sz="2400" b="1" kern="1200"/>
        </a:p>
        <a:p>
          <a:pPr marL="228600" lvl="1" indent="-228600" algn="l" defTabSz="1066800">
            <a:lnSpc>
              <a:spcPct val="90000"/>
            </a:lnSpc>
            <a:spcBef>
              <a:spcPct val="0"/>
            </a:spcBef>
            <a:spcAft>
              <a:spcPct val="15000"/>
            </a:spcAft>
            <a:buChar char="•"/>
          </a:pPr>
          <a:r>
            <a:rPr lang="nn-NO" sz="2400" kern="1200"/>
            <a:t>Mål for det neste året.</a:t>
          </a:r>
          <a:endParaRPr lang="en-US" sz="2400" kern="1200"/>
        </a:p>
        <a:p>
          <a:pPr marL="228600" lvl="1" indent="-228600" algn="l" defTabSz="1066800">
            <a:lnSpc>
              <a:spcPct val="90000"/>
            </a:lnSpc>
            <a:spcBef>
              <a:spcPct val="0"/>
            </a:spcBef>
            <a:spcAft>
              <a:spcPct val="15000"/>
            </a:spcAft>
            <a:buChar char="•"/>
          </a:pPr>
          <a:r>
            <a:rPr lang="nn-NO" sz="2400" kern="1200"/>
            <a:t>Måla må henge saman med dei overordna måla</a:t>
          </a:r>
          <a:endParaRPr lang="en-US" sz="2400" kern="1200"/>
        </a:p>
        <a:p>
          <a:pPr marL="228600" lvl="1" indent="-228600" algn="l" defTabSz="1066800">
            <a:lnSpc>
              <a:spcPct val="90000"/>
            </a:lnSpc>
            <a:spcBef>
              <a:spcPct val="0"/>
            </a:spcBef>
            <a:spcAft>
              <a:spcPct val="15000"/>
            </a:spcAft>
            <a:buChar char="•"/>
          </a:pPr>
          <a:r>
            <a:rPr lang="nn-NO" sz="2400" kern="1200"/>
            <a:t>Aktivitetar og tiltak for å nå måla</a:t>
          </a:r>
          <a:endParaRPr lang="en-US" sz="2400" kern="1200"/>
        </a:p>
      </dsp:txBody>
      <dsp:txXfrm>
        <a:off x="4786028" y="461158"/>
        <a:ext cx="3992377" cy="32731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1F26D-E356-D845-BB2F-527ECE2FDFFC}">
      <dsp:nvSpPr>
        <dsp:cNvPr id="0" name=""/>
        <dsp:cNvSpPr/>
      </dsp:nvSpPr>
      <dsp:spPr>
        <a:xfrm>
          <a:off x="0" y="148088"/>
          <a:ext cx="2999475" cy="17996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n-NO" sz="2200" kern="1200"/>
            <a:t>Bevisstheit om SV sine verdiar </a:t>
          </a:r>
        </a:p>
      </dsp:txBody>
      <dsp:txXfrm>
        <a:off x="0" y="148088"/>
        <a:ext cx="2999475" cy="1799685"/>
      </dsp:txXfrm>
    </dsp:sp>
    <dsp:sp modelId="{AC892984-97A4-4840-8DFF-EAC4CFC28EA5}">
      <dsp:nvSpPr>
        <dsp:cNvPr id="0" name=""/>
        <dsp:cNvSpPr/>
      </dsp:nvSpPr>
      <dsp:spPr>
        <a:xfrm>
          <a:off x="3299423" y="148088"/>
          <a:ext cx="2999475" cy="17996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n-NO" sz="2200" kern="1200"/>
            <a:t>Medlemsinvolvering	</a:t>
          </a:r>
          <a:endParaRPr lang="en-US" sz="2200" kern="1200"/>
        </a:p>
      </dsp:txBody>
      <dsp:txXfrm>
        <a:off x="3299423" y="148088"/>
        <a:ext cx="2999475" cy="1799685"/>
      </dsp:txXfrm>
    </dsp:sp>
    <dsp:sp modelId="{444F60BB-E06C-184F-AE5D-55F17FDAF5B7}">
      <dsp:nvSpPr>
        <dsp:cNvPr id="0" name=""/>
        <dsp:cNvSpPr/>
      </dsp:nvSpPr>
      <dsp:spPr>
        <a:xfrm>
          <a:off x="6598847" y="148088"/>
          <a:ext cx="2999475" cy="17996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n-NO" sz="2200" kern="1200" err="1"/>
            <a:t>Internfeministisk</a:t>
          </a:r>
          <a:r>
            <a:rPr lang="nn-NO" sz="2200" kern="1200"/>
            <a:t> praksis</a:t>
          </a:r>
          <a:endParaRPr lang="en-US" sz="2200" kern="1200"/>
        </a:p>
      </dsp:txBody>
      <dsp:txXfrm>
        <a:off x="6598847" y="148088"/>
        <a:ext cx="2999475" cy="1799685"/>
      </dsp:txXfrm>
    </dsp:sp>
    <dsp:sp modelId="{4EAA6D55-A1D1-5B4D-8AC0-BA23DC31A2CA}">
      <dsp:nvSpPr>
        <dsp:cNvPr id="0" name=""/>
        <dsp:cNvSpPr/>
      </dsp:nvSpPr>
      <dsp:spPr>
        <a:xfrm>
          <a:off x="0" y="2247721"/>
          <a:ext cx="2999475" cy="17996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n-NO" sz="2200" kern="1200"/>
            <a:t>Gi rom for ueinigheit </a:t>
          </a:r>
          <a:endParaRPr lang="en-US" sz="2200" kern="1200"/>
        </a:p>
      </dsp:txBody>
      <dsp:txXfrm>
        <a:off x="0" y="2247721"/>
        <a:ext cx="2999475" cy="1799685"/>
      </dsp:txXfrm>
    </dsp:sp>
    <dsp:sp modelId="{EC1AA976-037C-EC44-92B3-09676DB12C9A}">
      <dsp:nvSpPr>
        <dsp:cNvPr id="0" name=""/>
        <dsp:cNvSpPr/>
      </dsp:nvSpPr>
      <dsp:spPr>
        <a:xfrm>
          <a:off x="3299423" y="2247721"/>
          <a:ext cx="2999475" cy="17996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n-NO" sz="2200" kern="1200"/>
            <a:t>Respekt for meiningsmotstandarar</a:t>
          </a:r>
          <a:endParaRPr lang="en-US" sz="2200" kern="1200"/>
        </a:p>
      </dsp:txBody>
      <dsp:txXfrm>
        <a:off x="3299423" y="2247721"/>
        <a:ext cx="2999475" cy="1799685"/>
      </dsp:txXfrm>
    </dsp:sp>
    <dsp:sp modelId="{7CCB9413-C63C-BA40-9DF4-6F1D3F123143}">
      <dsp:nvSpPr>
        <dsp:cNvPr id="0" name=""/>
        <dsp:cNvSpPr/>
      </dsp:nvSpPr>
      <dsp:spPr>
        <a:xfrm>
          <a:off x="6598847" y="2247721"/>
          <a:ext cx="2999475" cy="17996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n-NO" sz="2200" kern="1200"/>
            <a:t>Kameratsleg oppførsel</a:t>
          </a:r>
          <a:endParaRPr lang="en-US" sz="2200" kern="1200"/>
        </a:p>
      </dsp:txBody>
      <dsp:txXfrm>
        <a:off x="6598847" y="2247721"/>
        <a:ext cx="2999475" cy="179968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6073DD-6818-D64A-8FF8-78824D7518BF}" type="datetimeFigureOut">
              <a:rPr lang="en-US" smtClean="0"/>
              <a:t>11/19/20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243C9A-43AD-7E47-899A-469EBDC47FA3}" type="slidenum">
              <a:rPr lang="en-US" smtClean="0"/>
              <a:t>‹#›</a:t>
            </a:fld>
            <a:endParaRPr lang="en-US"/>
          </a:p>
        </p:txBody>
      </p:sp>
    </p:spTree>
    <p:extLst>
      <p:ext uri="{BB962C8B-B14F-4D97-AF65-F5344CB8AC3E}">
        <p14:creationId xmlns:p14="http://schemas.microsoft.com/office/powerpoint/2010/main" val="146898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CA069-B4E1-354B-8302-E4F5B1843CA2}" type="datetimeFigureOut">
              <a:rPr lang="nb-NO" smtClean="0"/>
              <a:t>19.11.2020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A6777-0770-B24C-A92B-F9F5A0486F6D}" type="slidenum">
              <a:rPr lang="nb-NO" smtClean="0"/>
              <a:t>‹#›</a:t>
            </a:fld>
            <a:endParaRPr lang="nb-NO"/>
          </a:p>
        </p:txBody>
      </p:sp>
    </p:spTree>
    <p:extLst>
      <p:ext uri="{BB962C8B-B14F-4D97-AF65-F5344CB8AC3E}">
        <p14:creationId xmlns:p14="http://schemas.microsoft.com/office/powerpoint/2010/main" val="2381655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v.no/?ressurs=mal-for-arshju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BFA6777-0770-B24C-A92B-F9F5A0486F6D}" type="slidenum">
              <a:rPr lang="nb-NO" smtClean="0"/>
              <a:t>1</a:t>
            </a:fld>
            <a:endParaRPr lang="nb-NO"/>
          </a:p>
        </p:txBody>
      </p:sp>
    </p:spTree>
    <p:extLst>
      <p:ext uri="{BB962C8B-B14F-4D97-AF65-F5344CB8AC3E}">
        <p14:creationId xmlns:p14="http://schemas.microsoft.com/office/powerpoint/2010/main" val="2264316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En kjent problemstilling i mange lokallag er at styremedlemmer som ikke har et eget </a:t>
            </a:r>
            <a:r>
              <a:rPr lang="nb-NO" sz="1200" kern="1200" err="1">
                <a:solidFill>
                  <a:schemeClr val="tx1"/>
                </a:solidFill>
                <a:effectLst/>
                <a:latin typeface="+mn-lt"/>
                <a:ea typeface="+mn-ea"/>
                <a:cs typeface="+mn-cs"/>
              </a:rPr>
              <a:t>ansvarsområde</a:t>
            </a:r>
            <a:r>
              <a:rPr lang="nb-NO" sz="1200" kern="1200">
                <a:solidFill>
                  <a:schemeClr val="tx1"/>
                </a:solidFill>
                <a:effectLst/>
                <a:latin typeface="+mn-lt"/>
                <a:ea typeface="+mn-ea"/>
                <a:cs typeface="+mn-cs"/>
              </a:rPr>
              <a:t> eller faste oppgaver ofte blir lite aktive i styret, ikke minst mellom styremøtene. Alle som sier ja til å sitte i styret bør bli gjort oppmerksom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at vervet innebærer å delta aktivt og bidra til at styret fungerer. Da </a:t>
            </a:r>
            <a:r>
              <a:rPr lang="nb-NO" sz="1200" kern="1200" err="1">
                <a:solidFill>
                  <a:schemeClr val="tx1"/>
                </a:solidFill>
                <a:effectLst/>
                <a:latin typeface="+mn-lt"/>
                <a:ea typeface="+mn-ea"/>
                <a:cs typeface="+mn-cs"/>
              </a:rPr>
              <a:t>ma</a:t>
            </a:r>
            <a:r>
              <a:rPr lang="nb-NO" sz="1200" kern="1200">
                <a:solidFill>
                  <a:schemeClr val="tx1"/>
                </a:solidFill>
                <a:effectLst/>
                <a:latin typeface="+mn-lt"/>
                <a:ea typeface="+mn-ea"/>
                <a:cs typeface="+mn-cs"/>
              </a:rPr>
              <a:t>̊ det </a:t>
            </a:r>
            <a:r>
              <a:rPr lang="nb-NO" sz="1200" kern="1200" err="1">
                <a:solidFill>
                  <a:schemeClr val="tx1"/>
                </a:solidFill>
                <a:effectLst/>
                <a:latin typeface="+mn-lt"/>
                <a:ea typeface="+mn-ea"/>
                <a:cs typeface="+mn-cs"/>
              </a:rPr>
              <a:t>ogsa</a:t>
            </a:r>
            <a:r>
              <a:rPr lang="nb-NO" sz="1200" kern="1200">
                <a:solidFill>
                  <a:schemeClr val="tx1"/>
                </a:solidFill>
                <a:effectLst/>
                <a:latin typeface="+mn-lt"/>
                <a:ea typeface="+mn-ea"/>
                <a:cs typeface="+mn-cs"/>
              </a:rPr>
              <a:t>̊ følge med ansvar. </a:t>
            </a:r>
          </a:p>
          <a:p>
            <a:endParaRPr lang="nb-NO"/>
          </a:p>
          <a:p>
            <a:r>
              <a:rPr lang="nb-NO" sz="1200" kern="1200">
                <a:solidFill>
                  <a:schemeClr val="tx1"/>
                </a:solidFill>
                <a:effectLst/>
                <a:latin typeface="+mn-lt"/>
                <a:ea typeface="+mn-ea"/>
                <a:cs typeface="+mn-cs"/>
              </a:rPr>
              <a:t>Det anbefales at man fordeler arbeidet i det øvrige styret og her er noen eksempler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ulike </a:t>
            </a:r>
            <a:r>
              <a:rPr lang="nb-NO" sz="1200" kern="1200" err="1">
                <a:solidFill>
                  <a:schemeClr val="tx1"/>
                </a:solidFill>
                <a:effectLst/>
                <a:latin typeface="+mn-lt"/>
                <a:ea typeface="+mn-ea"/>
                <a:cs typeface="+mn-cs"/>
              </a:rPr>
              <a:t>ansvarsområder</a:t>
            </a:r>
            <a:r>
              <a:rPr lang="nb-NO" sz="1200" kern="1200">
                <a:solidFill>
                  <a:schemeClr val="tx1"/>
                </a:solidFill>
                <a:effectLst/>
                <a:latin typeface="+mn-lt"/>
                <a:ea typeface="+mn-ea"/>
                <a:cs typeface="+mn-cs"/>
              </a:rPr>
              <a:t>. Størrelsen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lokallag varierer veldig, og </a:t>
            </a:r>
            <a:r>
              <a:rPr lang="nb-NO" sz="1200" kern="1200" err="1">
                <a:solidFill>
                  <a:schemeClr val="tx1"/>
                </a:solidFill>
                <a:effectLst/>
                <a:latin typeface="+mn-lt"/>
                <a:ea typeface="+mn-ea"/>
                <a:cs typeface="+mn-cs"/>
              </a:rPr>
              <a:t>sma</a:t>
            </a:r>
            <a:r>
              <a:rPr lang="nb-NO" sz="1200" kern="1200">
                <a:solidFill>
                  <a:schemeClr val="tx1"/>
                </a:solidFill>
                <a:effectLst/>
                <a:latin typeface="+mn-lt"/>
                <a:ea typeface="+mn-ea"/>
                <a:cs typeface="+mn-cs"/>
              </a:rPr>
              <a:t>̊ lokallag har selvsagt ikke mulighet til å kunne følge opp alle </a:t>
            </a:r>
            <a:r>
              <a:rPr lang="nb-NO" sz="1200" kern="1200" err="1">
                <a:solidFill>
                  <a:schemeClr val="tx1"/>
                </a:solidFill>
                <a:effectLst/>
                <a:latin typeface="+mn-lt"/>
                <a:ea typeface="+mn-ea"/>
                <a:cs typeface="+mn-cs"/>
              </a:rPr>
              <a:t>ansvarsområdene</a:t>
            </a:r>
            <a:r>
              <a:rPr lang="nb-NO" sz="1200" kern="1200">
                <a:solidFill>
                  <a:schemeClr val="tx1"/>
                </a:solidFill>
                <a:effectLst/>
                <a:latin typeface="+mn-lt"/>
                <a:ea typeface="+mn-ea"/>
                <a:cs typeface="+mn-cs"/>
              </a:rPr>
              <a:t> som er skissert her.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I lokallagshandboka kan du lese mer om oppgaver for disse rollene.</a:t>
            </a:r>
            <a:endParaRPr lang="nb-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11</a:t>
            </a:fld>
            <a:endParaRPr lang="nb-NO"/>
          </a:p>
        </p:txBody>
      </p:sp>
    </p:spTree>
    <p:extLst>
      <p:ext uri="{BB962C8B-B14F-4D97-AF65-F5344CB8AC3E}">
        <p14:creationId xmlns:p14="http://schemas.microsoft.com/office/powerpoint/2010/main" val="1564858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SU representerer framtiden til partiet og kan bidra til politikkutvikling og aktivitet lokalt. Om SU har et organisert lokallag i kommunen bør man invitere dem til å ha en representant i lokallagsstyret.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Om det er rom for det er det bra om lokallaget kan bidra med økonomisk støtte til </a:t>
            </a:r>
            <a:r>
              <a:rPr lang="nb-NO" sz="1200" kern="1200" err="1">
                <a:solidFill>
                  <a:schemeClr val="tx1"/>
                </a:solidFill>
                <a:effectLst/>
                <a:latin typeface="+mn-lt"/>
                <a:ea typeface="+mn-ea"/>
                <a:cs typeface="+mn-cs"/>
              </a:rPr>
              <a:t>SUs</a:t>
            </a:r>
            <a:r>
              <a:rPr lang="nb-NO" sz="1200" kern="1200">
                <a:solidFill>
                  <a:schemeClr val="tx1"/>
                </a:solidFill>
                <a:effectLst/>
                <a:latin typeface="+mn-lt"/>
                <a:ea typeface="+mn-ea"/>
                <a:cs typeface="+mn-cs"/>
              </a:rPr>
              <a:t> aktivitet. </a:t>
            </a:r>
          </a:p>
          <a:p>
            <a:endParaRPr lang="nb-NO"/>
          </a:p>
          <a:p>
            <a:r>
              <a:rPr lang="nb-NO" sz="1200" kern="1200">
                <a:solidFill>
                  <a:schemeClr val="tx1"/>
                </a:solidFill>
                <a:effectLst/>
                <a:latin typeface="+mn-lt"/>
                <a:ea typeface="+mn-ea"/>
                <a:cs typeface="+mn-cs"/>
              </a:rPr>
              <a:t>Husk at SU er en selvstendig organisasjon og at de har sine prioriteringer og prosjekter som de jobber for å gjennomføre. SU skal ikke gjøre SVs jobb, men sammen har vi mye å tjene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et godt samarbeid. </a:t>
            </a:r>
            <a:endParaRPr lang="nb-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12</a:t>
            </a:fld>
            <a:endParaRPr lang="nb-NO"/>
          </a:p>
        </p:txBody>
      </p:sp>
    </p:spTree>
    <p:extLst>
      <p:ext uri="{BB962C8B-B14F-4D97-AF65-F5344CB8AC3E}">
        <p14:creationId xmlns:p14="http://schemas.microsoft.com/office/powerpoint/2010/main" val="657118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13</a:t>
            </a:fld>
            <a:endParaRPr lang="nb-NO"/>
          </a:p>
        </p:txBody>
      </p:sp>
    </p:spTree>
    <p:extLst>
      <p:ext uri="{BB962C8B-B14F-4D97-AF65-F5344CB8AC3E}">
        <p14:creationId xmlns:p14="http://schemas.microsoft.com/office/powerpoint/2010/main" val="234736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endParaRPr lang="nb-NO"/>
          </a:p>
          <a:p>
            <a:r>
              <a:rPr lang="nb-NO"/>
              <a:t>Som vi var inne på innleiingsvis, er styret altså </a:t>
            </a:r>
            <a:r>
              <a:rPr lang="nb-NO" err="1"/>
              <a:t>ansvarleg</a:t>
            </a:r>
            <a:r>
              <a:rPr lang="nb-NO"/>
              <a:t> for drifta mellom årsmøta. For å ivareta dette, er det viktig at styret har </a:t>
            </a:r>
            <a:r>
              <a:rPr lang="nb-NO" err="1"/>
              <a:t>eit</a:t>
            </a:r>
            <a:r>
              <a:rPr lang="nb-NO"/>
              <a:t> tydelig mandat </a:t>
            </a:r>
            <a:r>
              <a:rPr lang="nb-NO" err="1"/>
              <a:t>frå</a:t>
            </a:r>
            <a:r>
              <a:rPr lang="nb-NO"/>
              <a:t> årsmøtet/medlemmene</a:t>
            </a:r>
          </a:p>
          <a:p>
            <a:endParaRPr lang="nb-NO"/>
          </a:p>
          <a:p>
            <a:r>
              <a:rPr lang="nb-NO"/>
              <a:t>Som </a:t>
            </a:r>
            <a:r>
              <a:rPr lang="nb-NO" err="1"/>
              <a:t>eit</a:t>
            </a:r>
            <a:r>
              <a:rPr lang="nb-NO"/>
              <a:t> minimum bør årsmøtet vedta arbeidsplan og budsjett, som gir styret dette mandatet. </a:t>
            </a:r>
          </a:p>
          <a:p>
            <a:r>
              <a:rPr lang="nb-NO" err="1"/>
              <a:t>Desse</a:t>
            </a:r>
            <a:r>
              <a:rPr lang="nb-NO"/>
              <a:t> dokumenta er som </a:t>
            </a:r>
            <a:r>
              <a:rPr lang="nb-NO" err="1"/>
              <a:t>oftast</a:t>
            </a:r>
            <a:r>
              <a:rPr lang="nb-NO"/>
              <a:t> basert på det forrige styret sine forslag, om </a:t>
            </a:r>
            <a:r>
              <a:rPr lang="nb-NO" err="1"/>
              <a:t>ikkje</a:t>
            </a:r>
            <a:r>
              <a:rPr lang="nb-NO"/>
              <a:t> dette er </a:t>
            </a:r>
            <a:r>
              <a:rPr lang="nb-NO" err="1"/>
              <a:t>ein</a:t>
            </a:r>
            <a:r>
              <a:rPr lang="nb-NO"/>
              <a:t> åpen prosess på årsmøtet.</a:t>
            </a:r>
          </a:p>
          <a:p>
            <a:endParaRPr lang="nb-NO"/>
          </a:p>
          <a:p>
            <a:r>
              <a:rPr lang="nb-NO"/>
              <a:t>Styret må organisere seg hensiktsmessig for å oppfylle planen. Her er </a:t>
            </a:r>
            <a:r>
              <a:rPr lang="nb-NO" err="1"/>
              <a:t>valet</a:t>
            </a:r>
            <a:r>
              <a:rPr lang="nb-NO"/>
              <a:t> av roller i styret sentralt. Om </a:t>
            </a:r>
            <a:r>
              <a:rPr lang="nb-NO" err="1"/>
              <a:t>ein</a:t>
            </a:r>
            <a:r>
              <a:rPr lang="nb-NO"/>
              <a:t> f.eks. skal ha ai </a:t>
            </a:r>
            <a:r>
              <a:rPr lang="nb-NO" err="1"/>
              <a:t>auka</a:t>
            </a:r>
            <a:r>
              <a:rPr lang="nb-NO"/>
              <a:t> satsing på sosiale medier, bør styret velge </a:t>
            </a:r>
            <a:r>
              <a:rPr lang="nb-NO" err="1"/>
              <a:t>ein</a:t>
            </a:r>
            <a:r>
              <a:rPr lang="nb-NO"/>
              <a:t> eigen SOME-</a:t>
            </a:r>
            <a:r>
              <a:rPr lang="nb-NO" err="1"/>
              <a:t>ansvarleg</a:t>
            </a:r>
            <a:r>
              <a:rPr lang="nb-NO"/>
              <a:t>.</a:t>
            </a:r>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14</a:t>
            </a:fld>
            <a:endParaRPr lang="nb-NO"/>
          </a:p>
        </p:txBody>
      </p:sp>
    </p:spTree>
    <p:extLst>
      <p:ext uri="{BB962C8B-B14F-4D97-AF65-F5344CB8AC3E}">
        <p14:creationId xmlns:p14="http://schemas.microsoft.com/office/powerpoint/2010/main" val="1617568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Arbeidsplanen bør være det viktigste dokumentet for laget, og denne bør samle alle planer og viktige tiltak.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I lokallagshandboka kan vi lese at alle lokallag bør ha et dokument som </a:t>
            </a:r>
            <a:r>
              <a:rPr lang="nb-NO" sz="1200" kern="1200" err="1">
                <a:solidFill>
                  <a:schemeClr val="tx1"/>
                </a:solidFill>
                <a:effectLst/>
                <a:latin typeface="+mn-lt"/>
                <a:ea typeface="+mn-ea"/>
                <a:cs typeface="+mn-cs"/>
              </a:rPr>
              <a:t>slår</a:t>
            </a:r>
            <a:r>
              <a:rPr lang="nb-NO" sz="1200" kern="1200">
                <a:solidFill>
                  <a:schemeClr val="tx1"/>
                </a:solidFill>
                <a:effectLst/>
                <a:latin typeface="+mn-lt"/>
                <a:ea typeface="+mn-ea"/>
                <a:cs typeface="+mn-cs"/>
              </a:rPr>
              <a:t> fast hvilke overordna politiske </a:t>
            </a:r>
            <a:r>
              <a:rPr lang="nb-NO" sz="1200" kern="1200" err="1">
                <a:solidFill>
                  <a:schemeClr val="tx1"/>
                </a:solidFill>
                <a:effectLst/>
                <a:latin typeface="+mn-lt"/>
                <a:ea typeface="+mn-ea"/>
                <a:cs typeface="+mn-cs"/>
              </a:rPr>
              <a:t>mål</a:t>
            </a:r>
            <a:r>
              <a:rPr lang="nb-NO" sz="1200" kern="1200">
                <a:solidFill>
                  <a:schemeClr val="tx1"/>
                </a:solidFill>
                <a:effectLst/>
                <a:latin typeface="+mn-lt"/>
                <a:ea typeface="+mn-ea"/>
                <a:cs typeface="+mn-cs"/>
              </a:rPr>
              <a:t> laget jobber etter.  En politisk plan trenger ikke være omfattende, men det er lurt å utfordre seg selv til å skrive ned en oversikt over hvilke </a:t>
            </a:r>
            <a:r>
              <a:rPr lang="nb-NO" sz="1200" kern="1200" err="1">
                <a:solidFill>
                  <a:schemeClr val="tx1"/>
                </a:solidFill>
                <a:effectLst/>
                <a:latin typeface="+mn-lt"/>
                <a:ea typeface="+mn-ea"/>
                <a:cs typeface="+mn-cs"/>
              </a:rPr>
              <a:t>målgrupper</a:t>
            </a:r>
            <a:r>
              <a:rPr lang="nb-NO" sz="1200" kern="1200">
                <a:solidFill>
                  <a:schemeClr val="tx1"/>
                </a:solidFill>
                <a:effectLst/>
                <a:latin typeface="+mn-lt"/>
                <a:ea typeface="+mn-ea"/>
                <a:cs typeface="+mn-cs"/>
              </a:rPr>
              <a:t> lokallaget ønsker å snakke til, hvordan vi ønsker å bli oppfattet og hvilke to-tre konkrete politiske saker vi har som øverste prioritering i inneværende periode.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Laget kan med fordel kombinere denne politiske planen med den mer tradisjonelle arbeidsplanen. Ved å løfte blikket mer, slik at en ser hele kommunevalgperioden under ett, vil styret også få en mer strategisk tilnærming til oppdraget sitt. </a:t>
            </a:r>
            <a:endParaRPr lang="nb-NO"/>
          </a:p>
          <a:p>
            <a:endParaRPr lang="nb-NO"/>
          </a:p>
          <a:p>
            <a:r>
              <a:rPr lang="nb-NO"/>
              <a:t>Arbeidsplanen bør altså være en strategisk plan, som har både langsiktige mål og mer operative tiltak for å nå måla.</a:t>
            </a:r>
          </a:p>
          <a:p>
            <a:pPr marL="171450" indent="-171450">
              <a:buFontTx/>
              <a:buChar char="-"/>
            </a:pPr>
            <a:r>
              <a:rPr lang="nb-NO"/>
              <a:t>Planen kan med fordel vare for en kommunestyreperiode om gangen, med rullering av tiltak hvert år</a:t>
            </a:r>
          </a:p>
          <a:p>
            <a:pPr marL="171450" indent="-171450">
              <a:buFontTx/>
              <a:buChar char="-"/>
            </a:pPr>
            <a:r>
              <a:rPr lang="nb-NO"/>
              <a:t>Da får man samla både satsinger og aktiviteter ett sted</a:t>
            </a:r>
          </a:p>
          <a:p>
            <a:pPr marL="171450" indent="-171450">
              <a:buFontTx/>
              <a:buChar char="-"/>
            </a:pPr>
            <a:r>
              <a:rPr lang="nb-NO"/>
              <a:t>Med en slik plan kan man prioriterer og fordele mellom ulike år, for å sikre at man får gjort alt man ønsker (</a:t>
            </a:r>
            <a:r>
              <a:rPr lang="nb-NO" err="1"/>
              <a:t>F.eks</a:t>
            </a:r>
            <a:r>
              <a:rPr lang="nb-NO"/>
              <a:t> kan man spare penger i mellomvalgår, for å kunne bruke mer i valgår).</a:t>
            </a:r>
          </a:p>
          <a:p>
            <a:pPr marL="171450" indent="-171450">
              <a:buFontTx/>
              <a:buChar char="-"/>
            </a:pPr>
            <a:endParaRPr lang="nb-NO"/>
          </a:p>
          <a:p>
            <a:pPr marL="0" indent="0">
              <a:buFontTx/>
              <a:buNone/>
            </a:pPr>
            <a:r>
              <a:rPr lang="nb-NO"/>
              <a:t>Det er alltid kjekkere å drive laget når man har en plan!</a:t>
            </a:r>
          </a:p>
          <a:p>
            <a:pPr marL="171450" indent="-171450">
              <a:buFontTx/>
              <a:buChar char="-"/>
            </a:pPr>
            <a:endParaRPr lang="nb-NO"/>
          </a:p>
          <a:p>
            <a:pPr marL="171450" indent="-171450">
              <a:buFontTx/>
              <a:buChar char="-"/>
            </a:pPr>
            <a:endParaRPr lang="nb-NO"/>
          </a:p>
          <a:p>
            <a:pPr marL="171450" indent="-171450">
              <a:buFontTx/>
              <a:buChar char="-"/>
            </a:pPr>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15</a:t>
            </a:fld>
            <a:endParaRPr lang="nb-NO"/>
          </a:p>
        </p:txBody>
      </p:sp>
    </p:spTree>
    <p:extLst>
      <p:ext uri="{BB962C8B-B14F-4D97-AF65-F5344CB8AC3E}">
        <p14:creationId xmlns:p14="http://schemas.microsoft.com/office/powerpoint/2010/main" val="2044664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err="1"/>
              <a:t>Forelesningsnotat</a:t>
            </a:r>
            <a:endParaRPr lang="nn-NO" b="1"/>
          </a:p>
          <a:p>
            <a:endParaRPr lang="nn-NO"/>
          </a:p>
          <a:p>
            <a:r>
              <a:rPr lang="nn-NO"/>
              <a:t>Ein ser ofte i arbeidsplanar at mål og tiltak går over i kvarandre, og at måla blir rundt formulerte, nesten som eit tiltak i seg sjølv, og ofte formulert slik at det vil vere umulig å måle om ein faktisk har nådd det. </a:t>
            </a:r>
          </a:p>
          <a:p>
            <a:endParaRPr lang="nn-NO"/>
          </a:p>
          <a:p>
            <a:r>
              <a:rPr lang="nn-NO"/>
              <a:t>Eit mål som «SV skal bli ein synleg politisk aktør i kommunen» er neste umulig å måle. Om ein heller har mål som «SV skal få større representasjon i kommunestyret etter kommunevalet» vil vere konkret og målbart.</a:t>
            </a:r>
          </a:p>
          <a:p>
            <a:endParaRPr lang="nn-NO"/>
          </a:p>
          <a:p>
            <a:r>
              <a:rPr lang="nn-NO"/>
              <a:t>Enkelt fortalt kan vi seie:</a:t>
            </a:r>
          </a:p>
          <a:p>
            <a:r>
              <a:rPr lang="nn-NO"/>
              <a:t>Mål = Kva vi ønskjer vi å få til.</a:t>
            </a:r>
          </a:p>
          <a:p>
            <a:r>
              <a:rPr lang="nn-NO"/>
              <a:t>Tiltak = Kva skal vi gjere for å nå målet, på kort og lengre sikt. </a:t>
            </a:r>
          </a:p>
          <a:p>
            <a:endParaRPr lang="nn-NO"/>
          </a:p>
          <a:p>
            <a:pPr marL="0" marR="0" lvl="0" indent="0" algn="l" defTabSz="914400" rtl="0" eaLnBrk="1" fontAlgn="auto" latinLnBrk="0" hangingPunct="1">
              <a:lnSpc>
                <a:spcPct val="100000"/>
              </a:lnSpc>
              <a:spcBef>
                <a:spcPts val="0"/>
              </a:spcBef>
              <a:spcAft>
                <a:spcPts val="0"/>
              </a:spcAft>
              <a:buClrTx/>
              <a:buSzTx/>
              <a:buFontTx/>
              <a:buNone/>
              <a:tabLst/>
              <a:defRPr/>
            </a:pPr>
            <a:r>
              <a:rPr lang="nn-NO"/>
              <a:t>Eitt tiltak kan vere berre eitt steg på vegen. Av og til må det fleire tiltak til før ein når målet. Ved å ha eit langsiktig mål, kan ein bryte opp arbeidet med å nå dette, med tiltak fordelt over fleire år.</a:t>
            </a:r>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16</a:t>
            </a:fld>
            <a:endParaRPr lang="nb-NO"/>
          </a:p>
        </p:txBody>
      </p:sp>
    </p:spTree>
    <p:extLst>
      <p:ext uri="{BB962C8B-B14F-4D97-AF65-F5344CB8AC3E}">
        <p14:creationId xmlns:p14="http://schemas.microsoft.com/office/powerpoint/2010/main" val="1906451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n-NO"/>
          </a:p>
          <a:p>
            <a:pPr marL="0" marR="0" lvl="0" indent="0" algn="l" defTabSz="914400" rtl="0" eaLnBrk="1" fontAlgn="auto" latinLnBrk="0" hangingPunct="1">
              <a:lnSpc>
                <a:spcPct val="100000"/>
              </a:lnSpc>
              <a:spcBef>
                <a:spcPts val="0"/>
              </a:spcBef>
              <a:spcAft>
                <a:spcPts val="0"/>
              </a:spcAft>
              <a:buClrTx/>
              <a:buSzTx/>
              <a:buFontTx/>
              <a:buNone/>
              <a:tabLst/>
              <a:defRPr/>
            </a:pPr>
            <a:r>
              <a:rPr lang="nn-NO"/>
              <a:t>Kva er eigentleg partikultur, og korleis sørger vi for at denne er god?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a:p>
          <a:p>
            <a:pPr marL="0" marR="0" lvl="0" indent="0" algn="l" defTabSz="914400" rtl="0" eaLnBrk="1" fontAlgn="auto" latinLnBrk="0" hangingPunct="1">
              <a:lnSpc>
                <a:spcPct val="100000"/>
              </a:lnSpc>
              <a:spcBef>
                <a:spcPts val="0"/>
              </a:spcBef>
              <a:spcAft>
                <a:spcPts val="0"/>
              </a:spcAft>
              <a:buClrTx/>
              <a:buSzTx/>
              <a:buFontTx/>
              <a:buNone/>
              <a:tabLst/>
              <a:defRPr/>
            </a:pPr>
            <a:r>
              <a:rPr lang="nn-NO"/>
              <a:t>(Her vil vi at kursdeltakarane skal reflektere litt over spørsmålet. Stopp opp på kvart punkt, og still deltakarane spørsmål knytt til kvart punkt. T.d.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a:p>
          <a:p>
            <a:pPr marL="0" marR="0" lvl="0" indent="0" algn="l" defTabSz="914400" rtl="0" eaLnBrk="1" fontAlgn="auto" latinLnBrk="0" hangingPunct="1">
              <a:lnSpc>
                <a:spcPct val="100000"/>
              </a:lnSpc>
              <a:spcBef>
                <a:spcPts val="0"/>
              </a:spcBef>
              <a:spcAft>
                <a:spcPts val="0"/>
              </a:spcAft>
              <a:buClrTx/>
              <a:buSzTx/>
              <a:buFontTx/>
              <a:buNone/>
              <a:tabLst/>
              <a:defRPr/>
            </a:pPr>
            <a:r>
              <a:rPr lang="nn-NO"/>
              <a:t>«Kva er SV sine </a:t>
            </a:r>
            <a:r>
              <a:rPr lang="nn-NO" i="1"/>
              <a:t>verdiar</a:t>
            </a:r>
            <a:r>
              <a:rPr lang="nn-NO"/>
              <a:t> i denne samanheng?</a:t>
            </a:r>
          </a:p>
          <a:p>
            <a:pPr marL="0" marR="0" lvl="0" indent="0" algn="l" defTabSz="914400" rtl="0" eaLnBrk="1" fontAlgn="auto" latinLnBrk="0" hangingPunct="1">
              <a:lnSpc>
                <a:spcPct val="100000"/>
              </a:lnSpc>
              <a:spcBef>
                <a:spcPts val="0"/>
              </a:spcBef>
              <a:spcAft>
                <a:spcPts val="0"/>
              </a:spcAft>
              <a:buClrTx/>
              <a:buSzTx/>
              <a:buFontTx/>
              <a:buNone/>
              <a:tabLst/>
              <a:defRPr/>
            </a:pPr>
            <a:r>
              <a:rPr lang="nn-NO"/>
              <a:t>Kva er våre </a:t>
            </a:r>
            <a:r>
              <a:rPr lang="nn-NO" i="1"/>
              <a:t>normer</a:t>
            </a:r>
            <a:r>
              <a:rPr lang="nn-NO"/>
              <a: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a:t>Korleis trur de </a:t>
            </a:r>
            <a:r>
              <a:rPr lang="nn-NO" i="1"/>
              <a:t>medlemmene</a:t>
            </a:r>
            <a:r>
              <a:rPr lang="nn-NO"/>
              <a:t> oppfattar laget?»)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a:p>
          <a:p>
            <a:pPr marL="0" marR="0" lvl="0" indent="0" algn="l" defTabSz="914400" rtl="0" eaLnBrk="1" fontAlgn="auto" latinLnBrk="0" hangingPunct="1">
              <a:lnSpc>
                <a:spcPct val="100000"/>
              </a:lnSpc>
              <a:spcBef>
                <a:spcPts val="0"/>
              </a:spcBef>
              <a:spcAft>
                <a:spcPts val="0"/>
              </a:spcAft>
              <a:buClrTx/>
              <a:buSzTx/>
              <a:buFontTx/>
              <a:buNone/>
              <a:tabLst/>
              <a:defRPr/>
            </a:pPr>
            <a:r>
              <a:rPr lang="nn-NO"/>
              <a:t>Spørsmålet er dermed: Kven lagar partikulturen vår? Svaret gir seg sjølv. Vi er alle med og skaper denne kulturen, og som styre bør de vere særleg bevisst på kva kultur de </a:t>
            </a:r>
            <a:r>
              <a:rPr lang="nn-NO" i="1"/>
              <a:t>har</a:t>
            </a:r>
            <a:r>
              <a:rPr lang="nn-NO"/>
              <a:t> og ikkje minst </a:t>
            </a:r>
            <a:r>
              <a:rPr lang="nn-NO" i="1"/>
              <a:t>ønskjer</a:t>
            </a:r>
            <a:r>
              <a:rPr lang="nn-NO"/>
              <a:t> å ha i lokallaget dykkar.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a:p>
          <a:p>
            <a:endParaRPr lang="nn-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18</a:t>
            </a:fld>
            <a:endParaRPr lang="nb-NO"/>
          </a:p>
        </p:txBody>
      </p:sp>
    </p:spTree>
    <p:extLst>
      <p:ext uri="{BB962C8B-B14F-4D97-AF65-F5344CB8AC3E}">
        <p14:creationId xmlns:p14="http://schemas.microsoft.com/office/powerpoint/2010/main" val="1025408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err="1"/>
              <a:t>Forelesingnotat</a:t>
            </a:r>
            <a:r>
              <a:rPr lang="nn-NO" sz="1200" b="1"/>
              <a:t>:</a:t>
            </a:r>
          </a:p>
          <a:p>
            <a:endParaRPr lang="nb-NO" sz="1200" b="0" kern="1200">
              <a:solidFill>
                <a:schemeClr val="tx1"/>
              </a:solidFill>
              <a:effectLst/>
              <a:latin typeface="+mn-lt"/>
              <a:ea typeface="+mn-ea"/>
              <a:cs typeface="+mn-cs"/>
            </a:endParaRPr>
          </a:p>
          <a:p>
            <a:r>
              <a:rPr lang="nb-NO" sz="1200" b="0" kern="1200">
                <a:solidFill>
                  <a:schemeClr val="tx1"/>
                </a:solidFill>
                <a:effectLst/>
                <a:latin typeface="+mn-lt"/>
                <a:ea typeface="+mn-ea"/>
                <a:cs typeface="+mn-cs"/>
              </a:rPr>
              <a:t>Her er </a:t>
            </a:r>
            <a:r>
              <a:rPr lang="nb-NO" sz="1200" b="0" kern="1200" err="1">
                <a:solidFill>
                  <a:schemeClr val="tx1"/>
                </a:solidFill>
                <a:effectLst/>
                <a:latin typeface="+mn-lt"/>
                <a:ea typeface="+mn-ea"/>
                <a:cs typeface="+mn-cs"/>
              </a:rPr>
              <a:t>nokre</a:t>
            </a:r>
            <a:r>
              <a:rPr lang="nb-NO" sz="1200" b="0" kern="1200">
                <a:solidFill>
                  <a:schemeClr val="tx1"/>
                </a:solidFill>
                <a:effectLst/>
                <a:latin typeface="+mn-lt"/>
                <a:ea typeface="+mn-ea"/>
                <a:cs typeface="+mn-cs"/>
              </a:rPr>
              <a:t> overskrifter som </a:t>
            </a:r>
            <a:r>
              <a:rPr lang="nb-NO" sz="1200" b="0" kern="1200" err="1">
                <a:solidFill>
                  <a:schemeClr val="tx1"/>
                </a:solidFill>
                <a:effectLst/>
                <a:latin typeface="+mn-lt"/>
                <a:ea typeface="+mn-ea"/>
                <a:cs typeface="+mn-cs"/>
              </a:rPr>
              <a:t>kjenneteikner</a:t>
            </a:r>
            <a:r>
              <a:rPr lang="nb-NO" sz="1200" b="0" kern="1200">
                <a:solidFill>
                  <a:schemeClr val="tx1"/>
                </a:solidFill>
                <a:effectLst/>
                <a:latin typeface="+mn-lt"/>
                <a:ea typeface="+mn-ea"/>
                <a:cs typeface="+mn-cs"/>
              </a:rPr>
              <a:t> </a:t>
            </a:r>
            <a:r>
              <a:rPr lang="nb-NO" sz="1200" b="0" kern="1200" err="1">
                <a:solidFill>
                  <a:schemeClr val="tx1"/>
                </a:solidFill>
                <a:effectLst/>
                <a:latin typeface="+mn-lt"/>
                <a:ea typeface="+mn-ea"/>
                <a:cs typeface="+mn-cs"/>
              </a:rPr>
              <a:t>ein</a:t>
            </a:r>
            <a:r>
              <a:rPr lang="nb-NO" sz="1200" b="0" kern="1200">
                <a:solidFill>
                  <a:schemeClr val="tx1"/>
                </a:solidFill>
                <a:effectLst/>
                <a:latin typeface="+mn-lt"/>
                <a:ea typeface="+mn-ea"/>
                <a:cs typeface="+mn-cs"/>
              </a:rPr>
              <a:t> god partikultur. Vi skal gå </a:t>
            </a:r>
            <a:r>
              <a:rPr lang="nb-NO" sz="1200" b="0" kern="1200" err="1">
                <a:solidFill>
                  <a:schemeClr val="tx1"/>
                </a:solidFill>
                <a:effectLst/>
                <a:latin typeface="+mn-lt"/>
                <a:ea typeface="+mn-ea"/>
                <a:cs typeface="+mn-cs"/>
              </a:rPr>
              <a:t>nærare</a:t>
            </a:r>
            <a:r>
              <a:rPr lang="nb-NO" sz="1200" b="0" kern="1200">
                <a:solidFill>
                  <a:schemeClr val="tx1"/>
                </a:solidFill>
                <a:effectLst/>
                <a:latin typeface="+mn-lt"/>
                <a:ea typeface="+mn-ea"/>
                <a:cs typeface="+mn-cs"/>
              </a:rPr>
              <a:t> inn på kvar av </a:t>
            </a:r>
            <a:r>
              <a:rPr lang="nb-NO" sz="1200" b="0" kern="1200" err="1">
                <a:solidFill>
                  <a:schemeClr val="tx1"/>
                </a:solidFill>
                <a:effectLst/>
                <a:latin typeface="+mn-lt"/>
                <a:ea typeface="+mn-ea"/>
                <a:cs typeface="+mn-cs"/>
              </a:rPr>
              <a:t>desse</a:t>
            </a:r>
            <a:endParaRPr lang="nn-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19</a:t>
            </a:fld>
            <a:endParaRPr lang="nb-NO"/>
          </a:p>
        </p:txBody>
      </p:sp>
    </p:spTree>
    <p:extLst>
      <p:ext uri="{BB962C8B-B14F-4D97-AF65-F5344CB8AC3E}">
        <p14:creationId xmlns:p14="http://schemas.microsoft.com/office/powerpoint/2010/main" val="2925163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err="1"/>
              <a:t>Forelesingsnotat</a:t>
            </a:r>
            <a:endParaRPr lang="nb-NO" b="1"/>
          </a:p>
          <a:p>
            <a:r>
              <a:rPr lang="nb-NO"/>
              <a:t>Kva er </a:t>
            </a:r>
            <a:r>
              <a:rPr lang="nb-NO" err="1"/>
              <a:t>eigentleg</a:t>
            </a:r>
            <a:r>
              <a:rPr lang="nb-NO"/>
              <a:t> </a:t>
            </a:r>
            <a:r>
              <a:rPr lang="nb-NO" err="1"/>
              <a:t>ein</a:t>
            </a:r>
            <a:r>
              <a:rPr lang="nb-NO"/>
              <a:t> </a:t>
            </a:r>
            <a:r>
              <a:rPr lang="nb-NO" err="1"/>
              <a:t>open</a:t>
            </a:r>
            <a:r>
              <a:rPr lang="nb-NO"/>
              <a:t> sosial kultur?</a:t>
            </a:r>
          </a:p>
          <a:p>
            <a:endParaRPr lang="nb-NO"/>
          </a:p>
          <a:p>
            <a:r>
              <a:rPr lang="nb-NO"/>
              <a:t>Stammespråket er først og fremst SV-språket, men hvis </a:t>
            </a:r>
            <a:r>
              <a:rPr lang="nb-NO" err="1"/>
              <a:t>f.eks</a:t>
            </a:r>
            <a:r>
              <a:rPr lang="nb-NO"/>
              <a:t> et lag består av en lik gruppe mennesker så kan det være andre stammer som også gjør seg gjeldende</a:t>
            </a:r>
          </a:p>
        </p:txBody>
      </p:sp>
      <p:sp>
        <p:nvSpPr>
          <p:cNvPr id="4" name="Slide Number Placeholder 3"/>
          <p:cNvSpPr>
            <a:spLocks noGrp="1"/>
          </p:cNvSpPr>
          <p:nvPr>
            <p:ph type="sldNum" sz="quarter" idx="5"/>
          </p:nvPr>
        </p:nvSpPr>
        <p:spPr/>
        <p:txBody>
          <a:bodyPr/>
          <a:lstStyle/>
          <a:p>
            <a:fld id="{72C0CA41-0334-5C4A-8B27-B9CF5BD1F2FF}" type="slidenum">
              <a:rPr lang="nb-NO" smtClean="0"/>
              <a:t>20</a:t>
            </a:fld>
            <a:endParaRPr lang="nb-NO"/>
          </a:p>
        </p:txBody>
      </p:sp>
    </p:spTree>
    <p:extLst>
      <p:ext uri="{BB962C8B-B14F-4D97-AF65-F5344CB8AC3E}">
        <p14:creationId xmlns:p14="http://schemas.microsoft.com/office/powerpoint/2010/main" val="2720011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err="1"/>
              <a:t>Forelesingsnotat</a:t>
            </a:r>
            <a:endParaRPr lang="nb-NO" b="1"/>
          </a:p>
          <a:p>
            <a:endParaRPr lang="nb-NO" b="1"/>
          </a:p>
          <a:p>
            <a:r>
              <a:rPr lang="nb-NO"/>
              <a:t>Fritt etter Arne Næss: </a:t>
            </a:r>
            <a:r>
              <a:rPr lang="nb-NO" sz="1200" b="0" i="0" u="none" strike="noStrike" kern="1200">
                <a:solidFill>
                  <a:schemeClr val="tx1"/>
                </a:solidFill>
                <a:effectLst/>
                <a:latin typeface="+mn-lt"/>
                <a:ea typeface="+mn-ea"/>
                <a:cs typeface="+mn-cs"/>
              </a:rPr>
              <a:t>Vi skal forstå hverandre i beste mening, gi tilbakemeldinger og snakke med hverandre og ikke om hverandre. Om noen opplever overtramp skal vi ha strukturer for å håndtere det.</a:t>
            </a:r>
          </a:p>
          <a:p>
            <a:endParaRPr lang="nb-NO"/>
          </a:p>
        </p:txBody>
      </p:sp>
      <p:sp>
        <p:nvSpPr>
          <p:cNvPr id="4" name="Slide Number Placeholder 3"/>
          <p:cNvSpPr>
            <a:spLocks noGrp="1"/>
          </p:cNvSpPr>
          <p:nvPr>
            <p:ph type="sldNum" sz="quarter" idx="5"/>
          </p:nvPr>
        </p:nvSpPr>
        <p:spPr/>
        <p:txBody>
          <a:bodyPr/>
          <a:lstStyle/>
          <a:p>
            <a:fld id="{72C0CA41-0334-5C4A-8B27-B9CF5BD1F2FF}" type="slidenum">
              <a:rPr lang="nb-NO" smtClean="0"/>
              <a:t>21</a:t>
            </a:fld>
            <a:endParaRPr lang="nb-NO"/>
          </a:p>
        </p:txBody>
      </p:sp>
    </p:spTree>
    <p:extLst>
      <p:ext uri="{BB962C8B-B14F-4D97-AF65-F5344CB8AC3E}">
        <p14:creationId xmlns:p14="http://schemas.microsoft.com/office/powerpoint/2010/main" val="4264625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noProof="0"/>
              <a:t>Forelesingsnotat</a:t>
            </a:r>
            <a:r>
              <a:rPr lang="nn-NO" noProof="0"/>
              <a:t>:</a:t>
            </a:r>
          </a:p>
          <a:p>
            <a:r>
              <a:rPr lang="nn-NO" noProof="0" err="1"/>
              <a:t>Temaene</a:t>
            </a:r>
            <a:r>
              <a:rPr lang="nn-NO" noProof="0"/>
              <a:t> vi skal gjennom i dag vil forhåpentlegvis gje dykk eit godt utgangspunkt for å sitje i eit lokallagsstyre, og også gje nyttig påfyll til dykk som allereie har hatt denne rolla ei stund.</a:t>
            </a:r>
          </a:p>
          <a:p>
            <a:endParaRPr lang="nn-NO" noProof="0"/>
          </a:p>
          <a:p>
            <a:r>
              <a:rPr lang="nn-NO" noProof="0" err="1"/>
              <a:t>Temaene</a:t>
            </a:r>
            <a:r>
              <a:rPr lang="nn-NO" noProof="0"/>
              <a:t> bør vere like relevante for lokallag med både 7 og 70 medlemmer, men det er klart at størrelsen på laget vil ha innverknad på kor mykje av det vi går gjennom som har direkte overføringsverdi.</a:t>
            </a:r>
          </a:p>
          <a:p>
            <a:endParaRPr lang="nn-NO" noProof="0"/>
          </a:p>
          <a:p>
            <a:pPr marL="171450" indent="-171450">
              <a:buFont typeface="Arial" panose="020B0604020202020204" pitchFamily="34" charset="0"/>
              <a:buChar char="•"/>
            </a:pPr>
            <a:r>
              <a:rPr lang="nn-NO" noProof="0"/>
              <a:t>Vi skal snakke om korleis de kan legge opp arbeidet i styret, og korleis de kan bruke arbeidsplanen dykkar på ein god måte, for å sikre framdrift i arbeidet.</a:t>
            </a:r>
          </a:p>
          <a:p>
            <a:pPr marL="171450" indent="-171450">
              <a:buFont typeface="Arial" panose="020B0604020202020204" pitchFamily="34" charset="0"/>
              <a:buChar char="•"/>
            </a:pPr>
            <a:r>
              <a:rPr lang="nn-NO" noProof="0"/>
              <a:t>Vi skal også reflektere over partikultur – kva er dette og kven skaper denne?</a:t>
            </a:r>
          </a:p>
          <a:p>
            <a:pPr marL="171450" indent="-171450">
              <a:buFont typeface="Arial" panose="020B0604020202020204" pitchFamily="34" charset="0"/>
              <a:buChar char="•"/>
            </a:pPr>
            <a:r>
              <a:rPr lang="nn-NO" noProof="0"/>
              <a:t>Så har vi ei økt som handlar om møteleiing, og her skal vi snakke både om fysiske og digitale møter.</a:t>
            </a:r>
          </a:p>
          <a:p>
            <a:pPr marL="171450" indent="-171450">
              <a:buFont typeface="Arial" panose="020B0604020202020204" pitchFamily="34" charset="0"/>
              <a:buChar char="•"/>
            </a:pPr>
            <a:r>
              <a:rPr lang="nn-NO" noProof="0"/>
              <a:t>VI skal også kome innom temaet folkevalte, og korleis ein kan legge til rette for eit godt samarbeid mellom lokallaget og kommunestyregruppa.</a:t>
            </a:r>
          </a:p>
          <a:p>
            <a:pPr marL="171450" indent="-171450">
              <a:buFont typeface="Arial" panose="020B0604020202020204" pitchFamily="34" charset="0"/>
              <a:buChar char="•"/>
            </a:pPr>
            <a:r>
              <a:rPr lang="nn-NO" noProof="0"/>
              <a:t>Men sjølv om lokallaget ditt t.d. ikkje har folkevalte i dag, så trur eg du kan ha nytte av også dette temaet. </a:t>
            </a:r>
          </a:p>
          <a:p>
            <a:pPr marL="171450" indent="-171450">
              <a:buFont typeface="Arial" panose="020B0604020202020204" pitchFamily="34" charset="0"/>
              <a:buChar char="•"/>
            </a:pPr>
            <a:r>
              <a:rPr lang="nn-NO" noProof="0"/>
              <a:t>Verktøya som eg vil vise dykk til slutt vil også vere nyttig for alle, uavhengig av størrelsen på laget.</a:t>
            </a:r>
          </a:p>
          <a:p>
            <a:pPr marL="171450" indent="-171450">
              <a:buFont typeface="Arial" panose="020B0604020202020204" pitchFamily="34" charset="0"/>
              <a:buChar char="•"/>
            </a:pPr>
            <a:endParaRPr lang="nn-NO" noProof="0"/>
          </a:p>
          <a:p>
            <a:pPr marL="0" indent="0">
              <a:buFont typeface="Arial" panose="020B0604020202020204" pitchFamily="34" charset="0"/>
              <a:buNone/>
            </a:pPr>
            <a:r>
              <a:rPr lang="nn-NO" noProof="0"/>
              <a:t>(Fortel korleis du gjennomfører opplegget: Blir det pausar undervegs, og kan deltakarane stille spørsmål undervegs?)</a:t>
            </a:r>
          </a:p>
        </p:txBody>
      </p:sp>
      <p:sp>
        <p:nvSpPr>
          <p:cNvPr id="4" name="Plassholder for lysbildenummer 3"/>
          <p:cNvSpPr>
            <a:spLocks noGrp="1"/>
          </p:cNvSpPr>
          <p:nvPr>
            <p:ph type="sldNum" sz="quarter" idx="5"/>
          </p:nvPr>
        </p:nvSpPr>
        <p:spPr/>
        <p:txBody>
          <a:bodyPr/>
          <a:lstStyle/>
          <a:p>
            <a:fld id="{ABFA6777-0770-B24C-A92B-F9F5A0486F6D}" type="slidenum">
              <a:rPr lang="nb-NO" smtClean="0"/>
              <a:t>2</a:t>
            </a:fld>
            <a:endParaRPr lang="nb-NO"/>
          </a:p>
        </p:txBody>
      </p:sp>
    </p:spTree>
    <p:extLst>
      <p:ext uri="{BB962C8B-B14F-4D97-AF65-F5344CB8AC3E}">
        <p14:creationId xmlns:p14="http://schemas.microsoft.com/office/powerpoint/2010/main" val="1765929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noProof="0"/>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noProof="0"/>
          </a:p>
          <a:p>
            <a:pPr marL="0" marR="0" lvl="0" indent="0" algn="l" defTabSz="914400" rtl="0" eaLnBrk="1" fontAlgn="auto" latinLnBrk="0" hangingPunct="1">
              <a:lnSpc>
                <a:spcPct val="100000"/>
              </a:lnSpc>
              <a:spcBef>
                <a:spcPts val="0"/>
              </a:spcBef>
              <a:spcAft>
                <a:spcPts val="0"/>
              </a:spcAft>
              <a:buClrTx/>
              <a:buSzTx/>
              <a:buFontTx/>
              <a:buNone/>
              <a:tabLst/>
              <a:defRPr/>
            </a:pPr>
            <a:r>
              <a:rPr lang="nn-NO" noProof="0"/>
              <a:t>Det er kanskje enklare å vite korleis si ønskjer å ha det, enn å arbeide dette fram, om ikkje den gode kulturen allereie finst.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noProof="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n-NO" noProof="0"/>
              <a:t>Det viktigaste er kanskje å skape bevisstheit hos tillitsvalte og folkevalte om kva verdiar SV står for – og sørge for at desse også bli praktisert.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n-NO" noProof="0"/>
              <a:t>Det er også viktig å involvere medlemmer i prosessar og diskusjonar i laget. og sørge for eit reelt medlemsdemokrati. Dette gir også ein betre informasjonsflyt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n-NO" noProof="0"/>
              <a:t>Som tillitsvalte i SV bør vi også arbeide for ein god </a:t>
            </a:r>
            <a:r>
              <a:rPr lang="nn-NO" noProof="0" err="1"/>
              <a:t>internfeministisk</a:t>
            </a:r>
            <a:r>
              <a:rPr lang="nn-NO" noProof="0"/>
              <a:t> praksis!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n-NO" noProof="0"/>
              <a:t>Det er også viktig at vi gir rom for ueinigheit, men vi sørge for at denne er konstruktiv – og aldri destruktiv.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n-NO" noProof="0"/>
              <a:t>Det å ha respekt for kvarandre bør vere sjølvsagt, og dette gjeld også meiningsmotstandarar. Hugs å skilje sak og person. </a:t>
            </a:r>
          </a:p>
          <a:p>
            <a:pPr marL="171450" indent="-171450">
              <a:buFont typeface="Arial" panose="020B0604020202020204" pitchFamily="34" charset="0"/>
              <a:buChar char="•"/>
            </a:pPr>
            <a:r>
              <a:rPr lang="nn-NO" noProof="0" err="1"/>
              <a:t>Oppsummert</a:t>
            </a:r>
            <a:r>
              <a:rPr lang="nn-NO" noProof="0"/>
              <a:t> handlar dette kanskje om at vi vil ha kameratsleg oppførsel i både einigheit og ueinigheit.</a:t>
            </a:r>
          </a:p>
        </p:txBody>
      </p:sp>
      <p:sp>
        <p:nvSpPr>
          <p:cNvPr id="4" name="Plassholder for lysbildenummer 3"/>
          <p:cNvSpPr>
            <a:spLocks noGrp="1"/>
          </p:cNvSpPr>
          <p:nvPr>
            <p:ph type="sldNum" sz="quarter" idx="5"/>
          </p:nvPr>
        </p:nvSpPr>
        <p:spPr/>
        <p:txBody>
          <a:bodyPr/>
          <a:lstStyle/>
          <a:p>
            <a:fld id="{ABFA6777-0770-B24C-A92B-F9F5A0486F6D}" type="slidenum">
              <a:rPr lang="nb-NO" smtClean="0"/>
              <a:t>23</a:t>
            </a:fld>
            <a:endParaRPr lang="nb-NO"/>
          </a:p>
        </p:txBody>
      </p:sp>
    </p:spTree>
    <p:extLst>
      <p:ext uri="{BB962C8B-B14F-4D97-AF65-F5344CB8AC3E}">
        <p14:creationId xmlns:p14="http://schemas.microsoft.com/office/powerpoint/2010/main" val="2936103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err="1">
                <a:solidFill>
                  <a:schemeClr val="tx1"/>
                </a:solidFill>
                <a:effectLst/>
                <a:latin typeface="+mn-lt"/>
                <a:ea typeface="+mn-ea"/>
                <a:cs typeface="+mn-cs"/>
              </a:rPr>
              <a:t>Forelesingsnotat</a:t>
            </a:r>
            <a:endParaRPr lang="nb-NO" sz="1200" b="1" kern="1200">
              <a:solidFill>
                <a:schemeClr val="tx1"/>
              </a:solidFill>
              <a:effectLst/>
              <a:latin typeface="+mn-lt"/>
              <a:ea typeface="+mn-ea"/>
              <a:cs typeface="+mn-cs"/>
            </a:endParaRPr>
          </a:p>
          <a:p>
            <a:r>
              <a:rPr lang="nb-NO" sz="1200" kern="1200">
                <a:solidFill>
                  <a:schemeClr val="tx1"/>
                </a:solidFill>
                <a:effectLst/>
                <a:latin typeface="+mn-lt"/>
                <a:ea typeface="+mn-ea"/>
                <a:cs typeface="+mn-cs"/>
              </a:rPr>
              <a:t>Fra tid til annen kan det dukke opp konflikter internt i styret, mellom styret og medlemmer eller mellom styret og kommunestyregruppen. Konflikter er ofte et resultat av uklar ansvarsfordeling, </a:t>
            </a:r>
            <a:r>
              <a:rPr lang="nb-NO" sz="1200" kern="1200" err="1">
                <a:solidFill>
                  <a:schemeClr val="tx1"/>
                </a:solidFill>
                <a:effectLst/>
                <a:latin typeface="+mn-lt"/>
                <a:ea typeface="+mn-ea"/>
                <a:cs typeface="+mn-cs"/>
              </a:rPr>
              <a:t>misforståelser</a:t>
            </a:r>
            <a:r>
              <a:rPr lang="nb-NO" sz="1200" kern="1200">
                <a:solidFill>
                  <a:schemeClr val="tx1"/>
                </a:solidFill>
                <a:effectLst/>
                <a:latin typeface="+mn-lt"/>
                <a:ea typeface="+mn-ea"/>
                <a:cs typeface="+mn-cs"/>
              </a:rPr>
              <a:t> eller mangel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informasjon. Den beste </a:t>
            </a:r>
            <a:r>
              <a:rPr lang="nb-NO" sz="1200" kern="1200" err="1">
                <a:solidFill>
                  <a:schemeClr val="tx1"/>
                </a:solidFill>
                <a:effectLst/>
                <a:latin typeface="+mn-lt"/>
                <a:ea typeface="+mn-ea"/>
                <a:cs typeface="+mn-cs"/>
              </a:rPr>
              <a:t>måten</a:t>
            </a:r>
            <a:r>
              <a:rPr lang="nb-NO" sz="1200" kern="1200">
                <a:solidFill>
                  <a:schemeClr val="tx1"/>
                </a:solidFill>
                <a:effectLst/>
                <a:latin typeface="+mn-lt"/>
                <a:ea typeface="+mn-ea"/>
                <a:cs typeface="+mn-cs"/>
              </a:rPr>
              <a:t> å </a:t>
            </a:r>
            <a:r>
              <a:rPr lang="nb-NO" sz="1200" kern="1200" err="1">
                <a:solidFill>
                  <a:schemeClr val="tx1"/>
                </a:solidFill>
                <a:effectLst/>
                <a:latin typeface="+mn-lt"/>
                <a:ea typeface="+mn-ea"/>
                <a:cs typeface="+mn-cs"/>
              </a:rPr>
              <a:t>unnga</a:t>
            </a:r>
            <a:r>
              <a:rPr lang="nb-NO" sz="1200" kern="1200">
                <a:solidFill>
                  <a:schemeClr val="tx1"/>
                </a:solidFill>
                <a:effectLst/>
                <a:latin typeface="+mn-lt"/>
                <a:ea typeface="+mn-ea"/>
                <a:cs typeface="+mn-cs"/>
              </a:rPr>
              <a:t>̊ en konflikt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er å ha </a:t>
            </a:r>
            <a:r>
              <a:rPr lang="nb-NO" sz="1200" kern="1200" err="1">
                <a:solidFill>
                  <a:schemeClr val="tx1"/>
                </a:solidFill>
                <a:effectLst/>
                <a:latin typeface="+mn-lt"/>
                <a:ea typeface="+mn-ea"/>
                <a:cs typeface="+mn-cs"/>
              </a:rPr>
              <a:t>åpne</a:t>
            </a:r>
            <a:r>
              <a:rPr lang="nb-NO" sz="1200" kern="1200">
                <a:solidFill>
                  <a:schemeClr val="tx1"/>
                </a:solidFill>
                <a:effectLst/>
                <a:latin typeface="+mn-lt"/>
                <a:ea typeface="+mn-ea"/>
                <a:cs typeface="+mn-cs"/>
              </a:rPr>
              <a:t> og tydelige prosesser og behandlinger av saker. </a:t>
            </a:r>
          </a:p>
          <a:p>
            <a:endParaRPr lang="nb-NO"/>
          </a:p>
          <a:p>
            <a:r>
              <a:rPr lang="nb-NO" sz="1200" kern="1200" err="1">
                <a:solidFill>
                  <a:schemeClr val="tx1"/>
                </a:solidFill>
                <a:effectLst/>
                <a:latin typeface="+mn-lt"/>
                <a:ea typeface="+mn-ea"/>
                <a:cs typeface="+mn-cs"/>
              </a:rPr>
              <a:t>Når</a:t>
            </a:r>
            <a:r>
              <a:rPr lang="nb-NO" sz="1200" kern="1200">
                <a:solidFill>
                  <a:schemeClr val="tx1"/>
                </a:solidFill>
                <a:effectLst/>
                <a:latin typeface="+mn-lt"/>
                <a:ea typeface="+mn-ea"/>
                <a:cs typeface="+mn-cs"/>
              </a:rPr>
              <a:t> styret har fattet en flertallsbeslutning </a:t>
            </a:r>
            <a:r>
              <a:rPr lang="nb-NO" sz="1200" kern="1200" err="1">
                <a:solidFill>
                  <a:schemeClr val="tx1"/>
                </a:solidFill>
                <a:effectLst/>
                <a:latin typeface="+mn-lt"/>
                <a:ea typeface="+mn-ea"/>
                <a:cs typeface="+mn-cs"/>
              </a:rPr>
              <a:t>ma</a:t>
            </a:r>
            <a:r>
              <a:rPr lang="nb-NO" sz="1200" kern="1200">
                <a:solidFill>
                  <a:schemeClr val="tx1"/>
                </a:solidFill>
                <a:effectLst/>
                <a:latin typeface="+mn-lt"/>
                <a:ea typeface="+mn-ea"/>
                <a:cs typeface="+mn-cs"/>
              </a:rPr>
              <a:t>̊ vedtaket følges opp, selv om det har vært uenighet i forkant. Det er lov å være misfornøyd, men om styret og lokallaget skal fungere er det viktig at man legger uenigheter bak seg og klarer å jobbe videre sammen. </a:t>
            </a:r>
          </a:p>
          <a:p>
            <a:endParaRPr lang="nb-NO"/>
          </a:p>
          <a:p>
            <a:r>
              <a:rPr lang="nb-NO" sz="1200" kern="1200">
                <a:solidFill>
                  <a:schemeClr val="tx1"/>
                </a:solidFill>
                <a:effectLst/>
                <a:latin typeface="+mn-lt"/>
                <a:ea typeface="+mn-ea"/>
                <a:cs typeface="+mn-cs"/>
              </a:rPr>
              <a:t>Er det stor uenighet om et vedtak som blir </a:t>
            </a:r>
            <a:r>
              <a:rPr lang="nb-NO" sz="1200" kern="1200" err="1">
                <a:solidFill>
                  <a:schemeClr val="tx1"/>
                </a:solidFill>
                <a:effectLst/>
                <a:latin typeface="+mn-lt"/>
                <a:ea typeface="+mn-ea"/>
                <a:cs typeface="+mn-cs"/>
              </a:rPr>
              <a:t>stående</a:t>
            </a:r>
            <a:r>
              <a:rPr lang="nb-NO" sz="1200" kern="1200">
                <a:solidFill>
                  <a:schemeClr val="tx1"/>
                </a:solidFill>
                <a:effectLst/>
                <a:latin typeface="+mn-lt"/>
                <a:ea typeface="+mn-ea"/>
                <a:cs typeface="+mn-cs"/>
              </a:rPr>
              <a:t> lenge er det beste om man klarer å finne et kompromiss, slik at vedtaket </a:t>
            </a:r>
            <a:r>
              <a:rPr lang="nb-NO" sz="1200" kern="1200" err="1">
                <a:solidFill>
                  <a:schemeClr val="tx1"/>
                </a:solidFill>
                <a:effectLst/>
                <a:latin typeface="+mn-lt"/>
                <a:ea typeface="+mn-ea"/>
                <a:cs typeface="+mn-cs"/>
              </a:rPr>
              <a:t>står</a:t>
            </a:r>
            <a:r>
              <a:rPr lang="nb-NO" sz="1200" kern="1200">
                <a:solidFill>
                  <a:schemeClr val="tx1"/>
                </a:solidFill>
                <a:effectLst/>
                <a:latin typeface="+mn-lt"/>
                <a:ea typeface="+mn-ea"/>
                <a:cs typeface="+mn-cs"/>
              </a:rPr>
              <a:t> seg over tid og flere føler en tilhørighet til det. Ingen i SV er enige med alt partiet mener og alle vil være uenig i enkeltvedtak som blir gjort i styret eller i kommunestyregruppen en gang i blant. Dette blir først et problem hvis man ikke er tydelig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uenigheter eller er uærlige med hverandre. </a:t>
            </a:r>
            <a:endParaRPr lang="nn-NO"/>
          </a:p>
          <a:p>
            <a:endParaRPr lang="nb-NO"/>
          </a:p>
          <a:p>
            <a:r>
              <a:rPr lang="nb-NO" sz="1200" kern="1200">
                <a:solidFill>
                  <a:schemeClr val="tx1"/>
                </a:solidFill>
                <a:effectLst/>
                <a:latin typeface="+mn-lt"/>
                <a:ea typeface="+mn-ea"/>
                <a:cs typeface="+mn-cs"/>
              </a:rPr>
              <a:t>Politiske uenigheter og diskusjoner er en styrke for lokallaget og bidrar til politikkutvikling, men man </a:t>
            </a:r>
            <a:r>
              <a:rPr lang="nb-NO" sz="1200" kern="1200" err="1">
                <a:solidFill>
                  <a:schemeClr val="tx1"/>
                </a:solidFill>
                <a:effectLst/>
                <a:latin typeface="+mn-lt"/>
                <a:ea typeface="+mn-ea"/>
                <a:cs typeface="+mn-cs"/>
              </a:rPr>
              <a:t>ma</a:t>
            </a:r>
            <a:r>
              <a:rPr lang="nb-NO" sz="1200" kern="1200">
                <a:solidFill>
                  <a:schemeClr val="tx1"/>
                </a:solidFill>
                <a:effectLst/>
                <a:latin typeface="+mn-lt"/>
                <a:ea typeface="+mn-ea"/>
                <a:cs typeface="+mn-cs"/>
              </a:rPr>
              <a:t>̊ spille med </a:t>
            </a:r>
            <a:r>
              <a:rPr lang="nb-NO" sz="1200" kern="1200" err="1">
                <a:solidFill>
                  <a:schemeClr val="tx1"/>
                </a:solidFill>
                <a:effectLst/>
                <a:latin typeface="+mn-lt"/>
                <a:ea typeface="+mn-ea"/>
                <a:cs typeface="+mn-cs"/>
              </a:rPr>
              <a:t>åpne</a:t>
            </a:r>
            <a:r>
              <a:rPr lang="nb-NO" sz="1200" kern="1200">
                <a:solidFill>
                  <a:schemeClr val="tx1"/>
                </a:solidFill>
                <a:effectLst/>
                <a:latin typeface="+mn-lt"/>
                <a:ea typeface="+mn-ea"/>
                <a:cs typeface="+mn-cs"/>
              </a:rPr>
              <a:t> kort og prøve å </a:t>
            </a:r>
            <a:r>
              <a:rPr lang="nb-NO" sz="1200" kern="1200" err="1">
                <a:solidFill>
                  <a:schemeClr val="tx1"/>
                </a:solidFill>
                <a:effectLst/>
                <a:latin typeface="+mn-lt"/>
                <a:ea typeface="+mn-ea"/>
                <a:cs typeface="+mn-cs"/>
              </a:rPr>
              <a:t>forsta</a:t>
            </a:r>
            <a:r>
              <a:rPr lang="nb-NO" sz="1200" kern="1200">
                <a:solidFill>
                  <a:schemeClr val="tx1"/>
                </a:solidFill>
                <a:effectLst/>
                <a:latin typeface="+mn-lt"/>
                <a:ea typeface="+mn-ea"/>
                <a:cs typeface="+mn-cs"/>
              </a:rPr>
              <a:t>̊ motargumentene. Bli enige om noen spilleregler i styret og hvordan dere skal </a:t>
            </a:r>
            <a:r>
              <a:rPr lang="nb-NO" sz="1200" kern="1200" err="1">
                <a:solidFill>
                  <a:schemeClr val="tx1"/>
                </a:solidFill>
                <a:effectLst/>
                <a:latin typeface="+mn-lt"/>
                <a:ea typeface="+mn-ea"/>
                <a:cs typeface="+mn-cs"/>
              </a:rPr>
              <a:t>håndtere</a:t>
            </a:r>
            <a:r>
              <a:rPr lang="nb-NO" sz="1200" kern="1200">
                <a:solidFill>
                  <a:schemeClr val="tx1"/>
                </a:solidFill>
                <a:effectLst/>
                <a:latin typeface="+mn-lt"/>
                <a:ea typeface="+mn-ea"/>
                <a:cs typeface="+mn-cs"/>
              </a:rPr>
              <a:t> konflikter før de dukker opp. Om dere opplever en </a:t>
            </a:r>
            <a:r>
              <a:rPr lang="nb-NO" sz="1200" kern="1200" err="1">
                <a:solidFill>
                  <a:schemeClr val="tx1"/>
                </a:solidFill>
                <a:effectLst/>
                <a:latin typeface="+mn-lt"/>
                <a:ea typeface="+mn-ea"/>
                <a:cs typeface="+mn-cs"/>
              </a:rPr>
              <a:t>fastlåst</a:t>
            </a:r>
            <a:r>
              <a:rPr lang="nb-NO" sz="1200" kern="1200">
                <a:solidFill>
                  <a:schemeClr val="tx1"/>
                </a:solidFill>
                <a:effectLst/>
                <a:latin typeface="+mn-lt"/>
                <a:ea typeface="+mn-ea"/>
                <a:cs typeface="+mn-cs"/>
              </a:rPr>
              <a:t> situasjon er det lurt å ta kontakt med fylkeslaget som kan komme inn med nøytrale perspektiver og hjelpe til å løse opp. </a:t>
            </a:r>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24</a:t>
            </a:fld>
            <a:endParaRPr lang="nb-NO"/>
          </a:p>
        </p:txBody>
      </p:sp>
    </p:spTree>
    <p:extLst>
      <p:ext uri="{BB962C8B-B14F-4D97-AF65-F5344CB8AC3E}">
        <p14:creationId xmlns:p14="http://schemas.microsoft.com/office/powerpoint/2010/main" val="2462822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err="1"/>
              <a:t>Forelesingsnotat</a:t>
            </a:r>
            <a:r>
              <a:rPr lang="nb-NO" b="1"/>
              <a:t>:</a:t>
            </a:r>
          </a:p>
          <a:p>
            <a:r>
              <a:rPr lang="nb-NO" err="1"/>
              <a:t>Mykje</a:t>
            </a:r>
            <a:r>
              <a:rPr lang="nb-NO"/>
              <a:t> av strukturen i laget blir skapt nettopp i styremøta.</a:t>
            </a:r>
          </a:p>
          <a:p>
            <a:endParaRPr lang="nb-NO"/>
          </a:p>
          <a:p>
            <a:r>
              <a:rPr lang="nn-NO"/>
              <a:t>Styret bør på starten av styreperioden ta utgangspunkt i lokallaget sin arbeidsplan for å konkretisere eit </a:t>
            </a:r>
            <a:r>
              <a:rPr lang="nn-NO">
                <a:hlinkClick r:id="rId3"/>
              </a:rPr>
              <a:t>årshjul</a:t>
            </a:r>
            <a:r>
              <a:rPr lang="nn-NO"/>
              <a:t> med fristar og ansvar, som styret kan følgje gjennom året. Dette vil sørge for framdrift i styrearbeidet.</a:t>
            </a:r>
          </a:p>
          <a:p>
            <a:endParaRPr lang="nb-NO"/>
          </a:p>
          <a:p>
            <a:r>
              <a:rPr lang="nb-NO"/>
              <a:t>Styremøta bør starte med å gå gjennom referatet </a:t>
            </a:r>
            <a:r>
              <a:rPr lang="nb-NO" err="1"/>
              <a:t>frå</a:t>
            </a:r>
            <a:r>
              <a:rPr lang="nb-NO"/>
              <a:t> forrige møte, for å kvalitetssikre framdrifta i arbeidet.</a:t>
            </a:r>
          </a:p>
          <a:p>
            <a:endParaRPr lang="nb-NO"/>
          </a:p>
          <a:p>
            <a:r>
              <a:rPr lang="nb-NO"/>
              <a:t>Avslutt med møtekritikk</a:t>
            </a:r>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26</a:t>
            </a:fld>
            <a:endParaRPr lang="nb-NO"/>
          </a:p>
        </p:txBody>
      </p:sp>
    </p:spTree>
    <p:extLst>
      <p:ext uri="{BB962C8B-B14F-4D97-AF65-F5344CB8AC3E}">
        <p14:creationId xmlns:p14="http://schemas.microsoft.com/office/powerpoint/2010/main" val="2775833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err="1"/>
              <a:t>Forelesingsnotat</a:t>
            </a:r>
            <a:r>
              <a:rPr lang="nb-NO" b="1"/>
              <a:t>:</a:t>
            </a:r>
          </a:p>
          <a:p>
            <a:endParaRPr lang="nb-NO"/>
          </a:p>
          <a:p>
            <a:r>
              <a:rPr lang="nb-NO"/>
              <a:t>Kvalitetssjekk av sakslista: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 Sakslistene og møtegjennomføringa bør </a:t>
            </a:r>
            <a:r>
              <a:rPr lang="nb-NO" err="1"/>
              <a:t>byggast</a:t>
            </a:r>
            <a:r>
              <a:rPr lang="nb-NO"/>
              <a:t> opp slik at er sikra god nok tid til </a:t>
            </a:r>
            <a:r>
              <a:rPr lang="nb-NO" err="1"/>
              <a:t>dei</a:t>
            </a:r>
            <a:r>
              <a:rPr lang="nb-NO"/>
              <a:t> </a:t>
            </a:r>
            <a:r>
              <a:rPr lang="nb-NO" err="1"/>
              <a:t>tyngte</a:t>
            </a:r>
            <a:r>
              <a:rPr lang="nb-NO"/>
              <a:t> sakene.</a:t>
            </a:r>
            <a:r>
              <a:rPr lang="nn-NO"/>
              <a:t> </a:t>
            </a:r>
          </a:p>
          <a:p>
            <a:r>
              <a:rPr lang="nb-NO"/>
              <a:t>- Kan alle glede seg til møtet0</a:t>
            </a:r>
          </a:p>
          <a:p>
            <a:r>
              <a:rPr lang="nb-NO"/>
              <a:t>- Fast sak: Gjennomgang av referat </a:t>
            </a:r>
            <a:r>
              <a:rPr lang="nb-NO" err="1"/>
              <a:t>frå</a:t>
            </a:r>
            <a:r>
              <a:rPr lang="nb-NO"/>
              <a:t> sist.</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n-NO"/>
              <a:t>Skriv referat med oppfølgingspunkt til dei ulike sakene. Få med arbeidsoppgåver som skal løysast før neste møte, med klar ansvarsdeling.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a:p>
          <a:p>
            <a:endParaRPr lang="nb-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27</a:t>
            </a:fld>
            <a:endParaRPr lang="nb-NO"/>
          </a:p>
        </p:txBody>
      </p:sp>
    </p:spTree>
    <p:extLst>
      <p:ext uri="{BB962C8B-B14F-4D97-AF65-F5344CB8AC3E}">
        <p14:creationId xmlns:p14="http://schemas.microsoft.com/office/powerpoint/2010/main" val="313060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 typeface="Arial" panose="020B0604020202020204" pitchFamily="34" charset="0"/>
              <a:buNone/>
            </a:pPr>
            <a:r>
              <a:rPr lang="nn-NO" sz="2000" b="1"/>
              <a:t>Forelesingsnotat:</a:t>
            </a:r>
          </a:p>
          <a:p>
            <a:pPr marL="0" indent="0">
              <a:buFont typeface="Arial" panose="020B0604020202020204" pitchFamily="34" charset="0"/>
              <a:buNone/>
            </a:pPr>
            <a:endParaRPr lang="nn-NO" sz="2000" b="1"/>
          </a:p>
          <a:p>
            <a:pPr>
              <a:buFont typeface="Arial" panose="020B0604020202020204" pitchFamily="34" charset="0"/>
              <a:buNone/>
            </a:pPr>
            <a:r>
              <a:rPr lang="nn-NO" sz="2000"/>
              <a:t>Om møta er godt førebudd og strukturert, blir gjennomføringa enklare.</a:t>
            </a:r>
          </a:p>
          <a:p>
            <a:pPr marL="342900" indent="-342900">
              <a:buFontTx/>
              <a:buChar char="-"/>
            </a:pPr>
            <a:r>
              <a:rPr lang="nn-NO" sz="2000"/>
              <a:t>Tidsrammer for møtet bør vere avklart i framkant, slik at deltakarane veit kva dei kjem til.</a:t>
            </a:r>
          </a:p>
          <a:p>
            <a:pPr marL="342900" indent="-342900">
              <a:buFontTx/>
              <a:buChar char="-"/>
            </a:pPr>
            <a:r>
              <a:rPr lang="nn-NO" sz="2000"/>
              <a:t>Sakliste og/eller tema bør også gjerast kjent på førehand, slik at problemstillingane kjem tydeleg fram. </a:t>
            </a:r>
          </a:p>
          <a:p>
            <a:pPr marL="342900" indent="-342900">
              <a:buFontTx/>
              <a:buChar char="-"/>
            </a:pPr>
            <a:r>
              <a:rPr lang="nn-NO" sz="2000"/>
              <a:t>Sakspapir bør sendast ut ei veke på førehand. Legg ved referat frå </a:t>
            </a:r>
            <a:r>
              <a:rPr lang="nn-NO" sz="2000" err="1"/>
              <a:t>forrige</a:t>
            </a:r>
            <a:r>
              <a:rPr lang="nn-NO" sz="2000"/>
              <a:t> møte og oppdatert årshjul.</a:t>
            </a:r>
          </a:p>
          <a:p>
            <a:pPr>
              <a:buFont typeface="Arial" panose="020B0604020202020204" pitchFamily="34" charset="0"/>
              <a:buNone/>
            </a:pPr>
            <a:endParaRPr lang="nn-NO" sz="2000"/>
          </a:p>
          <a:p>
            <a:pPr>
              <a:buFont typeface="Arial" panose="020B0604020202020204" pitchFamily="34" charset="0"/>
              <a:buNone/>
            </a:pPr>
            <a:r>
              <a:rPr lang="nn-NO" sz="2000"/>
              <a:t>Viktig med eigen referent frå møtet, slik at møteleiar kan konsentrere seg om å leie møtet, og slik at styret har eit notat å følgje opp i etterkant av møtet.</a:t>
            </a:r>
          </a:p>
          <a:p>
            <a:pPr>
              <a:buFont typeface="Arial" panose="020B0604020202020204" pitchFamily="34" charset="0"/>
              <a:buNone/>
            </a:pPr>
            <a:endParaRPr lang="nn-NO" sz="2000"/>
          </a:p>
          <a:p>
            <a:pPr>
              <a:buFont typeface="Arial" panose="020B0604020202020204" pitchFamily="34" charset="0"/>
              <a:buNone/>
            </a:pPr>
            <a:r>
              <a:rPr lang="nn-NO" sz="2000"/>
              <a:t>NB! Dette er enkle og greie reglar for mindre møter. Om de skal ha større og meir formelle møter, er det viktig at de har meir detaljerte reglar for møtegjennomføring, gjennom eigen </a:t>
            </a:r>
            <a:r>
              <a:rPr lang="nn-NO" sz="2000" err="1"/>
              <a:t>forretningorden</a:t>
            </a:r>
            <a:r>
              <a:rPr lang="nn-NO" sz="2000"/>
              <a:t>.</a:t>
            </a:r>
          </a:p>
          <a:p>
            <a:pPr>
              <a:buFont typeface="Arial" panose="020B0604020202020204" pitchFamily="34" charset="0"/>
              <a:buNone/>
            </a:pPr>
            <a:endParaRPr lang="nn-NO" sz="2000"/>
          </a:p>
          <a:p>
            <a:pPr>
              <a:buFont typeface="Arial" panose="020B0604020202020204" pitchFamily="34" charset="0"/>
              <a:buNone/>
            </a:pPr>
            <a:r>
              <a:rPr lang="nn-NO" sz="2000" b="1"/>
              <a:t>Har de andre erfaring med andre grep for å lage gode møter?</a:t>
            </a:r>
          </a:p>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28</a:t>
            </a:fld>
            <a:endParaRPr lang="nb-NO"/>
          </a:p>
        </p:txBody>
      </p:sp>
    </p:spTree>
    <p:extLst>
      <p:ext uri="{BB962C8B-B14F-4D97-AF65-F5344CB8AC3E}">
        <p14:creationId xmlns:p14="http://schemas.microsoft.com/office/powerpoint/2010/main" val="3264026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1" err="1"/>
              <a:t>Forelesingsnotat</a:t>
            </a:r>
            <a:r>
              <a:rPr lang="nb-NO" b="1"/>
              <a:t>:</a:t>
            </a:r>
          </a:p>
          <a:p>
            <a:pPr>
              <a:buFont typeface="Arial" panose="020B0604020202020204" pitchFamily="34" charset="0"/>
              <a:buNone/>
            </a:pPr>
            <a:endParaRPr lang="nn-NO" sz="1200"/>
          </a:p>
          <a:p>
            <a:pPr>
              <a:buFont typeface="Arial" panose="020B0604020202020204" pitchFamily="34" charset="0"/>
              <a:buNone/>
            </a:pPr>
            <a:r>
              <a:rPr lang="nn-NO" sz="1200"/>
              <a:t>Møteleiaren er sjølvsagt den som har mest påverknad på om det blir eit godt møte eller ei, og som i størst mogleg grad kan sikre at møtedeltakarane går frå møtet med eit godt inntrykk av møtet.</a:t>
            </a:r>
          </a:p>
          <a:p>
            <a:pPr>
              <a:buFont typeface="Arial" panose="020B0604020202020204" pitchFamily="34" charset="0"/>
              <a:buNone/>
            </a:pPr>
            <a:endParaRPr lang="nn-NO" sz="1200"/>
          </a:p>
          <a:p>
            <a:pPr>
              <a:buFont typeface="Arial" panose="020B0604020202020204" pitchFamily="34" charset="0"/>
              <a:buNone/>
            </a:pPr>
            <a:r>
              <a:rPr lang="nn-NO" sz="1200"/>
              <a:t>Hugs å ønskje alle velkomen, og handhels gjerne på nye deltakarar (når smittevernet </a:t>
            </a:r>
            <a:r>
              <a:rPr lang="nn-NO" sz="1200" err="1"/>
              <a:t>tilllet</a:t>
            </a:r>
            <a:r>
              <a:rPr lang="nn-NO" sz="1200"/>
              <a:t> det), slik at dei føler seg ekstra velkomen frå start.</a:t>
            </a:r>
          </a:p>
          <a:p>
            <a:pPr>
              <a:buFont typeface="Arial" panose="020B0604020202020204" pitchFamily="34" charset="0"/>
              <a:buNone/>
            </a:pPr>
            <a:endParaRPr lang="nn-NO" sz="1200"/>
          </a:p>
          <a:p>
            <a:pPr>
              <a:buFont typeface="Arial" panose="020B0604020202020204" pitchFamily="34" charset="0"/>
              <a:buNone/>
            </a:pPr>
            <a:r>
              <a:rPr lang="nn-NO" sz="1200"/>
              <a:t>Møteleiaren bør rekne god tid til spørsmål og kommentarar frå møtedeltakarane i planlegginga av møtet, slik at ein ikkje får for knapp tid.</a:t>
            </a:r>
          </a:p>
          <a:p>
            <a:pPr>
              <a:buFont typeface="Arial" panose="020B0604020202020204" pitchFamily="34" charset="0"/>
              <a:buNone/>
            </a:pPr>
            <a:endParaRPr lang="nn-NO" sz="1200"/>
          </a:p>
          <a:p>
            <a:pPr>
              <a:buFont typeface="Arial" panose="020B0604020202020204" pitchFamily="34" charset="0"/>
              <a:buNone/>
            </a:pPr>
            <a:r>
              <a:rPr lang="nn-NO" sz="1200"/>
              <a:t>Møteleiar må balansere mellom å styre ordet og sjølv ta ordet, slik at ein ikkje blir for dominerande i diskusjonane.</a:t>
            </a:r>
          </a:p>
          <a:p>
            <a:pPr>
              <a:buFont typeface="Arial" panose="020B0604020202020204" pitchFamily="34" charset="0"/>
              <a:buNone/>
            </a:pPr>
            <a:endParaRPr lang="nn-NO" sz="1200"/>
          </a:p>
          <a:p>
            <a:pPr>
              <a:buFont typeface="Arial" panose="020B0604020202020204" pitchFamily="34" charset="0"/>
              <a:buNone/>
            </a:pPr>
            <a:r>
              <a:rPr lang="nn-NO" sz="1200"/>
              <a:t>Møteleiar bør sørge for å sjå </a:t>
            </a:r>
            <a:r>
              <a:rPr lang="nn-NO" sz="1200" i="1"/>
              <a:t>alle</a:t>
            </a:r>
            <a:r>
              <a:rPr lang="nn-NO" sz="1200"/>
              <a:t> deltakarane, og aktivt invitere til å fram ulike syn i dei ulike sakene.</a:t>
            </a:r>
          </a:p>
          <a:p>
            <a:pPr marL="0" indent="0">
              <a:buFont typeface="Arial" panose="020B0604020202020204" pitchFamily="34" charset="0"/>
              <a:buNone/>
            </a:pPr>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29</a:t>
            </a:fld>
            <a:endParaRPr lang="nb-NO"/>
          </a:p>
        </p:txBody>
      </p:sp>
    </p:spTree>
    <p:extLst>
      <p:ext uri="{BB962C8B-B14F-4D97-AF65-F5344CB8AC3E}">
        <p14:creationId xmlns:p14="http://schemas.microsoft.com/office/powerpoint/2010/main" val="2798909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err="1"/>
              <a:t>Forelesingsnotat</a:t>
            </a:r>
            <a:r>
              <a:rPr lang="nb-NO" b="1"/>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Stadig </a:t>
            </a:r>
            <a:r>
              <a:rPr lang="nb-NO" sz="1200" kern="1200" err="1">
                <a:solidFill>
                  <a:schemeClr val="tx1"/>
                </a:solidFill>
                <a:effectLst/>
                <a:latin typeface="+mn-lt"/>
                <a:ea typeface="+mn-ea"/>
                <a:cs typeface="+mn-cs"/>
              </a:rPr>
              <a:t>fleire</a:t>
            </a:r>
            <a:r>
              <a:rPr lang="nb-NO" sz="1200" kern="1200">
                <a:solidFill>
                  <a:schemeClr val="tx1"/>
                </a:solidFill>
                <a:effectLst/>
                <a:latin typeface="+mn-lt"/>
                <a:ea typeface="+mn-ea"/>
                <a:cs typeface="+mn-cs"/>
              </a:rPr>
              <a:t> møter blir gjennomført på skjerm. Gjennom fylkessekretæren din kan du bestille møterom i SV sitt system, Zoom-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Her er </a:t>
            </a:r>
            <a:r>
              <a:rPr lang="nb-NO" sz="1200" kern="1200" err="1">
                <a:solidFill>
                  <a:schemeClr val="tx1"/>
                </a:solidFill>
                <a:effectLst/>
                <a:latin typeface="+mn-lt"/>
                <a:ea typeface="+mn-ea"/>
                <a:cs typeface="+mn-cs"/>
              </a:rPr>
              <a:t>nokre</a:t>
            </a:r>
            <a:r>
              <a:rPr lang="nb-NO" sz="1200" kern="1200">
                <a:solidFill>
                  <a:schemeClr val="tx1"/>
                </a:solidFill>
                <a:effectLst/>
                <a:latin typeface="+mn-lt"/>
                <a:ea typeface="+mn-ea"/>
                <a:cs typeface="+mn-cs"/>
              </a:rPr>
              <a:t> gode tekniske tips for gjennomføring av digitale møter på Zoom.</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(Gå gjennom punkta på lysarket)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Om de gjennomfører </a:t>
            </a:r>
            <a:r>
              <a:rPr lang="nb-NO" sz="1200" kern="1200" err="1">
                <a:solidFill>
                  <a:schemeClr val="tx1"/>
                </a:solidFill>
                <a:effectLst/>
                <a:latin typeface="+mn-lt"/>
                <a:ea typeface="+mn-ea"/>
                <a:cs typeface="+mn-cs"/>
              </a:rPr>
              <a:t>eit</a:t>
            </a:r>
            <a:r>
              <a:rPr lang="nb-NO" sz="1200" kern="1200">
                <a:solidFill>
                  <a:schemeClr val="tx1"/>
                </a:solidFill>
                <a:effectLst/>
                <a:latin typeface="+mn-lt"/>
                <a:ea typeface="+mn-ea"/>
                <a:cs typeface="+mn-cs"/>
              </a:rPr>
              <a:t> fysisk møte, men der </a:t>
            </a:r>
            <a:r>
              <a:rPr lang="nb-NO" sz="1200" kern="1200" err="1">
                <a:solidFill>
                  <a:schemeClr val="tx1"/>
                </a:solidFill>
                <a:effectLst/>
                <a:latin typeface="+mn-lt"/>
                <a:ea typeface="+mn-ea"/>
                <a:cs typeface="+mn-cs"/>
              </a:rPr>
              <a:t>nokre</a:t>
            </a:r>
            <a:r>
              <a:rPr lang="nb-NO" sz="1200" kern="1200">
                <a:solidFill>
                  <a:schemeClr val="tx1"/>
                </a:solidFill>
                <a:effectLst/>
                <a:latin typeface="+mn-lt"/>
                <a:ea typeface="+mn-ea"/>
                <a:cs typeface="+mn-cs"/>
              </a:rPr>
              <a:t> av </a:t>
            </a:r>
            <a:r>
              <a:rPr lang="nb-NO" sz="1200" kern="1200" err="1">
                <a:solidFill>
                  <a:schemeClr val="tx1"/>
                </a:solidFill>
                <a:effectLst/>
                <a:latin typeface="+mn-lt"/>
                <a:ea typeface="+mn-ea"/>
                <a:cs typeface="+mn-cs"/>
              </a:rPr>
              <a:t>deltakarane</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deltek</a:t>
            </a:r>
            <a:r>
              <a:rPr lang="nb-NO" sz="1200" kern="1200">
                <a:solidFill>
                  <a:schemeClr val="tx1"/>
                </a:solidFill>
                <a:effectLst/>
                <a:latin typeface="+mn-lt"/>
                <a:ea typeface="+mn-ea"/>
                <a:cs typeface="+mn-cs"/>
              </a:rPr>
              <a:t> på skjerm, så tenk over </a:t>
            </a:r>
            <a:r>
              <a:rPr lang="nb-NO" sz="1200" kern="1200" err="1">
                <a:solidFill>
                  <a:schemeClr val="tx1"/>
                </a:solidFill>
                <a:effectLst/>
                <a:latin typeface="+mn-lt"/>
                <a:ea typeface="+mn-ea"/>
                <a:cs typeface="+mn-cs"/>
              </a:rPr>
              <a:t>korleis</a:t>
            </a:r>
            <a:r>
              <a:rPr lang="nb-NO" sz="1200" kern="1200">
                <a:solidFill>
                  <a:schemeClr val="tx1"/>
                </a:solidFill>
                <a:effectLst/>
                <a:latin typeface="+mn-lt"/>
                <a:ea typeface="+mn-ea"/>
                <a:cs typeface="+mn-cs"/>
              </a:rPr>
              <a:t> balansen mellom fysisk og digital deltaking er, slik at alle føler seg som likeverdige </a:t>
            </a:r>
            <a:r>
              <a:rPr lang="nb-NO" sz="1200" kern="1200" err="1">
                <a:solidFill>
                  <a:schemeClr val="tx1"/>
                </a:solidFill>
                <a:effectLst/>
                <a:latin typeface="+mn-lt"/>
                <a:ea typeface="+mn-ea"/>
                <a:cs typeface="+mn-cs"/>
              </a:rPr>
              <a:t>møtedeltakarar</a:t>
            </a:r>
            <a:r>
              <a:rPr lang="nb-NO" sz="1200" kern="1200">
                <a:solidFill>
                  <a:schemeClr val="tx1"/>
                </a:solidFill>
                <a:effectLst/>
                <a:latin typeface="+mn-lt"/>
                <a:ea typeface="+mn-ea"/>
                <a:cs typeface="+mn-cs"/>
              </a:rPr>
              <a:t>. Dersom det </a:t>
            </a:r>
            <a:r>
              <a:rPr lang="nb-NO" sz="1200" kern="1200" err="1">
                <a:solidFill>
                  <a:schemeClr val="tx1"/>
                </a:solidFill>
                <a:effectLst/>
                <a:latin typeface="+mn-lt"/>
                <a:ea typeface="+mn-ea"/>
                <a:cs typeface="+mn-cs"/>
              </a:rPr>
              <a:t>berre</a:t>
            </a:r>
            <a:r>
              <a:rPr lang="nb-NO" sz="1200" kern="1200">
                <a:solidFill>
                  <a:schemeClr val="tx1"/>
                </a:solidFill>
                <a:effectLst/>
                <a:latin typeface="+mn-lt"/>
                <a:ea typeface="+mn-ea"/>
                <a:cs typeface="+mn-cs"/>
              </a:rPr>
              <a:t> er </a:t>
            </a:r>
            <a:r>
              <a:rPr lang="nb-NO" sz="1200" kern="1200" err="1">
                <a:solidFill>
                  <a:schemeClr val="tx1"/>
                </a:solidFill>
                <a:effectLst/>
                <a:latin typeface="+mn-lt"/>
                <a:ea typeface="+mn-ea"/>
                <a:cs typeface="+mn-cs"/>
              </a:rPr>
              <a:t>ein</a:t>
            </a:r>
            <a:r>
              <a:rPr lang="nb-NO" sz="1200" kern="1200">
                <a:solidFill>
                  <a:schemeClr val="tx1"/>
                </a:solidFill>
                <a:effectLst/>
                <a:latin typeface="+mn-lt"/>
                <a:ea typeface="+mn-ea"/>
                <a:cs typeface="+mn-cs"/>
              </a:rPr>
              <a:t> person som </a:t>
            </a:r>
            <a:r>
              <a:rPr lang="nb-NO" sz="1200" kern="1200" err="1">
                <a:solidFill>
                  <a:schemeClr val="tx1"/>
                </a:solidFill>
                <a:effectLst/>
                <a:latin typeface="+mn-lt"/>
                <a:ea typeface="+mn-ea"/>
                <a:cs typeface="+mn-cs"/>
              </a:rPr>
              <a:t>deltek</a:t>
            </a:r>
            <a:r>
              <a:rPr lang="nb-NO" sz="1200" kern="1200">
                <a:solidFill>
                  <a:schemeClr val="tx1"/>
                </a:solidFill>
                <a:effectLst/>
                <a:latin typeface="+mn-lt"/>
                <a:ea typeface="+mn-ea"/>
                <a:cs typeface="+mn-cs"/>
              </a:rPr>
              <a:t> på skjerm, kan dette </a:t>
            </a:r>
            <a:r>
              <a:rPr lang="nb-NO" sz="1200" kern="1200" err="1">
                <a:solidFill>
                  <a:schemeClr val="tx1"/>
                </a:solidFill>
                <a:effectLst/>
                <a:latin typeface="+mn-lt"/>
                <a:ea typeface="+mn-ea"/>
                <a:cs typeface="+mn-cs"/>
              </a:rPr>
              <a:t>vere</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ekskluderande</a:t>
            </a:r>
            <a:r>
              <a:rPr lang="nb-NO" sz="1200" kern="1200">
                <a:solidFill>
                  <a:schemeClr val="tx1"/>
                </a:solidFill>
                <a:effectLst/>
                <a:latin typeface="+mn-lt"/>
                <a:ea typeface="+mn-ea"/>
                <a:cs typeface="+mn-cs"/>
              </a:rPr>
              <a:t>. Lag heller mindre grupper av </a:t>
            </a:r>
            <a:r>
              <a:rPr lang="nb-NO" sz="1200" kern="1200" err="1">
                <a:solidFill>
                  <a:schemeClr val="tx1"/>
                </a:solidFill>
                <a:effectLst/>
                <a:latin typeface="+mn-lt"/>
                <a:ea typeface="+mn-ea"/>
                <a:cs typeface="+mn-cs"/>
              </a:rPr>
              <a:t>deltakarar</a:t>
            </a:r>
            <a:r>
              <a:rPr lang="nb-NO" sz="1200" kern="1200">
                <a:solidFill>
                  <a:schemeClr val="tx1"/>
                </a:solidFill>
                <a:effectLst/>
                <a:latin typeface="+mn-lt"/>
                <a:ea typeface="+mn-ea"/>
                <a:cs typeface="+mn-cs"/>
              </a:rPr>
              <a:t> som kan delta på same skjerm, slik at alle </a:t>
            </a:r>
            <a:r>
              <a:rPr lang="nb-NO" sz="1200" kern="1200" err="1">
                <a:solidFill>
                  <a:schemeClr val="tx1"/>
                </a:solidFill>
                <a:effectLst/>
                <a:latin typeface="+mn-lt"/>
                <a:ea typeface="+mn-ea"/>
                <a:cs typeface="+mn-cs"/>
              </a:rPr>
              <a:t>sit</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saman</a:t>
            </a:r>
            <a:r>
              <a:rPr lang="nb-NO" sz="1200" kern="1200">
                <a:solidFill>
                  <a:schemeClr val="tx1"/>
                </a:solidFill>
                <a:effectLst/>
                <a:latin typeface="+mn-lt"/>
                <a:ea typeface="+mn-ea"/>
                <a:cs typeface="+mn-cs"/>
              </a:rPr>
              <a:t> med </a:t>
            </a:r>
            <a:r>
              <a:rPr lang="nb-NO" sz="1200" kern="1200" err="1">
                <a:solidFill>
                  <a:schemeClr val="tx1"/>
                </a:solidFill>
                <a:effectLst/>
                <a:latin typeface="+mn-lt"/>
                <a:ea typeface="+mn-ea"/>
                <a:cs typeface="+mn-cs"/>
              </a:rPr>
              <a:t>nokon</a:t>
            </a:r>
            <a:r>
              <a:rPr lang="nb-NO" sz="1200" kern="1200">
                <a:solidFill>
                  <a:schemeClr val="tx1"/>
                </a:solidFill>
                <a:effectLst/>
                <a:latin typeface="+mn-lt"/>
                <a:ea typeface="+mn-ea"/>
                <a:cs typeface="+mn-cs"/>
              </a:rPr>
              <a:t>.</a:t>
            </a:r>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30</a:t>
            </a:fld>
            <a:endParaRPr lang="nb-NO"/>
          </a:p>
        </p:txBody>
      </p:sp>
    </p:spTree>
    <p:extLst>
      <p:ext uri="{BB962C8B-B14F-4D97-AF65-F5344CB8AC3E}">
        <p14:creationId xmlns:p14="http://schemas.microsoft.com/office/powerpoint/2010/main" val="1948403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u="none" strike="noStrike" kern="1200" err="1">
                <a:solidFill>
                  <a:schemeClr val="tx1"/>
                </a:solidFill>
                <a:effectLst/>
                <a:latin typeface="+mn-lt"/>
                <a:ea typeface="+mn-ea"/>
                <a:cs typeface="+mn-cs"/>
              </a:rPr>
              <a:t>Forelesingsnotat</a:t>
            </a:r>
            <a:r>
              <a:rPr lang="nb-NO" sz="1200" b="1" i="0" u="none" strike="noStrike" kern="1200">
                <a:solidFill>
                  <a:schemeClr val="tx1"/>
                </a:solidFill>
                <a:effectLst/>
                <a:latin typeface="+mn-lt"/>
                <a:ea typeface="+mn-ea"/>
                <a:cs typeface="+mn-cs"/>
              </a:rPr>
              <a:t>:</a:t>
            </a:r>
          </a:p>
          <a:p>
            <a:r>
              <a:rPr lang="nb-NO" sz="1200" b="0" i="0" u="none" strike="noStrike" kern="1200">
                <a:solidFill>
                  <a:schemeClr val="tx1"/>
                </a:solidFill>
                <a:effectLst/>
                <a:latin typeface="+mn-lt"/>
                <a:ea typeface="+mn-ea"/>
                <a:cs typeface="+mn-cs"/>
              </a:rPr>
              <a:t>Dersom lokallaget har fått valgt inn representanter i kommunestyret er det viktig at dere får til et godt samarbeid, slik at lokallaget også føler eierskap til de sakene SV jobber med i kommunestyret og at de som er folkevalgte på den andre siden involveres i det øvrige arbeidet i laget. </a:t>
            </a:r>
          </a:p>
          <a:p>
            <a:endParaRPr lang="nb-NO" sz="1200" b="0" i="0" u="none" strike="noStrike" kern="1200">
              <a:solidFill>
                <a:schemeClr val="tx1"/>
              </a:solidFill>
              <a:effectLst/>
              <a:latin typeface="+mn-lt"/>
              <a:ea typeface="+mn-ea"/>
              <a:cs typeface="+mn-cs"/>
            </a:endParaRPr>
          </a:p>
          <a:p>
            <a:r>
              <a:rPr lang="nb-NO" sz="1200" b="0" i="0" u="none" strike="noStrike" kern="1200">
                <a:solidFill>
                  <a:schemeClr val="tx1"/>
                </a:solidFill>
                <a:effectLst/>
                <a:latin typeface="+mn-lt"/>
                <a:ea typeface="+mn-ea"/>
                <a:cs typeface="+mn-cs"/>
              </a:rPr>
              <a:t>Der hvor kommunestyregruppen i utgangspunktet ikke overlapper med lokallagsstyret bør en av kommunestyrerepresentantene, fortrinnsvis gruppelederen, sitte i styret eller møte på styremøtene slik at lokallaget er godt orientert om hva som skjer i lokalpolitikken.</a:t>
            </a:r>
            <a:br>
              <a:rPr lang="nb-NO" sz="1200" b="0" i="0" u="none" strike="noStrike" kern="1200">
                <a:solidFill>
                  <a:schemeClr val="tx1"/>
                </a:solidFill>
                <a:effectLst/>
                <a:latin typeface="+mn-lt"/>
                <a:ea typeface="+mn-ea"/>
                <a:cs typeface="+mn-cs"/>
              </a:rPr>
            </a:br>
            <a:endParaRPr lang="nb-NO" sz="1200" b="0" i="0" u="none" strike="noStrike" kern="1200">
              <a:solidFill>
                <a:schemeClr val="tx1"/>
              </a:solidFill>
              <a:effectLst/>
              <a:latin typeface="+mn-lt"/>
              <a:ea typeface="+mn-ea"/>
              <a:cs typeface="+mn-cs"/>
            </a:endParaRPr>
          </a:p>
          <a:p>
            <a:r>
              <a:rPr lang="nb-NO" sz="1200" b="0" i="0" u="none" strike="noStrike" kern="1200">
                <a:solidFill>
                  <a:schemeClr val="tx1"/>
                </a:solidFill>
                <a:effectLst/>
                <a:latin typeface="+mn-lt"/>
                <a:ea typeface="+mn-ea"/>
                <a:cs typeface="+mn-cs"/>
              </a:rPr>
              <a:t>Dere bør etablere faste møter knyttet til kommunestyremøtene der de viktigste sakene diskuteres mellom styret og kommunestyregruppen. Dersom det er mulig kan man også invitere til medlemsmøte i forkant av kommunestyremøtene. Det bør man særlig vurdere å gjøre når større eller kontroversielle saker skal behandles. Kanskje det også kan arrangeres som et åpent møte for alle interesserte? Det kan også være en fin mulighet til å la innbyggere som ikke nødvendigvis er medlem i partiet kunne høre om og spørre om SVs standpunkt. </a:t>
            </a:r>
          </a:p>
          <a:p>
            <a:endParaRPr lang="nb-NO" sz="1200" b="0" i="0" u="none" strike="noStrike" kern="1200">
              <a:solidFill>
                <a:schemeClr val="tx1"/>
              </a:solidFill>
              <a:effectLst/>
              <a:latin typeface="+mn-lt"/>
              <a:ea typeface="+mn-ea"/>
              <a:cs typeface="+mn-cs"/>
            </a:endParaRPr>
          </a:p>
          <a:p>
            <a:r>
              <a:rPr lang="nb-NO" sz="1200" b="0" i="0" u="none" strike="noStrike" kern="1200">
                <a:solidFill>
                  <a:schemeClr val="tx1"/>
                </a:solidFill>
                <a:effectLst/>
                <a:latin typeface="+mn-lt"/>
                <a:ea typeface="+mn-ea"/>
                <a:cs typeface="+mn-cs"/>
              </a:rPr>
              <a:t>Dersom det </a:t>
            </a:r>
            <a:r>
              <a:rPr lang="nb-NO" sz="1200" b="0" i="0" u="none" strike="noStrike" kern="1200" err="1">
                <a:solidFill>
                  <a:schemeClr val="tx1"/>
                </a:solidFill>
                <a:effectLst/>
                <a:latin typeface="+mn-lt"/>
                <a:ea typeface="+mn-ea"/>
                <a:cs typeface="+mn-cs"/>
              </a:rPr>
              <a:t>ikkje</a:t>
            </a:r>
            <a:r>
              <a:rPr lang="nb-NO" sz="1200" b="0" i="0" u="none" strike="noStrike" kern="1200">
                <a:solidFill>
                  <a:schemeClr val="tx1"/>
                </a:solidFill>
                <a:effectLst/>
                <a:latin typeface="+mn-lt"/>
                <a:ea typeface="+mn-ea"/>
                <a:cs typeface="+mn-cs"/>
              </a:rPr>
              <a:t> </a:t>
            </a:r>
            <a:r>
              <a:rPr lang="nb-NO" sz="1200" b="0" i="0" u="none" strike="noStrike" kern="1200" err="1">
                <a:solidFill>
                  <a:schemeClr val="tx1"/>
                </a:solidFill>
                <a:effectLst/>
                <a:latin typeface="+mn-lt"/>
                <a:ea typeface="+mn-ea"/>
                <a:cs typeface="+mn-cs"/>
              </a:rPr>
              <a:t>sit</a:t>
            </a:r>
            <a:r>
              <a:rPr lang="nb-NO" sz="1200" b="0" i="0" u="none" strike="noStrike" kern="1200">
                <a:solidFill>
                  <a:schemeClr val="tx1"/>
                </a:solidFill>
                <a:effectLst/>
                <a:latin typeface="+mn-lt"/>
                <a:ea typeface="+mn-ea"/>
                <a:cs typeface="+mn-cs"/>
              </a:rPr>
              <a:t> </a:t>
            </a:r>
            <a:r>
              <a:rPr lang="nb-NO" sz="1200" b="0" i="0" u="none" strike="noStrike" kern="1200" err="1">
                <a:solidFill>
                  <a:schemeClr val="tx1"/>
                </a:solidFill>
                <a:effectLst/>
                <a:latin typeface="+mn-lt"/>
                <a:ea typeface="+mn-ea"/>
                <a:cs typeface="+mn-cs"/>
              </a:rPr>
              <a:t>nokon</a:t>
            </a:r>
            <a:r>
              <a:rPr lang="nb-NO" sz="1200" b="0" i="0" u="none" strike="noStrike" kern="1200">
                <a:solidFill>
                  <a:schemeClr val="tx1"/>
                </a:solidFill>
                <a:effectLst/>
                <a:latin typeface="+mn-lt"/>
                <a:ea typeface="+mn-ea"/>
                <a:cs typeface="+mn-cs"/>
              </a:rPr>
              <a:t> </a:t>
            </a:r>
            <a:r>
              <a:rPr lang="nb-NO" sz="1200" b="0" i="0" u="none" strike="noStrike" kern="1200" err="1">
                <a:solidFill>
                  <a:schemeClr val="tx1"/>
                </a:solidFill>
                <a:effectLst/>
                <a:latin typeface="+mn-lt"/>
                <a:ea typeface="+mn-ea"/>
                <a:cs typeface="+mn-cs"/>
              </a:rPr>
              <a:t>frå</a:t>
            </a:r>
            <a:r>
              <a:rPr lang="nb-NO" sz="1200" b="0" i="0" u="none" strike="noStrike" kern="1200">
                <a:solidFill>
                  <a:schemeClr val="tx1"/>
                </a:solidFill>
                <a:effectLst/>
                <a:latin typeface="+mn-lt"/>
                <a:ea typeface="+mn-ea"/>
                <a:cs typeface="+mn-cs"/>
              </a:rPr>
              <a:t> styret i kommunestyret bør også </a:t>
            </a:r>
            <a:r>
              <a:rPr lang="nb-NO" sz="1200" b="0" i="0" u="none" strike="noStrike" kern="1200" err="1">
                <a:solidFill>
                  <a:schemeClr val="tx1"/>
                </a:solidFill>
                <a:effectLst/>
                <a:latin typeface="+mn-lt"/>
                <a:ea typeface="+mn-ea"/>
                <a:cs typeface="+mn-cs"/>
              </a:rPr>
              <a:t>leiar</a:t>
            </a:r>
            <a:r>
              <a:rPr lang="nb-NO" sz="1200" b="0" i="0" u="none" strike="noStrike" kern="1200">
                <a:solidFill>
                  <a:schemeClr val="tx1"/>
                </a:solidFill>
                <a:effectLst/>
                <a:latin typeface="+mn-lt"/>
                <a:ea typeface="+mn-ea"/>
                <a:cs typeface="+mn-cs"/>
              </a:rPr>
              <a:t> eller </a:t>
            </a:r>
            <a:r>
              <a:rPr lang="nb-NO" sz="1200" b="0" i="0" u="none" strike="noStrike" kern="1200" err="1">
                <a:solidFill>
                  <a:schemeClr val="tx1"/>
                </a:solidFill>
                <a:effectLst/>
                <a:latin typeface="+mn-lt"/>
                <a:ea typeface="+mn-ea"/>
                <a:cs typeface="+mn-cs"/>
              </a:rPr>
              <a:t>nokon</a:t>
            </a:r>
            <a:r>
              <a:rPr lang="nb-NO" sz="1200" b="0" i="0" u="none" strike="noStrike" kern="1200">
                <a:solidFill>
                  <a:schemeClr val="tx1"/>
                </a:solidFill>
                <a:effectLst/>
                <a:latin typeface="+mn-lt"/>
                <a:ea typeface="+mn-ea"/>
                <a:cs typeface="+mn-cs"/>
              </a:rPr>
              <a:t> andre </a:t>
            </a:r>
            <a:r>
              <a:rPr lang="nb-NO" sz="1200" b="0" i="0" u="none" strike="noStrike" kern="1200" err="1">
                <a:solidFill>
                  <a:schemeClr val="tx1"/>
                </a:solidFill>
                <a:effectLst/>
                <a:latin typeface="+mn-lt"/>
                <a:ea typeface="+mn-ea"/>
                <a:cs typeface="+mn-cs"/>
              </a:rPr>
              <a:t>frå</a:t>
            </a:r>
            <a:r>
              <a:rPr lang="nb-NO" sz="1200" b="0" i="0" u="none" strike="noStrike" kern="1200">
                <a:solidFill>
                  <a:schemeClr val="tx1"/>
                </a:solidFill>
                <a:effectLst/>
                <a:latin typeface="+mn-lt"/>
                <a:ea typeface="+mn-ea"/>
                <a:cs typeface="+mn-cs"/>
              </a:rPr>
              <a:t> lokallagstyret delta på gruppemøte til </a:t>
            </a:r>
            <a:r>
              <a:rPr lang="nb-NO" sz="1200" b="0" i="0" u="none" strike="noStrike" kern="1200" err="1">
                <a:solidFill>
                  <a:schemeClr val="tx1"/>
                </a:solidFill>
                <a:effectLst/>
                <a:latin typeface="+mn-lt"/>
                <a:ea typeface="+mn-ea"/>
                <a:cs typeface="+mn-cs"/>
              </a:rPr>
              <a:t>dei</a:t>
            </a:r>
            <a:r>
              <a:rPr lang="nb-NO" sz="1200" b="0" i="0" u="none" strike="noStrike" kern="1200">
                <a:solidFill>
                  <a:schemeClr val="tx1"/>
                </a:solidFill>
                <a:effectLst/>
                <a:latin typeface="+mn-lt"/>
                <a:ea typeface="+mn-ea"/>
                <a:cs typeface="+mn-cs"/>
              </a:rPr>
              <a:t> </a:t>
            </a:r>
            <a:r>
              <a:rPr lang="nb-NO" sz="1200" b="0" i="0" u="none" strike="noStrike" kern="1200" err="1">
                <a:solidFill>
                  <a:schemeClr val="tx1"/>
                </a:solidFill>
                <a:effectLst/>
                <a:latin typeface="+mn-lt"/>
                <a:ea typeface="+mn-ea"/>
                <a:cs typeface="+mn-cs"/>
              </a:rPr>
              <a:t>folkevalte</a:t>
            </a:r>
            <a:r>
              <a:rPr lang="nb-NO" sz="1200" b="0" i="0" u="none" strike="noStrike" kern="1200">
                <a:solidFill>
                  <a:schemeClr val="tx1"/>
                </a:solidFill>
                <a:effectLst/>
                <a:latin typeface="+mn-lt"/>
                <a:ea typeface="+mn-ea"/>
                <a:cs typeface="+mn-cs"/>
              </a:rPr>
              <a:t>. </a:t>
            </a:r>
          </a:p>
          <a:p>
            <a:endParaRPr lang="nb-NO" sz="1200" b="0" i="0" u="none" strike="noStrike" kern="1200">
              <a:solidFill>
                <a:schemeClr val="tx1"/>
              </a:solidFill>
              <a:effectLst/>
              <a:latin typeface="+mn-lt"/>
              <a:ea typeface="+mn-ea"/>
              <a:cs typeface="+mn-cs"/>
            </a:endParaRPr>
          </a:p>
          <a:p>
            <a:r>
              <a:rPr lang="nb-NO" sz="1200" b="0" i="0" u="none" strike="noStrike" kern="1200" err="1">
                <a:solidFill>
                  <a:schemeClr val="tx1"/>
                </a:solidFill>
                <a:effectLst/>
                <a:latin typeface="+mn-lt"/>
                <a:ea typeface="+mn-ea"/>
                <a:cs typeface="+mn-cs"/>
              </a:rPr>
              <a:t>Ein</a:t>
            </a:r>
            <a:r>
              <a:rPr lang="nb-NO" sz="1200" b="0" i="0" u="none" strike="noStrike" kern="1200">
                <a:solidFill>
                  <a:schemeClr val="tx1"/>
                </a:solidFill>
                <a:effectLst/>
                <a:latin typeface="+mn-lt"/>
                <a:ea typeface="+mn-ea"/>
                <a:cs typeface="+mn-cs"/>
              </a:rPr>
              <a:t> anna idé er at </a:t>
            </a:r>
            <a:r>
              <a:rPr lang="nb-NO" sz="1200" b="0" i="0" u="none" strike="noStrike" kern="1200" err="1">
                <a:solidFill>
                  <a:schemeClr val="tx1"/>
                </a:solidFill>
                <a:effectLst/>
                <a:latin typeface="+mn-lt"/>
                <a:ea typeface="+mn-ea"/>
                <a:cs typeface="+mn-cs"/>
              </a:rPr>
              <a:t>ein</a:t>
            </a:r>
            <a:r>
              <a:rPr lang="nb-NO" sz="1200" b="0" i="0" u="none" strike="noStrike" kern="1200">
                <a:solidFill>
                  <a:schemeClr val="tx1"/>
                </a:solidFill>
                <a:effectLst/>
                <a:latin typeface="+mn-lt"/>
                <a:ea typeface="+mn-ea"/>
                <a:cs typeface="+mn-cs"/>
              </a:rPr>
              <a:t> kvart år, gjerne på nyåret, inviterer alle som har </a:t>
            </a:r>
            <a:r>
              <a:rPr lang="nb-NO" sz="1200" b="0" i="0" u="none" strike="noStrike" kern="1200" err="1">
                <a:solidFill>
                  <a:schemeClr val="tx1"/>
                </a:solidFill>
                <a:effectLst/>
                <a:latin typeface="+mn-lt"/>
                <a:ea typeface="+mn-ea"/>
                <a:cs typeface="+mn-cs"/>
              </a:rPr>
              <a:t>folkevalde</a:t>
            </a:r>
            <a:r>
              <a:rPr lang="nb-NO" sz="1200" b="0" i="0" u="none" strike="noStrike" kern="1200">
                <a:solidFill>
                  <a:schemeClr val="tx1"/>
                </a:solidFill>
                <a:effectLst/>
                <a:latin typeface="+mn-lt"/>
                <a:ea typeface="+mn-ea"/>
                <a:cs typeface="+mn-cs"/>
              </a:rPr>
              <a:t> verv i </a:t>
            </a:r>
            <a:r>
              <a:rPr lang="nb-NO" sz="1200" b="0" i="0" u="none" strike="noStrike" kern="1200" err="1">
                <a:solidFill>
                  <a:schemeClr val="tx1"/>
                </a:solidFill>
                <a:effectLst/>
                <a:latin typeface="+mn-lt"/>
                <a:ea typeface="+mn-ea"/>
                <a:cs typeface="+mn-cs"/>
              </a:rPr>
              <a:t>lokallagaet</a:t>
            </a:r>
            <a:r>
              <a:rPr lang="nb-NO" sz="1200" b="0" i="0" u="none" strike="noStrike" kern="1200">
                <a:solidFill>
                  <a:schemeClr val="tx1"/>
                </a:solidFill>
                <a:effectLst/>
                <a:latin typeface="+mn-lt"/>
                <a:ea typeface="+mn-ea"/>
                <a:cs typeface="+mn-cs"/>
              </a:rPr>
              <a:t> der </a:t>
            </a:r>
            <a:r>
              <a:rPr lang="nb-NO" sz="1200" b="0" i="0" u="none" strike="noStrike" kern="1200" err="1">
                <a:solidFill>
                  <a:schemeClr val="tx1"/>
                </a:solidFill>
                <a:effectLst/>
                <a:latin typeface="+mn-lt"/>
                <a:ea typeface="+mn-ea"/>
                <a:cs typeface="+mn-cs"/>
              </a:rPr>
              <a:t>ein</a:t>
            </a:r>
            <a:r>
              <a:rPr lang="nb-NO" sz="1200" b="0" i="0" u="none" strike="noStrike" kern="1200">
                <a:solidFill>
                  <a:schemeClr val="tx1"/>
                </a:solidFill>
                <a:effectLst/>
                <a:latin typeface="+mn-lt"/>
                <a:ea typeface="+mn-ea"/>
                <a:cs typeface="+mn-cs"/>
              </a:rPr>
              <a:t> </a:t>
            </a:r>
            <a:r>
              <a:rPr lang="nb-NO" sz="1200" b="0" i="0" u="none" strike="noStrike" kern="1200" err="1">
                <a:solidFill>
                  <a:schemeClr val="tx1"/>
                </a:solidFill>
                <a:effectLst/>
                <a:latin typeface="+mn-lt"/>
                <a:ea typeface="+mn-ea"/>
                <a:cs typeface="+mn-cs"/>
              </a:rPr>
              <a:t>pratar</a:t>
            </a:r>
            <a:r>
              <a:rPr lang="nb-NO" sz="1200" b="0" i="0" u="none" strike="noStrike" kern="1200">
                <a:solidFill>
                  <a:schemeClr val="tx1"/>
                </a:solidFill>
                <a:effectLst/>
                <a:latin typeface="+mn-lt"/>
                <a:ea typeface="+mn-ea"/>
                <a:cs typeface="+mn-cs"/>
              </a:rPr>
              <a:t> om </a:t>
            </a:r>
            <a:r>
              <a:rPr lang="nb-NO" sz="1200" b="0" i="0" u="none" strike="noStrike" kern="1200" err="1">
                <a:solidFill>
                  <a:schemeClr val="tx1"/>
                </a:solidFill>
                <a:effectLst/>
                <a:latin typeface="+mn-lt"/>
                <a:ea typeface="+mn-ea"/>
                <a:cs typeface="+mn-cs"/>
              </a:rPr>
              <a:t>samarbeidsrutinar</a:t>
            </a:r>
            <a:r>
              <a:rPr lang="nb-NO" sz="1200" b="0" i="0" u="none" strike="noStrike" kern="1200">
                <a:solidFill>
                  <a:schemeClr val="tx1"/>
                </a:solidFill>
                <a:effectLst/>
                <a:latin typeface="+mn-lt"/>
                <a:ea typeface="+mn-ea"/>
                <a:cs typeface="+mn-cs"/>
              </a:rPr>
              <a:t>, rolla som folkevald og kva saker dykk skal prioritere det </a:t>
            </a:r>
            <a:r>
              <a:rPr lang="nb-NO" sz="1200" b="0" i="0" u="none" strike="noStrike" kern="1200" err="1">
                <a:solidFill>
                  <a:schemeClr val="tx1"/>
                </a:solidFill>
                <a:effectLst/>
                <a:latin typeface="+mn-lt"/>
                <a:ea typeface="+mn-ea"/>
                <a:cs typeface="+mn-cs"/>
              </a:rPr>
              <a:t>komandre</a:t>
            </a:r>
            <a:r>
              <a:rPr lang="nb-NO" sz="1200" b="0" i="0" u="none" strike="noStrike" kern="1200">
                <a:solidFill>
                  <a:schemeClr val="tx1"/>
                </a:solidFill>
                <a:effectLst/>
                <a:latin typeface="+mn-lt"/>
                <a:ea typeface="+mn-ea"/>
                <a:cs typeface="+mn-cs"/>
              </a:rPr>
              <a:t> året. </a:t>
            </a:r>
          </a:p>
          <a:p>
            <a:endParaRPr lang="nb-NO" sz="1200" b="0" i="0" u="none" strike="noStrike" kern="1200">
              <a:solidFill>
                <a:schemeClr val="tx1"/>
              </a:solidFill>
              <a:effectLst/>
              <a:latin typeface="+mn-lt"/>
              <a:ea typeface="+mn-ea"/>
              <a:cs typeface="+mn-cs"/>
            </a:endParaRPr>
          </a:p>
          <a:p>
            <a:r>
              <a:rPr lang="nb-NO" sz="1200" b="0" i="0" u="none" strike="noStrike" kern="1200">
                <a:solidFill>
                  <a:schemeClr val="tx1"/>
                </a:solidFill>
                <a:effectLst/>
                <a:latin typeface="+mn-lt"/>
                <a:ea typeface="+mn-ea"/>
                <a:cs typeface="+mn-cs"/>
              </a:rPr>
              <a:t>Dersom det dukker opp politiske uenigheter mellom styret og kommunestyregruppa er det viktig å huske på hva programmet dere har vedtatt sier. Har lokallaget inngått politiske avtaler så vil det også selvfølgelig legge føringer på arbeidet i perioden. Dukker det opp saker som ikke er avklart i program eller avtaler som har stor betydning for kommunen kan det være lurt å la hele lokallaget være med å avgjøre partiets standpunkt på et medlemsmøte. </a:t>
            </a:r>
            <a:br>
              <a:rPr lang="nb-NO" sz="1200" b="0" i="0" u="none" strike="noStrike" kern="1200">
                <a:solidFill>
                  <a:schemeClr val="tx1"/>
                </a:solidFill>
                <a:effectLst/>
                <a:latin typeface="+mn-lt"/>
                <a:ea typeface="+mn-ea"/>
                <a:cs typeface="+mn-cs"/>
              </a:rPr>
            </a:br>
            <a:endParaRPr lang="nb-NO" sz="1200" b="0" i="0" u="none" strike="noStrike" kern="1200">
              <a:solidFill>
                <a:schemeClr val="tx1"/>
              </a:solidFill>
              <a:effectLst/>
              <a:latin typeface="+mn-lt"/>
              <a:ea typeface="+mn-ea"/>
              <a:cs typeface="+mn-cs"/>
            </a:endParaRPr>
          </a:p>
          <a:p>
            <a:r>
              <a:rPr lang="nb-NO" sz="1200" b="0" i="0" u="none" strike="noStrike" kern="1200">
                <a:solidFill>
                  <a:schemeClr val="tx1"/>
                </a:solidFill>
                <a:effectLst/>
                <a:latin typeface="+mn-lt"/>
                <a:ea typeface="+mn-ea"/>
                <a:cs typeface="+mn-cs"/>
              </a:rPr>
              <a:t>Dersom noe blir helt fastlåst mellom styret og kommunestyregruppa er det verdt å merke seg at ved uenighet i politiske saker, kan lokallagsstyret fatte bindende vedtak overfor representantene i kommunestyret. </a:t>
            </a:r>
            <a:r>
              <a:rPr lang="en-GB"/>
              <a:t>Saka </a:t>
            </a:r>
            <a:r>
              <a:rPr lang="en-GB" err="1"/>
              <a:t>skal</a:t>
            </a:r>
            <a:r>
              <a:rPr lang="en-GB"/>
              <a:t> </a:t>
            </a:r>
            <a:r>
              <a:rPr lang="en-GB" err="1"/>
              <a:t>være</a:t>
            </a:r>
            <a:r>
              <a:rPr lang="en-GB"/>
              <a:t> </a:t>
            </a:r>
            <a:r>
              <a:rPr lang="en-GB" err="1"/>
              <a:t>satt</a:t>
            </a:r>
            <a:r>
              <a:rPr lang="en-GB"/>
              <a:t> </a:t>
            </a:r>
            <a:r>
              <a:rPr lang="en-GB" err="1"/>
              <a:t>opp</a:t>
            </a:r>
            <a:r>
              <a:rPr lang="en-GB"/>
              <a:t> </a:t>
            </a:r>
            <a:r>
              <a:rPr lang="en-GB" err="1"/>
              <a:t>på</a:t>
            </a:r>
            <a:r>
              <a:rPr lang="en-GB"/>
              <a:t> </a:t>
            </a:r>
            <a:r>
              <a:rPr lang="en-GB" err="1"/>
              <a:t>dagsorden</a:t>
            </a:r>
            <a:r>
              <a:rPr lang="en-GB"/>
              <a:t>, </a:t>
            </a:r>
            <a:r>
              <a:rPr lang="en-GB" err="1"/>
              <a:t>og</a:t>
            </a:r>
            <a:r>
              <a:rPr lang="en-GB"/>
              <a:t> </a:t>
            </a:r>
            <a:r>
              <a:rPr lang="en-GB" err="1"/>
              <a:t>kommunestyregruppa</a:t>
            </a:r>
            <a:r>
              <a:rPr lang="en-GB"/>
              <a:t> </a:t>
            </a:r>
            <a:r>
              <a:rPr lang="en-GB" err="1"/>
              <a:t>skal</a:t>
            </a:r>
            <a:r>
              <a:rPr lang="en-GB"/>
              <a:t> </a:t>
            </a:r>
            <a:r>
              <a:rPr lang="en-GB" err="1"/>
              <a:t>være</a:t>
            </a:r>
            <a:r>
              <a:rPr lang="en-GB"/>
              <a:t> </a:t>
            </a:r>
            <a:r>
              <a:rPr lang="en-GB" err="1"/>
              <a:t>innkalt</a:t>
            </a:r>
            <a:r>
              <a:rPr lang="en-GB"/>
              <a:t> </a:t>
            </a:r>
            <a:r>
              <a:rPr lang="en-GB" err="1"/>
              <a:t>til</a:t>
            </a:r>
            <a:r>
              <a:rPr lang="en-GB"/>
              <a:t> </a:t>
            </a:r>
            <a:r>
              <a:rPr lang="en-GB" err="1"/>
              <a:t>møtet</a:t>
            </a:r>
            <a:r>
              <a:rPr lang="en-GB"/>
              <a:t>. </a:t>
            </a:r>
            <a:r>
              <a:rPr lang="nb-NO" sz="1200" b="0" i="0" u="none" strike="noStrike" kern="1200">
                <a:solidFill>
                  <a:schemeClr val="tx1"/>
                </a:solidFill>
                <a:effectLst/>
                <a:latin typeface="+mn-lt"/>
                <a:ea typeface="+mn-ea"/>
                <a:cs typeface="+mn-cs"/>
              </a:rPr>
              <a:t> Slike vedtak skal man ikke ta lett på og bør benyttes som siste utvei. </a:t>
            </a:r>
          </a:p>
          <a:p>
            <a:br>
              <a:rPr lang="nb-NO"/>
            </a:br>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32</a:t>
            </a:fld>
            <a:endParaRPr lang="nb-NO"/>
          </a:p>
        </p:txBody>
      </p:sp>
    </p:spTree>
    <p:extLst>
      <p:ext uri="{BB962C8B-B14F-4D97-AF65-F5344CB8AC3E}">
        <p14:creationId xmlns:p14="http://schemas.microsoft.com/office/powerpoint/2010/main" val="4132876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err="1"/>
              <a:t>Forelesingsnotat</a:t>
            </a:r>
            <a:r>
              <a:rPr lang="nb-NO" b="1"/>
              <a:t>:</a:t>
            </a:r>
          </a:p>
          <a:p>
            <a:endParaRPr lang="nn-NO"/>
          </a:p>
          <a:p>
            <a:r>
              <a:rPr lang="nn-NO"/>
              <a:t>På SV sine nettsider finn du undersida Ressursbanken. Dette er ei dynamisk side, som alltid skal vere oppdatert med det du treng. Lista her viser berre nokre av dei ressursane du finn i ressursbanken.</a:t>
            </a:r>
          </a:p>
          <a:p>
            <a:endParaRPr lang="nn-NO"/>
          </a:p>
          <a:p>
            <a:r>
              <a:rPr lang="nn-NO"/>
              <a:t>(Vis gjerne Ressursbanken på nettsidene, og vis fram nokre utvalte ressursar. </a:t>
            </a:r>
            <a:r>
              <a:rPr lang="nn-NO" err="1"/>
              <a:t>https</a:t>
            </a:r>
            <a:r>
              <a:rPr lang="nn-NO"/>
              <a:t>://</a:t>
            </a:r>
            <a:r>
              <a:rPr lang="nn-NO" err="1"/>
              <a:t>www.sv.no</a:t>
            </a:r>
            <a:r>
              <a:rPr lang="nn-NO"/>
              <a:t>/ressursbanken/  Om du ikkje går inn på nett, så gå gjennom lista på lysarket).</a:t>
            </a:r>
          </a:p>
          <a:p>
            <a:r>
              <a:rPr lang="nn-NO"/>
              <a:t> </a:t>
            </a:r>
          </a:p>
        </p:txBody>
      </p:sp>
      <p:sp>
        <p:nvSpPr>
          <p:cNvPr id="4" name="Plassholder for lysbildenummer 3"/>
          <p:cNvSpPr>
            <a:spLocks noGrp="1"/>
          </p:cNvSpPr>
          <p:nvPr>
            <p:ph type="sldNum" sz="quarter" idx="5"/>
          </p:nvPr>
        </p:nvSpPr>
        <p:spPr/>
        <p:txBody>
          <a:bodyPr/>
          <a:lstStyle/>
          <a:p>
            <a:fld id="{ABFA6777-0770-B24C-A92B-F9F5A0486F6D}" type="slidenum">
              <a:rPr lang="nb-NO" smtClean="0"/>
              <a:t>34</a:t>
            </a:fld>
            <a:endParaRPr lang="nb-NO"/>
          </a:p>
        </p:txBody>
      </p:sp>
    </p:spTree>
    <p:extLst>
      <p:ext uri="{BB962C8B-B14F-4D97-AF65-F5344CB8AC3E}">
        <p14:creationId xmlns:p14="http://schemas.microsoft.com/office/powerpoint/2010/main" val="1634008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a:t>Forelesingsnotat</a:t>
            </a:r>
            <a:r>
              <a:rPr lang="nn-NO"/>
              <a:t>:</a:t>
            </a:r>
          </a:p>
          <a:p>
            <a:r>
              <a:rPr lang="nn-NO" b="0"/>
              <a:t>Ein av ressursane du finn på Ressursbanken, er lokallagshandboka. Denne kan de også bestille gratis frå nettbutikken vår.</a:t>
            </a:r>
          </a:p>
          <a:p>
            <a:endParaRPr lang="nn-NO" b="0"/>
          </a:p>
          <a:p>
            <a:r>
              <a:rPr lang="nn-NO" b="0"/>
              <a:t>Lokallagshandboka gir råd og tips om det meste, og fleire av dei </a:t>
            </a:r>
            <a:r>
              <a:rPr lang="nn-NO" b="0" err="1"/>
              <a:t>temaene</a:t>
            </a:r>
            <a:r>
              <a:rPr lang="nn-NO" b="0"/>
              <a:t> vi har vore inne på i dag, er henta frå denne handboka.</a:t>
            </a:r>
          </a:p>
          <a:p>
            <a:endParaRPr lang="nn-NO" b="0"/>
          </a:p>
          <a:p>
            <a:r>
              <a:rPr lang="nn-NO" b="0"/>
              <a:t>Denne </a:t>
            </a:r>
            <a:r>
              <a:rPr lang="nn-NO" b="0" err="1"/>
              <a:t>anbefalar</a:t>
            </a:r>
            <a:r>
              <a:rPr lang="nn-NO" b="0"/>
              <a:t> eg alle om å lese, og bruke aktivt!</a:t>
            </a:r>
          </a:p>
        </p:txBody>
      </p:sp>
      <p:sp>
        <p:nvSpPr>
          <p:cNvPr id="4" name="Plassholder for lysbildenummer 3"/>
          <p:cNvSpPr>
            <a:spLocks noGrp="1"/>
          </p:cNvSpPr>
          <p:nvPr>
            <p:ph type="sldNum" sz="quarter" idx="5"/>
          </p:nvPr>
        </p:nvSpPr>
        <p:spPr/>
        <p:txBody>
          <a:bodyPr/>
          <a:lstStyle/>
          <a:p>
            <a:fld id="{ABFA6777-0770-B24C-A92B-F9F5A0486F6D}" type="slidenum">
              <a:rPr lang="nb-NO" smtClean="0"/>
              <a:t>35</a:t>
            </a:fld>
            <a:endParaRPr lang="nb-NO"/>
          </a:p>
        </p:txBody>
      </p:sp>
    </p:spTree>
    <p:extLst>
      <p:ext uri="{BB962C8B-B14F-4D97-AF65-F5344CB8AC3E}">
        <p14:creationId xmlns:p14="http://schemas.microsoft.com/office/powerpoint/2010/main" val="2340826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b="1" kern="1200" noProof="0">
                <a:solidFill>
                  <a:schemeClr val="tx1"/>
                </a:solidFill>
                <a:effectLst/>
                <a:latin typeface="+mn-lt"/>
                <a:ea typeface="+mn-ea"/>
                <a:cs typeface="+mn-cs"/>
              </a:rPr>
              <a:t>Forelesingsnotat:</a:t>
            </a:r>
          </a:p>
          <a:p>
            <a:r>
              <a:rPr lang="nn-NO" sz="1200" kern="1200" noProof="0">
                <a:solidFill>
                  <a:schemeClr val="tx1"/>
                </a:solidFill>
                <a:effectLst/>
                <a:latin typeface="+mn-lt"/>
                <a:ea typeface="+mn-ea"/>
                <a:cs typeface="+mn-cs"/>
              </a:rPr>
              <a:t>SV sine vedtekter fastset at styret skal veljast på årsmøtet, og ha minst tre medlemmer. Det er ingen ting i vegen for at de kan ha fleire styremedlemmer enn dette. Det må laget sjølv avgjere, både ut frå størrelse på laget og ut frå kva oppgåver styret har.</a:t>
            </a:r>
          </a:p>
          <a:p>
            <a:endParaRPr lang="nn-NO" sz="1200" kern="1200" noProof="0">
              <a:solidFill>
                <a:schemeClr val="tx1"/>
              </a:solidFill>
              <a:effectLst/>
              <a:latin typeface="+mn-lt"/>
              <a:ea typeface="+mn-ea"/>
              <a:cs typeface="+mn-cs"/>
            </a:endParaRPr>
          </a:p>
          <a:p>
            <a:r>
              <a:rPr lang="nn-NO" sz="1200" kern="1200" noProof="0">
                <a:solidFill>
                  <a:schemeClr val="tx1"/>
                </a:solidFill>
                <a:effectLst/>
                <a:latin typeface="+mn-lt"/>
                <a:ea typeface="+mn-ea"/>
                <a:cs typeface="+mn-cs"/>
              </a:rPr>
              <a:t>Styret sitt ansvar er å leie lokallaget mellom </a:t>
            </a:r>
            <a:r>
              <a:rPr lang="nn-NO" sz="1200" kern="1200" noProof="0" err="1">
                <a:solidFill>
                  <a:schemeClr val="tx1"/>
                </a:solidFill>
                <a:effectLst/>
                <a:latin typeface="+mn-lt"/>
                <a:ea typeface="+mn-ea"/>
                <a:cs typeface="+mn-cs"/>
              </a:rPr>
              <a:t>årsmøta</a:t>
            </a:r>
            <a:r>
              <a:rPr lang="nn-NO" sz="1200" kern="1200" noProof="0">
                <a:solidFill>
                  <a:schemeClr val="tx1"/>
                </a:solidFill>
                <a:effectLst/>
                <a:latin typeface="+mn-lt"/>
                <a:ea typeface="+mn-ea"/>
                <a:cs typeface="+mn-cs"/>
              </a:rPr>
              <a:t>, og følgje opp dei vedtaka medlemmene har gjort her. </a:t>
            </a:r>
          </a:p>
          <a:p>
            <a:endParaRPr lang="nn-NO" sz="1200" kern="1200" noProof="0">
              <a:solidFill>
                <a:schemeClr val="tx1"/>
              </a:solidFill>
              <a:effectLst/>
              <a:latin typeface="+mn-lt"/>
              <a:ea typeface="+mn-ea"/>
              <a:cs typeface="+mn-cs"/>
            </a:endParaRPr>
          </a:p>
          <a:p>
            <a:r>
              <a:rPr lang="nn-NO" sz="1200" kern="1200" noProof="0">
                <a:solidFill>
                  <a:schemeClr val="tx1"/>
                </a:solidFill>
                <a:effectLst/>
                <a:latin typeface="+mn-lt"/>
                <a:ea typeface="+mn-ea"/>
                <a:cs typeface="+mn-cs"/>
              </a:rPr>
              <a:t>Hovudoppgåva er å utvikle lokal politikk, jobbe for gjennomslag for laget sine politiske prioriteringar, og å skolere og følgje opp medlemmene. </a:t>
            </a:r>
          </a:p>
          <a:p>
            <a:endParaRPr lang="nn-NO" noProof="0"/>
          </a:p>
          <a:p>
            <a:r>
              <a:rPr lang="nn-NO" sz="1200" kern="1200" noProof="0">
                <a:solidFill>
                  <a:schemeClr val="tx1"/>
                </a:solidFill>
                <a:effectLst/>
                <a:latin typeface="+mn-lt"/>
                <a:ea typeface="+mn-ea"/>
                <a:cs typeface="+mn-cs"/>
              </a:rPr>
              <a:t>Styret si rolle, oppgåver og samansetjing varierer mellom lokallaga, men styre har alltid det overordna ansvaret for å følge opp lokallaget sin arbeidsplan, laget sin økonomi og å halde kontakten med fylkeslaget og partiet sentralt. </a:t>
            </a:r>
            <a:endParaRPr lang="nn-NO" noProof="0"/>
          </a:p>
          <a:p>
            <a:endParaRPr lang="nn-NO" noProof="0"/>
          </a:p>
        </p:txBody>
      </p:sp>
      <p:sp>
        <p:nvSpPr>
          <p:cNvPr id="4" name="Plassholder for lysbildenummer 3"/>
          <p:cNvSpPr>
            <a:spLocks noGrp="1"/>
          </p:cNvSpPr>
          <p:nvPr>
            <p:ph type="sldNum" sz="quarter" idx="5"/>
          </p:nvPr>
        </p:nvSpPr>
        <p:spPr/>
        <p:txBody>
          <a:bodyPr/>
          <a:lstStyle/>
          <a:p>
            <a:fld id="{ABFA6777-0770-B24C-A92B-F9F5A0486F6D}" type="slidenum">
              <a:rPr lang="nb-NO" smtClean="0"/>
              <a:t>4</a:t>
            </a:fld>
            <a:endParaRPr lang="nb-NO"/>
          </a:p>
        </p:txBody>
      </p:sp>
    </p:spTree>
    <p:extLst>
      <p:ext uri="{BB962C8B-B14F-4D97-AF65-F5344CB8AC3E}">
        <p14:creationId xmlns:p14="http://schemas.microsoft.com/office/powerpoint/2010/main" val="3076444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a:t>Forelesingsnotat:</a:t>
            </a:r>
          </a:p>
          <a:p>
            <a:r>
              <a:rPr lang="nn-NO" b="0"/>
              <a:t>På </a:t>
            </a:r>
            <a:r>
              <a:rPr lang="nn-NO" b="0" err="1"/>
              <a:t>folkevaltportalen</a:t>
            </a:r>
            <a:r>
              <a:rPr lang="nn-NO" b="0"/>
              <a:t> finn de tips og råd for det lokale </a:t>
            </a:r>
            <a:r>
              <a:rPr lang="nn-NO" b="0" err="1"/>
              <a:t>folkevaltarbeidet</a:t>
            </a:r>
            <a:r>
              <a:rPr lang="nn-NO" b="0"/>
              <a:t>. Denne blir oppdatert med aktuelle saker for arbeidet som SV-</a:t>
            </a:r>
            <a:r>
              <a:rPr lang="nn-NO" b="0" err="1"/>
              <a:t>folkevalgt</a:t>
            </a:r>
            <a:r>
              <a:rPr lang="nn-NO" b="0"/>
              <a:t>.</a:t>
            </a:r>
          </a:p>
          <a:p>
            <a:endParaRPr lang="nn-NO" b="0"/>
          </a:p>
          <a:p>
            <a:r>
              <a:rPr lang="nn-NO" b="0"/>
              <a:t>(Vis gjerne denne på nettet: </a:t>
            </a:r>
            <a:r>
              <a:rPr lang="nn-NO" b="0" err="1"/>
              <a:t>https</a:t>
            </a:r>
            <a:r>
              <a:rPr lang="nn-NO" b="0"/>
              <a:t>://</a:t>
            </a:r>
            <a:r>
              <a:rPr lang="nn-NO" b="0" err="1"/>
              <a:t>www.sv.no</a:t>
            </a:r>
            <a:r>
              <a:rPr lang="nn-NO" b="0"/>
              <a:t>/</a:t>
            </a:r>
            <a:r>
              <a:rPr lang="nn-NO" b="0" err="1"/>
              <a:t>folkevalgt</a:t>
            </a:r>
            <a:r>
              <a:rPr lang="nn-NO" b="0"/>
              <a:t>/) </a:t>
            </a:r>
          </a:p>
        </p:txBody>
      </p:sp>
      <p:sp>
        <p:nvSpPr>
          <p:cNvPr id="4" name="Plassholder for lysbildenummer 3"/>
          <p:cNvSpPr>
            <a:spLocks noGrp="1"/>
          </p:cNvSpPr>
          <p:nvPr>
            <p:ph type="sldNum" sz="quarter" idx="5"/>
          </p:nvPr>
        </p:nvSpPr>
        <p:spPr/>
        <p:txBody>
          <a:bodyPr/>
          <a:lstStyle/>
          <a:p>
            <a:fld id="{ABFA6777-0770-B24C-A92B-F9F5A0486F6D}" type="slidenum">
              <a:rPr lang="nb-NO" smtClean="0"/>
              <a:t>36</a:t>
            </a:fld>
            <a:endParaRPr lang="nb-NO"/>
          </a:p>
        </p:txBody>
      </p:sp>
    </p:spTree>
    <p:extLst>
      <p:ext uri="{BB962C8B-B14F-4D97-AF65-F5344CB8AC3E}">
        <p14:creationId xmlns:p14="http://schemas.microsoft.com/office/powerpoint/2010/main" val="3098851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err="1"/>
              <a:t>Forelesingsnotat</a:t>
            </a:r>
            <a:endParaRPr lang="nb-NO" b="1"/>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SV har </a:t>
            </a:r>
            <a:r>
              <a:rPr lang="nb-NO" err="1"/>
              <a:t>eit</a:t>
            </a:r>
            <a:r>
              <a:rPr lang="nb-NO"/>
              <a:t> eige organisasjonsfond, der lokal- og fylkeslag kan </a:t>
            </a:r>
            <a:r>
              <a:rPr lang="nb-NO" err="1"/>
              <a:t>søkje</a:t>
            </a:r>
            <a:r>
              <a:rPr lang="nb-NO"/>
              <a:t> om </a:t>
            </a:r>
            <a:r>
              <a:rPr lang="nb-NO" err="1"/>
              <a:t>pengar</a:t>
            </a:r>
            <a:r>
              <a:rPr lang="nb-NO"/>
              <a:t> til lokal aktivitet.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Det blir </a:t>
            </a:r>
            <a:r>
              <a:rPr lang="nb-NO" err="1"/>
              <a:t>ikkje</a:t>
            </a:r>
            <a:r>
              <a:rPr lang="nb-NO"/>
              <a:t> gitt </a:t>
            </a:r>
            <a:r>
              <a:rPr lang="nb-NO" err="1"/>
              <a:t>midlar</a:t>
            </a:r>
            <a:r>
              <a:rPr lang="nb-NO"/>
              <a:t> til ordinær drift, men til </a:t>
            </a:r>
            <a:r>
              <a:rPr lang="nb-NO" err="1"/>
              <a:t>aktivtetar</a:t>
            </a:r>
            <a:r>
              <a:rPr lang="nb-NO"/>
              <a:t> som kan utvikle og styrke laget.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Søknader må </a:t>
            </a:r>
            <a:r>
              <a:rPr lang="nb-NO" err="1"/>
              <a:t>vere</a:t>
            </a:r>
            <a:r>
              <a:rPr lang="nb-NO"/>
              <a:t> partikontoret i hende </a:t>
            </a:r>
            <a:r>
              <a:rPr lang="nb-NO" err="1"/>
              <a:t>seinast</a:t>
            </a:r>
            <a:r>
              <a:rPr lang="nb-NO"/>
              <a:t> ei veke før gjennomføring av prosjektet.</a:t>
            </a:r>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37</a:t>
            </a:fld>
            <a:endParaRPr lang="nb-NO"/>
          </a:p>
        </p:txBody>
      </p:sp>
    </p:spTree>
    <p:extLst>
      <p:ext uri="{BB962C8B-B14F-4D97-AF65-F5344CB8AC3E}">
        <p14:creationId xmlns:p14="http://schemas.microsoft.com/office/powerpoint/2010/main" val="4041822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a:t>Forelesingsnotat:</a:t>
            </a:r>
            <a:br>
              <a:rPr lang="nn-NO" b="1"/>
            </a:br>
            <a:r>
              <a:rPr lang="nn-NO" b="0"/>
              <a:t>Eit undervurdert verktøy er telefon eller e-post! Ein god ressurs er først og fremst fylkessekretæren din. Alle fylkeslag har ein tilsett fylkessekretær, som du kan kontakte om det er noko du lurer på. </a:t>
            </a:r>
          </a:p>
          <a:p>
            <a:endParaRPr lang="nn-NO" b="0"/>
          </a:p>
          <a:p>
            <a:r>
              <a:rPr lang="nn-NO" b="0"/>
              <a:t>Du kan også ta kontakt med SV sitt partikontor eller sekretariatet på Stortinget om det er noko du treng hjelp til. Men fylkessekretæren kan ofte gje deg råd på vegen, også om kven du kan kontakte direkte.</a:t>
            </a:r>
          </a:p>
        </p:txBody>
      </p:sp>
      <p:sp>
        <p:nvSpPr>
          <p:cNvPr id="4" name="Plassholder for lysbildenummer 3"/>
          <p:cNvSpPr>
            <a:spLocks noGrp="1"/>
          </p:cNvSpPr>
          <p:nvPr>
            <p:ph type="sldNum" sz="quarter" idx="5"/>
          </p:nvPr>
        </p:nvSpPr>
        <p:spPr/>
        <p:txBody>
          <a:bodyPr/>
          <a:lstStyle/>
          <a:p>
            <a:fld id="{ABFA6777-0770-B24C-A92B-F9F5A0486F6D}" type="slidenum">
              <a:rPr lang="nb-NO" smtClean="0"/>
              <a:t>38</a:t>
            </a:fld>
            <a:endParaRPr lang="nb-NO"/>
          </a:p>
        </p:txBody>
      </p:sp>
    </p:spTree>
    <p:extLst>
      <p:ext uri="{BB962C8B-B14F-4D97-AF65-F5344CB8AC3E}">
        <p14:creationId xmlns:p14="http://schemas.microsoft.com/office/powerpoint/2010/main" val="3635628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a:t>Forelesingsnotat</a:t>
            </a:r>
          </a:p>
          <a:p>
            <a:endParaRPr lang="nn-NO"/>
          </a:p>
          <a:p>
            <a:r>
              <a:rPr lang="nn-NO"/>
              <a:t>Då har vi kome til endes i dag. Eg håper dette har vore lærerikt for dykk, og at de har fått nokre tips til lokallagsarbeidet. </a:t>
            </a:r>
          </a:p>
          <a:p>
            <a:endParaRPr lang="nn-NO"/>
          </a:p>
          <a:p>
            <a:r>
              <a:rPr lang="nn-NO"/>
              <a:t>Takk for i dag!</a:t>
            </a:r>
          </a:p>
        </p:txBody>
      </p:sp>
      <p:sp>
        <p:nvSpPr>
          <p:cNvPr id="4" name="Plassholder for lysbildenummer 3"/>
          <p:cNvSpPr>
            <a:spLocks noGrp="1"/>
          </p:cNvSpPr>
          <p:nvPr>
            <p:ph type="sldNum" sz="quarter" idx="5"/>
          </p:nvPr>
        </p:nvSpPr>
        <p:spPr/>
        <p:txBody>
          <a:bodyPr/>
          <a:lstStyle/>
          <a:p>
            <a:fld id="{ABFA6777-0770-B24C-A92B-F9F5A0486F6D}" type="slidenum">
              <a:rPr lang="nb-NO" smtClean="0"/>
              <a:t>39</a:t>
            </a:fld>
            <a:endParaRPr lang="nb-NO"/>
          </a:p>
        </p:txBody>
      </p:sp>
    </p:spTree>
    <p:extLst>
      <p:ext uri="{BB962C8B-B14F-4D97-AF65-F5344CB8AC3E}">
        <p14:creationId xmlns:p14="http://schemas.microsoft.com/office/powerpoint/2010/main" val="170476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a:solidFill>
                  <a:schemeClr val="tx1"/>
                </a:solidFill>
                <a:effectLst/>
                <a:latin typeface="+mn-lt"/>
                <a:ea typeface="+mn-ea"/>
                <a:cs typeface="+mn-cs"/>
              </a:rPr>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kern="1200" noProof="0">
                <a:solidFill>
                  <a:schemeClr val="tx1"/>
                </a:solidFill>
                <a:effectLst/>
                <a:latin typeface="+mn-lt"/>
                <a:ea typeface="+mn-ea"/>
                <a:cs typeface="+mn-cs"/>
              </a:rPr>
              <a:t>Her ser de ei meir utfyllande liste, som seier litt meir om dei praktiske oppgåvene styret har ansar for.</a:t>
            </a:r>
            <a:r>
              <a:rPr lang="nn-NO" sz="1200" kern="1200">
                <a:solidFill>
                  <a:schemeClr val="tx1"/>
                </a:solidFill>
                <a:effectLst/>
                <a:latin typeface="+mn-lt"/>
                <a:ea typeface="+mn-ea"/>
                <a:cs typeface="+mn-cs"/>
              </a:rPr>
              <a:t> Dette er felles for alle lag, men størrelsen på laget avgjer ofte kor omfattande dei ulike punkta er.</a:t>
            </a:r>
            <a:endParaRPr lang="nn-NO" sz="1200" b="0" kern="1200" noProof="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a:solidFill>
                  <a:schemeClr val="tx1"/>
                </a:solidFill>
                <a:effectLst/>
                <a:latin typeface="+mn-lt"/>
                <a:ea typeface="+mn-ea"/>
                <a:cs typeface="+mn-cs"/>
              </a:rPr>
              <a:t>Det er </a:t>
            </a:r>
            <a:r>
              <a:rPr lang="nn-NO" sz="1200" kern="1200" err="1">
                <a:solidFill>
                  <a:schemeClr val="tx1"/>
                </a:solidFill>
                <a:effectLst/>
                <a:latin typeface="+mn-lt"/>
                <a:ea typeface="+mn-ea"/>
                <a:cs typeface="+mn-cs"/>
              </a:rPr>
              <a:t>årsmøtet</a:t>
            </a:r>
            <a:r>
              <a:rPr lang="nn-NO" sz="1200" kern="1200">
                <a:solidFill>
                  <a:schemeClr val="tx1"/>
                </a:solidFill>
                <a:effectLst/>
                <a:latin typeface="+mn-lt"/>
                <a:ea typeface="+mn-ea"/>
                <a:cs typeface="+mn-cs"/>
              </a:rPr>
              <a:t> som vedtek kva oppgåver styret skal prioritere i kvart enkelt </a:t>
            </a:r>
            <a:r>
              <a:rPr lang="nn-NO" sz="1200" kern="1200" err="1">
                <a:solidFill>
                  <a:schemeClr val="tx1"/>
                </a:solidFill>
                <a:effectLst/>
                <a:latin typeface="+mn-lt"/>
                <a:ea typeface="+mn-ea"/>
                <a:cs typeface="+mn-cs"/>
              </a:rPr>
              <a:t>år</a:t>
            </a:r>
            <a:r>
              <a:rPr lang="nn-NO" sz="1200" kern="1200">
                <a:solidFill>
                  <a:schemeClr val="tx1"/>
                </a:solidFill>
                <a:effectLst/>
                <a:latin typeface="+mn-lt"/>
                <a:ea typeface="+mn-ea"/>
                <a:cs typeface="+mn-cs"/>
              </a:rPr>
              <a:t>, ofte - og aller helst - gjennom ein arbeidsplan med tilhøyrande budsjett.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a:solidFill>
                  <a:schemeClr val="tx1"/>
                </a:solidFill>
                <a:effectLst/>
                <a:latin typeface="+mn-lt"/>
                <a:ea typeface="+mn-ea"/>
                <a:cs typeface="+mn-cs"/>
              </a:rPr>
              <a:t>(Gå gjennom lista på lysarket)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a:solidFill>
                  <a:schemeClr val="tx1"/>
                </a:solidFill>
                <a:effectLst/>
                <a:latin typeface="+mn-lt"/>
                <a:ea typeface="+mn-ea"/>
                <a:cs typeface="+mn-cs"/>
              </a:rPr>
              <a:t>Det er ikkje nødvendigvis styret som må gjennomføre alle oppgåvene. Nokre av oppgåvene kan delegarast, men det er styret sitt ansvar at dei faktisk blir gjort.</a:t>
            </a:r>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5</a:t>
            </a:fld>
            <a:endParaRPr lang="nb-NO"/>
          </a:p>
        </p:txBody>
      </p:sp>
    </p:spTree>
    <p:extLst>
      <p:ext uri="{BB962C8B-B14F-4D97-AF65-F5344CB8AC3E}">
        <p14:creationId xmlns:p14="http://schemas.microsoft.com/office/powerpoint/2010/main" val="171054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a:t>Det er ulike </a:t>
            </a:r>
            <a:r>
              <a:rPr lang="nn-NO" err="1"/>
              <a:t>måter</a:t>
            </a:r>
            <a:r>
              <a:rPr lang="nn-NO"/>
              <a:t> å organisere styrearbeidet på, og ofte avhenger dette både av lagets størrelse og </a:t>
            </a:r>
            <a:r>
              <a:rPr lang="nn-NO" err="1"/>
              <a:t>ambisjoner</a:t>
            </a:r>
            <a:r>
              <a:rPr lang="nn-NO"/>
              <a:t>. Laget bør derfor ha et bevisst forhold til </a:t>
            </a:r>
            <a:r>
              <a:rPr lang="nn-NO" err="1"/>
              <a:t>hvilke</a:t>
            </a:r>
            <a:r>
              <a:rPr lang="nn-NO"/>
              <a:t> roller man bør ha. Alle lag bør uansett ha </a:t>
            </a:r>
            <a:r>
              <a:rPr lang="nb-NO" sz="1200" kern="1200">
                <a:solidFill>
                  <a:schemeClr val="tx1"/>
                </a:solidFill>
                <a:effectLst/>
                <a:latin typeface="+mn-lt"/>
                <a:ea typeface="+mn-ea"/>
                <a:cs typeface="+mn-cs"/>
              </a:rPr>
              <a:t>en leder, sekretær og kasserer.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Utover det </a:t>
            </a:r>
            <a:r>
              <a:rPr lang="nb-NO" sz="1200" kern="1200" err="1">
                <a:solidFill>
                  <a:schemeClr val="tx1"/>
                </a:solidFill>
                <a:effectLst/>
                <a:latin typeface="+mn-lt"/>
                <a:ea typeface="+mn-ea"/>
                <a:cs typeface="+mn-cs"/>
              </a:rPr>
              <a:t>står</a:t>
            </a:r>
            <a:r>
              <a:rPr lang="nb-NO" sz="1200" kern="1200">
                <a:solidFill>
                  <a:schemeClr val="tx1"/>
                </a:solidFill>
                <a:effectLst/>
                <a:latin typeface="+mn-lt"/>
                <a:ea typeface="+mn-ea"/>
                <a:cs typeface="+mn-cs"/>
              </a:rPr>
              <a:t> lokallaget fritt til å velge antall styremedlemmer og varamedlemmer slik det passer for hvert enkelt lokallag. Dersom SU har et lokallag i kommunen er det vanlig at de har en representant i styret </a:t>
            </a:r>
            <a:r>
              <a:rPr lang="nb-NO" sz="1200" kern="1200" err="1">
                <a:solidFill>
                  <a:schemeClr val="tx1"/>
                </a:solidFill>
                <a:effectLst/>
                <a:latin typeface="+mn-lt"/>
                <a:ea typeface="+mn-ea"/>
                <a:cs typeface="+mn-cs"/>
              </a:rPr>
              <a:t>ogsa</a:t>
            </a:r>
            <a:r>
              <a:rPr lang="nb-NO"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t>Det er viktig å fordele ansvaret for ulike saksfelt eller enkeltsaker i styret, slik at ikke lederen har uforholdsmessig mye </a:t>
            </a:r>
            <a:r>
              <a:rPr lang="nb-NO" err="1"/>
              <a:t>oppgåver</a:t>
            </a:r>
            <a:r>
              <a:rPr lang="nb-NO"/>
              <a:t>.</a:t>
            </a:r>
          </a:p>
          <a:p>
            <a:endParaRPr lang="nn-NO"/>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Dere bør gjøre tydelige avklaringer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hva de ulike medlemmene i styret skal gjøre og ha ansvar for. Nyvalgte styremedlemmer har kanskje noen ideer om hva det vil si å sitte i styret og ikke minst hva de kan bidra med. Folk har forskjellige styrker og varierende arbeidskapasitet.  Derfor er det viktig at man tidlig kan enes om hvem som skal gjøre hva og hvilke oppgaver hvert enkelt styremedlem skal ha ansvar for.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t>Gode rutiner er alfa/omega, og skaper forutsigbarhet.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Styret bør diskutere forventningene til styrearbeidet raskt etter </a:t>
            </a:r>
            <a:r>
              <a:rPr lang="nb-NO" sz="1200" kern="1200" err="1">
                <a:solidFill>
                  <a:schemeClr val="tx1"/>
                </a:solidFill>
                <a:effectLst/>
                <a:latin typeface="+mn-lt"/>
                <a:ea typeface="+mn-ea"/>
                <a:cs typeface="+mn-cs"/>
              </a:rPr>
              <a:t>årsmøtet</a:t>
            </a:r>
            <a:r>
              <a:rPr lang="nb-NO" sz="1200" kern="1200">
                <a:solidFill>
                  <a:schemeClr val="tx1"/>
                </a:solidFill>
                <a:effectLst/>
                <a:latin typeface="+mn-lt"/>
                <a:ea typeface="+mn-ea"/>
                <a:cs typeface="+mn-cs"/>
              </a:rPr>
              <a:t> slik at det blir enklere å ta hensyn og sørge for et godt samarbeid. </a:t>
            </a:r>
            <a:endParaRPr lang="nb-NO"/>
          </a:p>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6</a:t>
            </a:fld>
            <a:endParaRPr lang="nb-NO"/>
          </a:p>
        </p:txBody>
      </p:sp>
    </p:spTree>
    <p:extLst>
      <p:ext uri="{BB962C8B-B14F-4D97-AF65-F5344CB8AC3E}">
        <p14:creationId xmlns:p14="http://schemas.microsoft.com/office/powerpoint/2010/main" val="2691959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Lokallagslederen har det øverste og viktigste vervet i lokallaget, og </a:t>
            </a:r>
            <a:r>
              <a:rPr lang="nn-NO" sz="1200"/>
              <a:t>har ansvaret for å drive lokallagsarbeidet framover.</a:t>
            </a: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Lederen </a:t>
            </a:r>
            <a:r>
              <a:rPr lang="nb-NO" sz="1200" kern="1200" err="1">
                <a:solidFill>
                  <a:schemeClr val="tx1"/>
                </a:solidFill>
                <a:effectLst/>
                <a:latin typeface="+mn-lt"/>
                <a:ea typeface="+mn-ea"/>
                <a:cs typeface="+mn-cs"/>
              </a:rPr>
              <a:t>ma</a:t>
            </a:r>
            <a:r>
              <a:rPr lang="nb-NO" sz="1200" kern="1200">
                <a:solidFill>
                  <a:schemeClr val="tx1"/>
                </a:solidFill>
                <a:effectLst/>
                <a:latin typeface="+mn-lt"/>
                <a:ea typeface="+mn-ea"/>
                <a:cs typeface="+mn-cs"/>
              </a:rPr>
              <a:t>̊ tilstrebe å være inkluderende samlende, og har ansvaret for å drive lokallagsarbeidet framover. Det kan av og til føles overveldende og det er mye ansvar, så husk derfor at du kan delegere oppgaver. Da sørger du </a:t>
            </a:r>
            <a:r>
              <a:rPr lang="nb-NO" sz="1200" kern="1200" err="1">
                <a:solidFill>
                  <a:schemeClr val="tx1"/>
                </a:solidFill>
                <a:effectLst/>
                <a:latin typeface="+mn-lt"/>
                <a:ea typeface="+mn-ea"/>
                <a:cs typeface="+mn-cs"/>
              </a:rPr>
              <a:t>ogsa</a:t>
            </a:r>
            <a:r>
              <a:rPr lang="nb-NO" sz="1200" kern="1200">
                <a:solidFill>
                  <a:schemeClr val="tx1"/>
                </a:solidFill>
                <a:effectLst/>
                <a:latin typeface="+mn-lt"/>
                <a:ea typeface="+mn-ea"/>
                <a:cs typeface="+mn-cs"/>
              </a:rPr>
              <a:t>̊ for at de andre styremedlemmene, og lokallaget for øvrig, føler seg inkludert i det politiske og organisatoriske arbeidet.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a:t>Viktige stikkord for godt </a:t>
            </a:r>
            <a:r>
              <a:rPr lang="nn-NO" sz="1200" err="1"/>
              <a:t>lederskap</a:t>
            </a:r>
            <a:r>
              <a:rPr lang="nn-NO" sz="1200"/>
              <a:t> er </a:t>
            </a:r>
            <a:r>
              <a:rPr lang="nn-NO" sz="1200" err="1"/>
              <a:t>tydelighet</a:t>
            </a:r>
            <a:r>
              <a:rPr lang="nn-NO" sz="1200"/>
              <a:t>, samarbeid og kommunikasjon.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7</a:t>
            </a:fld>
            <a:endParaRPr lang="nb-NO"/>
          </a:p>
        </p:txBody>
      </p:sp>
    </p:spTree>
    <p:extLst>
      <p:ext uri="{BB962C8B-B14F-4D97-AF65-F5344CB8AC3E}">
        <p14:creationId xmlns:p14="http://schemas.microsoft.com/office/powerpoint/2010/main" val="2100601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r>
              <a:rPr lang="nn-NO"/>
              <a:t>Det er viktig at leiar og nestleiar er eit godt team og at dei to kan utfylle kvarandre.</a:t>
            </a:r>
            <a:endParaRPr lang="nn-NO">
              <a:cs typeface="Calibri"/>
            </a:endParaRPr>
          </a:p>
          <a:p>
            <a:endParaRPr lang="nn-NO"/>
          </a:p>
          <a:p>
            <a:r>
              <a:rPr lang="nn-NO"/>
              <a:t>Leiaren kan med fordel bruke nestleiar som ein sparringpartnar for å førebu saker eller prosesser før dei blir lagt fram for styret.</a:t>
            </a:r>
          </a:p>
          <a:p>
            <a:endParaRPr lang="nn-NO"/>
          </a:p>
          <a:p>
            <a:r>
              <a:rPr lang="nn-NO"/>
              <a:t>Leiaren og nestleiaren kan også bli einig om ei ansvarsdeling som gjer at nestleiaren tek over nokre av dei arbeidsoppgåvene vi var inne på i </a:t>
            </a:r>
            <a:r>
              <a:rPr lang="nn-NO" err="1"/>
              <a:t>forrige</a:t>
            </a:r>
            <a:r>
              <a:rPr lang="nn-NO"/>
              <a:t> lysark. </a:t>
            </a:r>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8</a:t>
            </a:fld>
            <a:endParaRPr lang="nb-NO"/>
          </a:p>
        </p:txBody>
      </p:sp>
    </p:spTree>
    <p:extLst>
      <p:ext uri="{BB962C8B-B14F-4D97-AF65-F5344CB8AC3E}">
        <p14:creationId xmlns:p14="http://schemas.microsoft.com/office/powerpoint/2010/main" val="1141064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Sekretæren har ansvaret for å skrive protokoller fra styre- og medlemsmøter. Ofte har </a:t>
            </a:r>
            <a:r>
              <a:rPr lang="nb-NO" sz="1200" kern="1200" err="1">
                <a:solidFill>
                  <a:schemeClr val="tx1"/>
                </a:solidFill>
                <a:effectLst/>
                <a:latin typeface="+mn-lt"/>
                <a:ea typeface="+mn-ea"/>
                <a:cs typeface="+mn-cs"/>
              </a:rPr>
              <a:t>ogsa</a:t>
            </a:r>
            <a:r>
              <a:rPr lang="nb-NO" sz="1200" kern="1200">
                <a:solidFill>
                  <a:schemeClr val="tx1"/>
                </a:solidFill>
                <a:effectLst/>
                <a:latin typeface="+mn-lt"/>
                <a:ea typeface="+mn-ea"/>
                <a:cs typeface="+mn-cs"/>
              </a:rPr>
              <a:t>̊ sekretæren ansvar for å ta vare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og lagre lokallagets sakspapirer og dokumenter.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Alle medlemmer kan logge seg inn for å oppdatere </a:t>
            </a:r>
            <a:r>
              <a:rPr lang="nb-NO" sz="1200" kern="1200" err="1">
                <a:solidFill>
                  <a:schemeClr val="tx1"/>
                </a:solidFill>
                <a:effectLst/>
                <a:latin typeface="+mn-lt"/>
                <a:ea typeface="+mn-ea"/>
                <a:cs typeface="+mn-cs"/>
              </a:rPr>
              <a:t>medlemsopplysningar</a:t>
            </a:r>
            <a:r>
              <a:rPr lang="nb-NO" sz="1200" kern="1200">
                <a:solidFill>
                  <a:schemeClr val="tx1"/>
                </a:solidFill>
                <a:effectLst/>
                <a:latin typeface="+mn-lt"/>
                <a:ea typeface="+mn-ea"/>
                <a:cs typeface="+mn-cs"/>
              </a:rPr>
              <a:t>, men sekretæren har ei rolle som </a:t>
            </a:r>
            <a:r>
              <a:rPr lang="nb-NO" sz="1200" kern="1200" err="1">
                <a:solidFill>
                  <a:schemeClr val="tx1"/>
                </a:solidFill>
                <a:effectLst/>
                <a:latin typeface="+mn-lt"/>
                <a:ea typeface="+mn-ea"/>
                <a:cs typeface="+mn-cs"/>
              </a:rPr>
              <a:t>gjer</a:t>
            </a:r>
            <a:r>
              <a:rPr lang="nb-NO" sz="1200" kern="1200">
                <a:solidFill>
                  <a:schemeClr val="tx1"/>
                </a:solidFill>
                <a:effectLst/>
                <a:latin typeface="+mn-lt"/>
                <a:ea typeface="+mn-ea"/>
                <a:cs typeface="+mn-cs"/>
              </a:rPr>
              <a:t> at </a:t>
            </a:r>
            <a:r>
              <a:rPr lang="nb-NO" sz="1200" kern="1200" err="1">
                <a:solidFill>
                  <a:schemeClr val="tx1"/>
                </a:solidFill>
                <a:effectLst/>
                <a:latin typeface="+mn-lt"/>
                <a:ea typeface="+mn-ea"/>
                <a:cs typeface="+mn-cs"/>
              </a:rPr>
              <a:t>ein</a:t>
            </a:r>
            <a:r>
              <a:rPr lang="nb-NO" sz="1200" kern="1200">
                <a:solidFill>
                  <a:schemeClr val="tx1"/>
                </a:solidFill>
                <a:effectLst/>
                <a:latin typeface="+mn-lt"/>
                <a:ea typeface="+mn-ea"/>
                <a:cs typeface="+mn-cs"/>
              </a:rPr>
              <a:t> har tilgang til heile medlemslista. (Dette </a:t>
            </a:r>
            <a:r>
              <a:rPr lang="nb-NO" sz="1200" kern="1200" err="1">
                <a:solidFill>
                  <a:schemeClr val="tx1"/>
                </a:solidFill>
                <a:effectLst/>
                <a:latin typeface="+mn-lt"/>
                <a:ea typeface="+mn-ea"/>
                <a:cs typeface="+mn-cs"/>
              </a:rPr>
              <a:t>forutset</a:t>
            </a:r>
            <a:r>
              <a:rPr lang="nb-NO" sz="1200" kern="1200">
                <a:solidFill>
                  <a:schemeClr val="tx1"/>
                </a:solidFill>
                <a:effectLst/>
                <a:latin typeface="+mn-lt"/>
                <a:ea typeface="+mn-ea"/>
                <a:cs typeface="+mn-cs"/>
              </a:rPr>
              <a:t> altså at </a:t>
            </a:r>
            <a:r>
              <a:rPr lang="nb-NO" sz="1200" kern="1200" err="1">
                <a:solidFill>
                  <a:schemeClr val="tx1"/>
                </a:solidFill>
                <a:effectLst/>
                <a:latin typeface="+mn-lt"/>
                <a:ea typeface="+mn-ea"/>
                <a:cs typeface="+mn-cs"/>
              </a:rPr>
              <a:t>oversikta</a:t>
            </a:r>
            <a:r>
              <a:rPr lang="nb-NO" sz="1200" kern="1200">
                <a:solidFill>
                  <a:schemeClr val="tx1"/>
                </a:solidFill>
                <a:effectLst/>
                <a:latin typeface="+mn-lt"/>
                <a:ea typeface="+mn-ea"/>
                <a:cs typeface="+mn-cs"/>
              </a:rPr>
              <a:t> over styret blir oppdatert i </a:t>
            </a:r>
            <a:r>
              <a:rPr lang="nb-NO" sz="1200" kern="1200" err="1">
                <a:solidFill>
                  <a:schemeClr val="tx1"/>
                </a:solidFill>
                <a:effectLst/>
                <a:latin typeface="+mn-lt"/>
                <a:ea typeface="+mn-ea"/>
                <a:cs typeface="+mn-cs"/>
              </a:rPr>
              <a:t>Hypersys</a:t>
            </a:r>
            <a:r>
              <a:rPr lang="nb-NO" sz="1200" kern="1200">
                <a:solidFill>
                  <a:schemeClr val="tx1"/>
                </a:solidFill>
                <a:effectLst/>
                <a:latin typeface="+mn-lt"/>
                <a:ea typeface="+mn-ea"/>
                <a:cs typeface="+mn-cs"/>
              </a:rPr>
              <a:t> etter </a:t>
            </a:r>
            <a:r>
              <a:rPr lang="nb-NO" sz="1200" kern="1200" err="1">
                <a:solidFill>
                  <a:schemeClr val="tx1"/>
                </a:solidFill>
                <a:effectLst/>
                <a:latin typeface="+mn-lt"/>
                <a:ea typeface="+mn-ea"/>
                <a:cs typeface="+mn-cs"/>
              </a:rPr>
              <a:t>valet</a:t>
            </a:r>
            <a:r>
              <a:rPr lang="nb-NO" sz="1200" kern="1200">
                <a:solidFill>
                  <a:schemeClr val="tx1"/>
                </a:solidFill>
                <a:effectLst/>
                <a:latin typeface="+mn-lt"/>
                <a:ea typeface="+mn-ea"/>
                <a:cs typeface="+mn-cs"/>
              </a:rPr>
              <a:t> på årsmøtet).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Sekretæren kan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den </a:t>
            </a:r>
            <a:r>
              <a:rPr lang="nb-NO" sz="1200" kern="1200" err="1">
                <a:solidFill>
                  <a:schemeClr val="tx1"/>
                </a:solidFill>
                <a:effectLst/>
                <a:latin typeface="+mn-lt"/>
                <a:ea typeface="+mn-ea"/>
                <a:cs typeface="+mn-cs"/>
              </a:rPr>
              <a:t>måten</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halde</a:t>
            </a:r>
            <a:r>
              <a:rPr lang="nb-NO" sz="1200" kern="1200">
                <a:solidFill>
                  <a:schemeClr val="tx1"/>
                </a:solidFill>
                <a:effectLst/>
                <a:latin typeface="+mn-lt"/>
                <a:ea typeface="+mn-ea"/>
                <a:cs typeface="+mn-cs"/>
              </a:rPr>
              <a:t> laget oppdatert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medlemstal</a:t>
            </a:r>
            <a:r>
              <a:rPr lang="nb-NO" sz="1200" kern="1200">
                <a:solidFill>
                  <a:schemeClr val="tx1"/>
                </a:solidFill>
                <a:effectLst/>
                <a:latin typeface="+mn-lt"/>
                <a:ea typeface="+mn-ea"/>
                <a:cs typeface="+mn-cs"/>
              </a:rPr>
              <a:t> samt oppdatere kontaktinformasjonen til laget sine medlemmer </a:t>
            </a:r>
            <a:r>
              <a:rPr lang="nb-NO" sz="1200" kern="1200" err="1">
                <a:solidFill>
                  <a:schemeClr val="tx1"/>
                </a:solidFill>
                <a:effectLst/>
                <a:latin typeface="+mn-lt"/>
                <a:ea typeface="+mn-ea"/>
                <a:cs typeface="+mn-cs"/>
              </a:rPr>
              <a:t>når</a:t>
            </a:r>
            <a:r>
              <a:rPr lang="nb-NO" sz="1200" kern="1200">
                <a:solidFill>
                  <a:schemeClr val="tx1"/>
                </a:solidFill>
                <a:effectLst/>
                <a:latin typeface="+mn-lt"/>
                <a:ea typeface="+mn-ea"/>
                <a:cs typeface="+mn-cs"/>
              </a:rPr>
              <a:t> det trengs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Husk at </a:t>
            </a:r>
            <a:r>
              <a:rPr lang="nb-NO" sz="1200" b="0" i="0" u="none" strike="noStrike" kern="1200">
                <a:solidFill>
                  <a:schemeClr val="tx1"/>
                </a:solidFill>
                <a:effectLst/>
                <a:latin typeface="+mn-lt"/>
                <a:ea typeface="+mn-ea"/>
                <a:cs typeface="+mn-cs"/>
              </a:rPr>
              <a:t>SVs medlemslister er konfidensielle. Laget har ansvar for at personvernregler blir ivaretatt.</a:t>
            </a:r>
            <a:endParaRPr lang="nb-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9</a:t>
            </a:fld>
            <a:endParaRPr lang="nb-NO"/>
          </a:p>
        </p:txBody>
      </p:sp>
    </p:spTree>
    <p:extLst>
      <p:ext uri="{BB962C8B-B14F-4D97-AF65-F5344CB8AC3E}">
        <p14:creationId xmlns:p14="http://schemas.microsoft.com/office/powerpoint/2010/main" val="517432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Kassereren har et av lokallagets viktigste verv som ansvarlig for lagets økonomi.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En kasserer utarbeider forslag til budsjett, som styret legget fram for årsmøtet for vedtak. Dette må utarbeides i samarbeid med styret, slik at satsingene og oppgavene i arbeidsplanen gjenspeiles i budsjettet.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Kasserer har ansvaret for å føre regnskap, og for å rapportere til SSB for å kunne motta partistøtte.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Kassereren </a:t>
            </a:r>
            <a:r>
              <a:rPr lang="nb-NO" sz="1200" kern="1200" err="1">
                <a:solidFill>
                  <a:schemeClr val="tx1"/>
                </a:solidFill>
                <a:effectLst/>
                <a:latin typeface="+mn-lt"/>
                <a:ea typeface="+mn-ea"/>
                <a:cs typeface="+mn-cs"/>
              </a:rPr>
              <a:t>ma</a:t>
            </a:r>
            <a:r>
              <a:rPr lang="nb-NO" sz="1200" kern="1200">
                <a:solidFill>
                  <a:schemeClr val="tx1"/>
                </a:solidFill>
                <a:effectLst/>
                <a:latin typeface="+mn-lt"/>
                <a:ea typeface="+mn-ea"/>
                <a:cs typeface="+mn-cs"/>
              </a:rPr>
              <a:t>̊ kunne gi styret oppdatert informasjon om lagets økonomi </a:t>
            </a:r>
            <a:r>
              <a:rPr lang="nb-NO" sz="1200" kern="1200" err="1">
                <a:solidFill>
                  <a:schemeClr val="tx1"/>
                </a:solidFill>
                <a:effectLst/>
                <a:latin typeface="+mn-lt"/>
                <a:ea typeface="+mn-ea"/>
                <a:cs typeface="+mn-cs"/>
              </a:rPr>
              <a:t>når</a:t>
            </a:r>
            <a:r>
              <a:rPr lang="nb-NO" sz="1200" kern="1200">
                <a:solidFill>
                  <a:schemeClr val="tx1"/>
                </a:solidFill>
                <a:effectLst/>
                <a:latin typeface="+mn-lt"/>
                <a:ea typeface="+mn-ea"/>
                <a:cs typeface="+mn-cs"/>
              </a:rPr>
              <a:t> styret skal bevilge penger eller foreta utbetalinger. </a:t>
            </a: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10</a:t>
            </a:fld>
            <a:endParaRPr lang="nb-NO"/>
          </a:p>
        </p:txBody>
      </p:sp>
    </p:spTree>
    <p:extLst>
      <p:ext uri="{BB962C8B-B14F-4D97-AF65-F5344CB8AC3E}">
        <p14:creationId xmlns:p14="http://schemas.microsoft.com/office/powerpoint/2010/main" val="1523170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amside lys raud">
    <p:bg>
      <p:bgPr>
        <a:solidFill>
          <a:srgbClr val="F2EBDD"/>
        </a:solidFill>
        <a:effectLst/>
      </p:bgPr>
    </p:bg>
    <p:spTree>
      <p:nvGrpSpPr>
        <p:cNvPr id="1" name=""/>
        <p:cNvGrpSpPr/>
        <p:nvPr/>
      </p:nvGrpSpPr>
      <p:grpSpPr>
        <a:xfrm>
          <a:off x="0" y="0"/>
          <a:ext cx="0" cy="0"/>
          <a:chOff x="0" y="0"/>
          <a:chExt cx="0" cy="0"/>
        </a:xfrm>
      </p:grpSpPr>
      <p:sp>
        <p:nvSpPr>
          <p:cNvPr id="6" name="Tittel 2">
            <a:extLst>
              <a:ext uri="{FF2B5EF4-FFF2-40B4-BE49-F238E27FC236}">
                <a16:creationId xmlns:a16="http://schemas.microsoft.com/office/drawing/2014/main" id="{2ECF6A20-2F23-C244-BAFE-F1BBE3A629C0}"/>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440C1A"/>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5274" y="8397"/>
            <a:ext cx="55499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latin typeface="Arial" panose="020B0604020202020204" pitchFamily="34" charset="0"/>
                <a:cs typeface="Arial" panose="020B0604020202020204" pitchFamily="34" charset="0"/>
              </a:defRPr>
            </a:lvl1pPr>
          </a:lstStyle>
          <a:p>
            <a:r>
              <a:rPr lang="nb-NO" noProof="0"/>
              <a:t>Klikk på ikonet for å endre </a:t>
            </a:r>
            <a:r>
              <a:rPr lang="nb-NO" noProof="0" err="1"/>
              <a:t>biletet</a:t>
            </a:r>
            <a:endParaRPr lang="nn-NO" noProof="0"/>
          </a:p>
        </p:txBody>
      </p:sp>
      <p:sp>
        <p:nvSpPr>
          <p:cNvPr id="9" name="Plassholder for innhold 2">
            <a:extLst>
              <a:ext uri="{FF2B5EF4-FFF2-40B4-BE49-F238E27FC236}">
                <a16:creationId xmlns:a16="http://schemas.microsoft.com/office/drawing/2014/main" id="{E9FFAE3C-8930-3D4B-9CF1-12E9085A057B}"/>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440C1A"/>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Legg til namn på foredragshaldar (1 linje)</a:t>
            </a:r>
          </a:p>
        </p:txBody>
      </p:sp>
      <p:sp>
        <p:nvSpPr>
          <p:cNvPr id="12" name="Undertittel 2">
            <a:extLst>
              <a:ext uri="{FF2B5EF4-FFF2-40B4-BE49-F238E27FC236}">
                <a16:creationId xmlns:a16="http://schemas.microsoft.com/office/drawing/2014/main" id="{63F308F6-9ADE-5D47-98F9-CF2DA8BD7D27}"/>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440C1A"/>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Legg til tid og stad for foredraget (inntil to linjer)</a:t>
            </a:r>
          </a:p>
        </p:txBody>
      </p:sp>
      <p:pic>
        <p:nvPicPr>
          <p:cNvPr id="8" name="Bilde 7" descr="Et bilde som inneholder gress, utendørs, person, felt&#10;&#10;Automatisk generert beskrivelse">
            <a:extLst>
              <a:ext uri="{FF2B5EF4-FFF2-40B4-BE49-F238E27FC236}">
                <a16:creationId xmlns:a16="http://schemas.microsoft.com/office/drawing/2014/main" id="{BD9D11AC-AD13-2848-9F8E-FB8B50F0A7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45275" y="9707"/>
            <a:ext cx="5549900" cy="6525490"/>
          </a:xfrm>
          <a:prstGeom prst="rect">
            <a:avLst/>
          </a:prstGeom>
        </p:spPr>
      </p:pic>
      <p:pic>
        <p:nvPicPr>
          <p:cNvPr id="13" name="Bilde 12">
            <a:extLst>
              <a:ext uri="{FF2B5EF4-FFF2-40B4-BE49-F238E27FC236}">
                <a16:creationId xmlns:a16="http://schemas.microsoft.com/office/drawing/2014/main" id="{2E3671C9-2706-8F4B-8023-4C6DBAB211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Tree>
    <p:extLst>
      <p:ext uri="{BB962C8B-B14F-4D97-AF65-F5344CB8AC3E}">
        <p14:creationId xmlns:p14="http://schemas.microsoft.com/office/powerpoint/2010/main" val="333313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ildekkande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1" y="0"/>
            <a:ext cx="12196893" cy="6859588"/>
          </a:xfrm>
          <a:prstGeom prst="rect">
            <a:avLst/>
          </a:prstGeom>
          <a:solidFill>
            <a:srgbClr val="F2EBDD"/>
          </a:solidFill>
        </p:spPr>
        <p:txBody>
          <a:bodyPr lIns="0" tIns="0" rIns="0" bIns="720000" anchor="ctr" anchorCtr="1"/>
          <a:lstStyle>
            <a:lvl1pPr marL="0" indent="0" algn="ctr">
              <a:buNone/>
              <a:defRPr sz="2000" i="1"/>
            </a:lvl1pPr>
          </a:lstStyle>
          <a:p>
            <a:r>
              <a:rPr lang="nn-NO" noProof="0"/>
              <a:t>Klikk på ikonet for å legge til eit bilete</a:t>
            </a:r>
          </a:p>
        </p:txBody>
      </p:sp>
    </p:spTree>
    <p:extLst>
      <p:ext uri="{BB962C8B-B14F-4D97-AF65-F5344CB8AC3E}">
        <p14:creationId xmlns:p14="http://schemas.microsoft.com/office/powerpoint/2010/main" val="3890551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diagram">
    <p:spTree>
      <p:nvGrpSpPr>
        <p:cNvPr id="1" name=""/>
        <p:cNvGrpSpPr/>
        <p:nvPr/>
      </p:nvGrpSpPr>
      <p:grpSpPr>
        <a:xfrm>
          <a:off x="0" y="0"/>
          <a:ext cx="0" cy="0"/>
          <a:chOff x="0" y="0"/>
          <a:chExt cx="0" cy="0"/>
        </a:xfrm>
      </p:grpSpPr>
      <p:sp>
        <p:nvSpPr>
          <p:cNvPr id="10" name="Plassholder for tekst 9"/>
          <p:cNvSpPr>
            <a:spLocks noGrp="1"/>
          </p:cNvSpPr>
          <p:nvPr>
            <p:ph type="body" sz="quarter" idx="14" hasCustomPrompt="1"/>
          </p:nvPr>
        </p:nvSpPr>
        <p:spPr>
          <a:xfrm>
            <a:off x="451413" y="1782501"/>
            <a:ext cx="5286518" cy="4742477"/>
          </a:xfrm>
          <a:prstGeom prst="rect">
            <a:avLst/>
          </a:prstGeom>
        </p:spPr>
        <p:txBody>
          <a:bodyPr lIns="0" tIns="0" rIns="0" bIns="0"/>
          <a:lstStyle>
            <a:lvl1pPr>
              <a:defRPr sz="2800"/>
            </a:lvl1pPr>
          </a:lstStyle>
          <a:p>
            <a:pPr lvl="0"/>
            <a:r>
              <a:rPr lang="nb-NO"/>
              <a:t>Klikk for å legge til tekst</a:t>
            </a:r>
          </a:p>
        </p:txBody>
      </p:sp>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6466146" y="1782501"/>
            <a:ext cx="5284800" cy="4742477"/>
          </a:xfrm>
          <a:noFill/>
          <a:ln>
            <a:noFill/>
          </a:ln>
        </p:spPr>
        <p:txBody>
          <a:bodyPr bIns="720000" anchor="ctr" anchorCtr="1"/>
          <a:lstStyle>
            <a:lvl1pPr>
              <a:buNone/>
              <a:defRPr sz="2000" i="1">
                <a:ln>
                  <a:noFill/>
                </a:ln>
              </a:defRPr>
            </a:lvl1pPr>
          </a:lstStyle>
          <a:p>
            <a:r>
              <a:rPr lang="nn-NO" noProof="0"/>
              <a:t>Klikk på ikonet for å legge til eit diagram</a:t>
            </a:r>
          </a:p>
        </p:txBody>
      </p:sp>
      <p:sp>
        <p:nvSpPr>
          <p:cNvPr id="7" name="Plassholder for tittel 1">
            <a:extLst>
              <a:ext uri="{FF2B5EF4-FFF2-40B4-BE49-F238E27FC236}">
                <a16:creationId xmlns:a16="http://schemas.microsoft.com/office/drawing/2014/main" id="{CF79CBE9-ED30-4745-8775-F85B8E751C84}"/>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1679788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diagram">
    <p:spTree>
      <p:nvGrpSpPr>
        <p:cNvPr id="1" name=""/>
        <p:cNvGrpSpPr/>
        <p:nvPr/>
      </p:nvGrpSpPr>
      <p:grpSpPr>
        <a:xfrm>
          <a:off x="0" y="0"/>
          <a:ext cx="0" cy="0"/>
          <a:chOff x="0" y="0"/>
          <a:chExt cx="0" cy="0"/>
        </a:xfrm>
      </p:grpSpPr>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451413" y="1797999"/>
            <a:ext cx="9606987" cy="4742477"/>
          </a:xfrm>
          <a:noFill/>
          <a:ln>
            <a:noFill/>
          </a:ln>
        </p:spPr>
        <p:txBody>
          <a:bodyPr bIns="720000" anchor="ctr" anchorCtr="1"/>
          <a:lstStyle>
            <a:lvl1pPr>
              <a:buNone/>
              <a:defRPr sz="2000" i="1">
                <a:ln>
                  <a:noFill/>
                </a:ln>
              </a:defRPr>
            </a:lvl1pPr>
          </a:lstStyle>
          <a:p>
            <a:r>
              <a:rPr lang="nn-NO" noProof="0"/>
              <a:t>Klikk på ikonet for å legge til eit diagram</a:t>
            </a:r>
          </a:p>
        </p:txBody>
      </p:sp>
      <p:sp>
        <p:nvSpPr>
          <p:cNvPr id="6" name="Plassholder for tittel 1">
            <a:extLst>
              <a:ext uri="{FF2B5EF4-FFF2-40B4-BE49-F238E27FC236}">
                <a16:creationId xmlns:a16="http://schemas.microsoft.com/office/drawing/2014/main" id="{EF85603B-FF17-DC49-B8B0-9CA854437CA9}"/>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2305922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telinndeling">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n-NO" noProof="0"/>
              <a:t>Klikk for å legge til namn på nytt kapittel</a:t>
            </a:r>
          </a:p>
        </p:txBody>
      </p:sp>
      <p:pic>
        <p:nvPicPr>
          <p:cNvPr id="8" name="Bilde 7">
            <a:extLst>
              <a:ext uri="{FF2B5EF4-FFF2-40B4-BE49-F238E27FC236}">
                <a16:creationId xmlns:a16="http://schemas.microsoft.com/office/drawing/2014/main" id="{64E2EF65-CB46-204F-A876-7C3548CFC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0800" y="5897561"/>
            <a:ext cx="2991600" cy="627930"/>
          </a:xfrm>
          <a:prstGeom prst="rect">
            <a:avLst/>
          </a:prstGeom>
        </p:spPr>
      </p:pic>
      <p:pic>
        <p:nvPicPr>
          <p:cNvPr id="5" name="Bilde 4" descr="Et bilde som inneholder kart&#10;&#10;Automatisk generert beskrivelse">
            <a:extLst>
              <a:ext uri="{FF2B5EF4-FFF2-40B4-BE49-F238E27FC236}">
                <a16:creationId xmlns:a16="http://schemas.microsoft.com/office/drawing/2014/main" id="{D33E384A-F6D8-D54C-A7EA-A65135B1748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37"/>
          <a:stretch/>
        </p:blipFill>
        <p:spPr>
          <a:xfrm>
            <a:off x="6643867" y="0"/>
            <a:ext cx="5551308" cy="6545285"/>
          </a:xfrm>
          <a:prstGeom prst="rect">
            <a:avLst/>
          </a:prstGeom>
        </p:spPr>
      </p:pic>
    </p:spTree>
    <p:extLst>
      <p:ext uri="{BB962C8B-B14F-4D97-AF65-F5344CB8AC3E}">
        <p14:creationId xmlns:p14="http://schemas.microsoft.com/office/powerpoint/2010/main" val="76083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ste lysark">
    <p:bg>
      <p:bgPr>
        <a:solidFill>
          <a:srgbClr val="F2EBDD"/>
        </a:solidFill>
        <a:effectLst/>
      </p:bgPr>
    </p:bg>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B585F6C6-F177-E247-8C62-2338E01EDEE6}"/>
              </a:ext>
            </a:extLst>
          </p:cNvPr>
          <p:cNvSpPr txBox="1"/>
          <p:nvPr userDrawn="1"/>
        </p:nvSpPr>
        <p:spPr>
          <a:xfrm>
            <a:off x="477078" y="506102"/>
            <a:ext cx="10680992" cy="3426579"/>
          </a:xfrm>
          <a:prstGeom prst="rect">
            <a:avLst/>
          </a:prstGeom>
          <a:noFill/>
        </p:spPr>
        <p:txBody>
          <a:bodyPr wrap="square" rtlCol="0">
            <a:spAutoFit/>
          </a:bodyPr>
          <a:lstStyle/>
          <a:p>
            <a:pPr>
              <a:lnSpc>
                <a:spcPts val="13000"/>
              </a:lnSpc>
            </a:pPr>
            <a:r>
              <a:rPr lang="nn-NO" sz="11000" b="1" i="0" spc="-300">
                <a:solidFill>
                  <a:srgbClr val="EB4040"/>
                </a:solidFill>
                <a:latin typeface="Arial" panose="020B0604020202020204" pitchFamily="34" charset="0"/>
                <a:cs typeface="Arial" panose="020B0604020202020204" pitchFamily="34" charset="0"/>
              </a:rPr>
              <a:t>For dei mange</a:t>
            </a:r>
          </a:p>
          <a:p>
            <a:pPr>
              <a:lnSpc>
                <a:spcPts val="13000"/>
              </a:lnSpc>
            </a:pPr>
            <a:r>
              <a:rPr lang="nn-NO" sz="11000" b="1" i="0" spc="-300">
                <a:solidFill>
                  <a:srgbClr val="EB4040"/>
                </a:solidFill>
                <a:latin typeface="Arial" panose="020B0604020202020204" pitchFamily="34" charset="0"/>
                <a:cs typeface="Arial" panose="020B0604020202020204" pitchFamily="34" charset="0"/>
              </a:rPr>
              <a:t>– ikkje for dei få</a:t>
            </a:r>
          </a:p>
        </p:txBody>
      </p:sp>
      <p:sp>
        <p:nvSpPr>
          <p:cNvPr id="9" name="TekstSylinder 8">
            <a:extLst>
              <a:ext uri="{FF2B5EF4-FFF2-40B4-BE49-F238E27FC236}">
                <a16:creationId xmlns:a16="http://schemas.microsoft.com/office/drawing/2014/main" id="{2A551AA8-C8F2-2143-8B9E-6D16AFD41667}"/>
              </a:ext>
            </a:extLst>
          </p:cNvPr>
          <p:cNvSpPr txBox="1"/>
          <p:nvPr userDrawn="1"/>
        </p:nvSpPr>
        <p:spPr>
          <a:xfrm>
            <a:off x="477078" y="5891820"/>
            <a:ext cx="4081670" cy="461665"/>
          </a:xfrm>
          <a:prstGeom prst="rect">
            <a:avLst/>
          </a:prstGeom>
          <a:noFill/>
        </p:spPr>
        <p:txBody>
          <a:bodyPr wrap="square" rtlCol="0">
            <a:spAutoFit/>
          </a:bodyPr>
          <a:lstStyle/>
          <a:p>
            <a:r>
              <a:rPr lang="nn-NO" sz="2400" b="0" i="0" err="1">
                <a:solidFill>
                  <a:srgbClr val="440C1A"/>
                </a:solidFill>
                <a:latin typeface="Arial" panose="020B0604020202020204" pitchFamily="34" charset="0"/>
                <a:cs typeface="Arial" panose="020B0604020202020204" pitchFamily="34" charset="0"/>
              </a:rPr>
              <a:t>sv.no</a:t>
            </a:r>
            <a:r>
              <a:rPr lang="nn-NO" sz="2400" b="0" i="0">
                <a:solidFill>
                  <a:srgbClr val="440C1A"/>
                </a:solidFill>
                <a:latin typeface="Arial" panose="020B0604020202020204" pitchFamily="34" charset="0"/>
                <a:cs typeface="Arial" panose="020B0604020202020204" pitchFamily="34" charset="0"/>
              </a:rPr>
              <a:t>/bli-medlem</a:t>
            </a:r>
          </a:p>
        </p:txBody>
      </p:sp>
      <p:pic>
        <p:nvPicPr>
          <p:cNvPr id="11" name="Bilde 10">
            <a:extLst>
              <a:ext uri="{FF2B5EF4-FFF2-40B4-BE49-F238E27FC236}">
                <a16:creationId xmlns:a16="http://schemas.microsoft.com/office/drawing/2014/main" id="{C941E266-5076-2043-AA6B-32B30E5FD4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76497" y="4791385"/>
            <a:ext cx="2641600" cy="1562100"/>
          </a:xfrm>
          <a:prstGeom prst="rect">
            <a:avLst/>
          </a:prstGeom>
        </p:spPr>
      </p:pic>
    </p:spTree>
    <p:extLst>
      <p:ext uri="{BB962C8B-B14F-4D97-AF65-F5344CB8AC3E}">
        <p14:creationId xmlns:p14="http://schemas.microsoft.com/office/powerpoint/2010/main" val="3775347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ramside lys grøn">
    <p:bg>
      <p:bgRef idx="1001">
        <a:schemeClr val="bg2"/>
      </p:bgRef>
    </p:bg>
    <p:spTree>
      <p:nvGrpSpPr>
        <p:cNvPr id="1" name=""/>
        <p:cNvGrpSpPr/>
        <p:nvPr/>
      </p:nvGrpSpPr>
      <p:grpSpPr>
        <a:xfrm>
          <a:off x="0" y="0"/>
          <a:ext cx="0" cy="0"/>
          <a:chOff x="0" y="0"/>
          <a:chExt cx="0" cy="0"/>
        </a:xfrm>
      </p:grpSpPr>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3975" y="0"/>
            <a:ext cx="55512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b-NO" noProof="0"/>
              <a:t>Klikk på ikonet for å endre </a:t>
            </a:r>
            <a:r>
              <a:rPr lang="nb-NO" noProof="0" err="1"/>
              <a:t>biletet</a:t>
            </a:r>
            <a:endParaRPr lang="nn-NO" noProof="0"/>
          </a:p>
        </p:txBody>
      </p:sp>
      <p:pic>
        <p:nvPicPr>
          <p:cNvPr id="8" name="Bilde 7" descr="Et bilde som inneholder person, mann, innendørs, holder&#10;&#10;Automatisk generert beskrivelse">
            <a:extLst>
              <a:ext uri="{FF2B5EF4-FFF2-40B4-BE49-F238E27FC236}">
                <a16:creationId xmlns:a16="http://schemas.microsoft.com/office/drawing/2014/main" id="{5A618BEE-D740-A340-B645-9A52F512B9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87" b="2318"/>
          <a:stretch/>
        </p:blipFill>
        <p:spPr>
          <a:xfrm>
            <a:off x="6643974" y="0"/>
            <a:ext cx="5551201" cy="6525644"/>
          </a:xfrm>
          <a:prstGeom prst="rect">
            <a:avLst/>
          </a:prstGeom>
        </p:spPr>
      </p:pic>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253325"/>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253325"/>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Legg til namn på foredragshaldar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18" name="Undertittel 2">
            <a:extLst>
              <a:ext uri="{FF2B5EF4-FFF2-40B4-BE49-F238E27FC236}">
                <a16:creationId xmlns:a16="http://schemas.microsoft.com/office/drawing/2014/main" id="{57BAD236-BA49-C44D-8D38-D5C49D4CEB13}"/>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253325"/>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Legg til tid og stad for foredraget (inntil to linjer)</a:t>
            </a:r>
          </a:p>
        </p:txBody>
      </p:sp>
    </p:spTree>
    <p:extLst>
      <p:ext uri="{BB962C8B-B14F-4D97-AF65-F5344CB8AC3E}">
        <p14:creationId xmlns:p14="http://schemas.microsoft.com/office/powerpoint/2010/main" val="18082090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Innhald lys grøn">
    <p:bg>
      <p:bgPr>
        <a:solidFill>
          <a:srgbClr val="EFEFEF"/>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 y="483981"/>
            <a:ext cx="8468125" cy="763200"/>
          </a:xfrm>
          <a:prstGeom prst="rect">
            <a:avLst/>
          </a:prstGeom>
          <a:solidFill>
            <a:srgbClr val="539760"/>
          </a:solidFill>
        </p:spPr>
        <p:txBody>
          <a:bodyPr/>
          <a:lstStyle>
            <a:lvl1pPr>
              <a:defRPr>
                <a:solidFill>
                  <a:srgbClr val="EFEFEF"/>
                </a:solidFill>
              </a:defRPr>
            </a:lvl1pPr>
          </a:lstStyle>
          <a:p>
            <a:r>
              <a:rPr lang="nb-NO"/>
              <a:t>Klikk for å legge til tittel</a:t>
            </a:r>
          </a:p>
        </p:txBody>
      </p:sp>
      <p:sp>
        <p:nvSpPr>
          <p:cNvPr id="3" name="Plassholder for innhold 2"/>
          <p:cNvSpPr>
            <a:spLocks noGrp="1"/>
          </p:cNvSpPr>
          <p:nvPr>
            <p:ph idx="1"/>
          </p:nvPr>
        </p:nvSpPr>
        <p:spPr>
          <a:xfrm>
            <a:off x="544009" y="1794076"/>
            <a:ext cx="9598131" cy="4757195"/>
          </a:xfrm>
        </p:spPr>
        <p:txBody>
          <a:bodyPr/>
          <a:lstStyle>
            <a:lvl1pPr>
              <a:buClr>
                <a:srgbClr val="539760"/>
              </a:buClr>
              <a:defRPr>
                <a:solidFill>
                  <a:srgbClr val="253325"/>
                </a:solidFill>
              </a:defRPr>
            </a:lvl1pPr>
            <a:lvl2pPr>
              <a:defRPr>
                <a:solidFill>
                  <a:srgbClr val="253325"/>
                </a:solidFill>
              </a:defRPr>
            </a:lvl2pPr>
            <a:lvl3pPr>
              <a:defRPr sz="2600">
                <a:solidFill>
                  <a:srgbClr val="253325"/>
                </a:solidFill>
              </a:defRPr>
            </a:lvl3pPr>
            <a:lvl4pPr>
              <a:defRPr>
                <a:solidFill>
                  <a:srgbClr val="253325"/>
                </a:solidFill>
              </a:defRPr>
            </a:lvl4pPr>
            <a:lvl5pPr>
              <a:defRPr>
                <a:solidFill>
                  <a:srgbClr val="253325"/>
                </a:solidFill>
              </a:defRPr>
            </a:lvl5pPr>
            <a:lvl6pPr>
              <a:defRPr>
                <a:solidFill>
                  <a:srgbClr val="253325"/>
                </a:solidFill>
              </a:defRPr>
            </a:lvl6pPr>
            <a:lvl7pPr>
              <a:defRPr>
                <a:solidFill>
                  <a:srgbClr val="253325"/>
                </a:solidFill>
              </a:defRPr>
            </a:lvl7pPr>
            <a:lvl8pPr>
              <a:defRPr>
                <a:solidFill>
                  <a:srgbClr val="253325"/>
                </a:solidFill>
              </a:defRPr>
            </a:lvl8pPr>
            <a:lvl9pPr>
              <a:defRPr>
                <a:solidFill>
                  <a:srgbClr val="253325"/>
                </a:solidFill>
              </a:defRPr>
            </a:lvl9pPr>
          </a:lstStyle>
          <a:p>
            <a:pPr lvl="0"/>
            <a:r>
              <a:rPr lang="nb-NO"/>
              <a:t>Klikk for å redigere tekststiler i malen</a:t>
            </a:r>
          </a:p>
        </p:txBody>
      </p:sp>
      <p:pic>
        <p:nvPicPr>
          <p:cNvPr id="6" name="Bilde 5">
            <a:extLst>
              <a:ext uri="{FF2B5EF4-FFF2-40B4-BE49-F238E27FC236}">
                <a16:creationId xmlns:a16="http://schemas.microsoft.com/office/drawing/2014/main" id="{AAFA8B6C-64EB-2F4F-A06E-9A23A3648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5200" y="483981"/>
            <a:ext cx="2991600" cy="627930"/>
          </a:xfrm>
          <a:prstGeom prst="rect">
            <a:avLst/>
          </a:prstGeom>
        </p:spPr>
      </p:pic>
    </p:spTree>
    <p:extLst>
      <p:ext uri="{BB962C8B-B14F-4D97-AF65-F5344CB8AC3E}">
        <p14:creationId xmlns:p14="http://schemas.microsoft.com/office/powerpoint/2010/main" val="1348179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ramside mørk raud">
    <p:bg>
      <p:bgPr>
        <a:solidFill>
          <a:srgbClr val="440C1A"/>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a:t>Klikk på ikonet for å endre biletet</a:t>
            </a:r>
          </a:p>
        </p:txBody>
      </p:sp>
      <p:sp>
        <p:nvSpPr>
          <p:cNvPr id="9" name="Undertittel 2">
            <a:extLst>
              <a:ext uri="{FF2B5EF4-FFF2-40B4-BE49-F238E27FC236}">
                <a16:creationId xmlns:a16="http://schemas.microsoft.com/office/drawing/2014/main" id="{87BEF500-E910-8A45-BBF8-65EF6B3BB1D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F2EBDD"/>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Klikk for å legge til tid og stad for foredraget (1 linje)</a:t>
            </a:r>
          </a:p>
        </p:txBody>
      </p:sp>
      <p:sp>
        <p:nvSpPr>
          <p:cNvPr id="7" name="Plassholder for innhold 2">
            <a:extLst>
              <a:ext uri="{FF2B5EF4-FFF2-40B4-BE49-F238E27FC236}">
                <a16:creationId xmlns:a16="http://schemas.microsoft.com/office/drawing/2014/main" id="{5DD842C2-2465-CD4E-9F0A-ABF730610906}"/>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F2EBD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Klikk for å legge til namn og rolle på foredragshaldar (1 linje)</a:t>
            </a:r>
          </a:p>
        </p:txBody>
      </p:sp>
      <p:pic>
        <p:nvPicPr>
          <p:cNvPr id="3" name="Bilde 2" descr="Et bilde som inneholder gress, utendørs, person, felt&#10;&#10;Automatisk generert beskrivelse">
            <a:extLst>
              <a:ext uri="{FF2B5EF4-FFF2-40B4-BE49-F238E27FC236}">
                <a16:creationId xmlns:a16="http://schemas.microsoft.com/office/drawing/2014/main" id="{4806FC82-5873-8347-AA29-1EB5E7E22F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7890" y="11719"/>
            <a:ext cx="11709108" cy="4057508"/>
          </a:xfrm>
          <a:prstGeom prst="rect">
            <a:avLst/>
          </a:prstGeom>
        </p:spPr>
      </p:pic>
      <p:sp>
        <p:nvSpPr>
          <p:cNvPr id="6" name="Tittel 2">
            <a:extLst>
              <a:ext uri="{FF2B5EF4-FFF2-40B4-BE49-F238E27FC236}">
                <a16:creationId xmlns:a16="http://schemas.microsoft.com/office/drawing/2014/main" id="{B9FEFB67-430E-084A-8070-1C573CF8585C}"/>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F2EBDD"/>
                </a:solidFill>
              </a:defRPr>
            </a:lvl1pPr>
          </a:lstStyle>
          <a:p>
            <a:r>
              <a:rPr lang="nb-NO"/>
              <a:t>Klikk for å legge til tittel (inntil to linjer)</a:t>
            </a:r>
            <a:endParaRPr lang="nn-NO"/>
          </a:p>
        </p:txBody>
      </p:sp>
      <p:pic>
        <p:nvPicPr>
          <p:cNvPr id="11" name="Bilde 10">
            <a:extLst>
              <a:ext uri="{FF2B5EF4-FFF2-40B4-BE49-F238E27FC236}">
                <a16:creationId xmlns:a16="http://schemas.microsoft.com/office/drawing/2014/main" id="{46800706-7B1B-7746-881F-626D52BAACA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2069546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hald mørk raud">
    <p:bg>
      <p:bgPr>
        <a:solidFill>
          <a:srgbClr val="440C1A"/>
        </a:solidFill>
        <a:effectLst/>
      </p:bgPr>
    </p:bg>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73E057A0-C139-8441-98B2-045307FA8AB3}"/>
              </a:ext>
            </a:extLst>
          </p:cNvPr>
          <p:cNvSpPr>
            <a:spLocks noGrp="1"/>
          </p:cNvSpPr>
          <p:nvPr>
            <p:ph idx="1" hasCustomPrompt="1"/>
          </p:nvPr>
        </p:nvSpPr>
        <p:spPr>
          <a:xfrm>
            <a:off x="451412" y="1794077"/>
            <a:ext cx="9653287" cy="4734046"/>
          </a:xfrm>
        </p:spPr>
        <p:txBody>
          <a:bodyPr/>
          <a:lstStyle>
            <a:lvl1pPr>
              <a:defRPr>
                <a:solidFill>
                  <a:srgbClr val="F2EBDD"/>
                </a:solidFill>
              </a:defRPr>
            </a:lvl1pPr>
            <a:lvl2pPr>
              <a:defRPr>
                <a:solidFill>
                  <a:srgbClr val="F2EBDD"/>
                </a:solidFill>
              </a:defRPr>
            </a:lvl2pPr>
            <a:lvl3pPr>
              <a:defRPr>
                <a:solidFill>
                  <a:srgbClr val="F2EBDD"/>
                </a:solidFill>
              </a:defRPr>
            </a:lvl3pPr>
            <a:lvl4pPr>
              <a:defRPr>
                <a:solidFill>
                  <a:srgbClr val="F2EBDD"/>
                </a:solidFill>
              </a:defRPr>
            </a:lvl4pPr>
            <a:lvl5pPr>
              <a:defRPr>
                <a:solidFill>
                  <a:srgbClr val="F2EBDD"/>
                </a:solidFill>
              </a:defRPr>
            </a:lvl5pPr>
            <a:lvl6pPr>
              <a:defRPr>
                <a:solidFill>
                  <a:srgbClr val="F2EBDD"/>
                </a:solidFill>
              </a:defRPr>
            </a:lvl6pPr>
            <a:lvl7pPr>
              <a:defRPr>
                <a:solidFill>
                  <a:srgbClr val="F2EBDD"/>
                </a:solidFill>
              </a:defRPr>
            </a:lvl7pPr>
            <a:lvl8pPr>
              <a:defRPr>
                <a:solidFill>
                  <a:srgbClr val="F2EBDD"/>
                </a:solidFill>
              </a:defRPr>
            </a:lvl8pPr>
            <a:lvl9pPr>
              <a:defRPr>
                <a:solidFill>
                  <a:srgbClr val="F2EBDD"/>
                </a:solidFill>
              </a:defRPr>
            </a:lvl9pPr>
          </a:lstStyle>
          <a:p>
            <a:pPr lvl="0"/>
            <a:r>
              <a:rPr lang="nb-NO"/>
              <a:t>Klikk for å legge til tekst</a:t>
            </a:r>
          </a:p>
        </p:txBody>
      </p:sp>
      <p:pic>
        <p:nvPicPr>
          <p:cNvPr id="3" name="Bilde 2">
            <a:extLst>
              <a:ext uri="{FF2B5EF4-FFF2-40B4-BE49-F238E27FC236}">
                <a16:creationId xmlns:a16="http://schemas.microsoft.com/office/drawing/2014/main" id="{681FA4A0-3FE9-5F49-A04F-D3F816E31D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5200" y="482400"/>
            <a:ext cx="2991600" cy="627930"/>
          </a:xfrm>
          <a:prstGeom prst="rect">
            <a:avLst/>
          </a:prstGeom>
        </p:spPr>
      </p:pic>
      <p:sp>
        <p:nvSpPr>
          <p:cNvPr id="5" name="Tittel 1">
            <a:extLst>
              <a:ext uri="{FF2B5EF4-FFF2-40B4-BE49-F238E27FC236}">
                <a16:creationId xmlns:a16="http://schemas.microsoft.com/office/drawing/2014/main" id="{C41B3790-7337-194B-9192-301D11064696}"/>
              </a:ext>
            </a:extLst>
          </p:cNvPr>
          <p:cNvSpPr>
            <a:spLocks noGrp="1"/>
          </p:cNvSpPr>
          <p:nvPr>
            <p:ph type="title" hasCustomPrompt="1"/>
          </p:nvPr>
        </p:nvSpPr>
        <p:spPr>
          <a:xfrm>
            <a:off x="0" y="483981"/>
            <a:ext cx="8468126" cy="763200"/>
          </a:xfrm>
          <a:prstGeom prst="rect">
            <a:avLst/>
          </a:prstGeom>
          <a:solidFill>
            <a:srgbClr val="EB4040"/>
          </a:solidFill>
        </p:spPr>
        <p:txBody>
          <a:bodyPr/>
          <a:lstStyle>
            <a:lvl1pPr>
              <a:defRPr>
                <a:solidFill>
                  <a:srgbClr val="F2EBDD"/>
                </a:solidFill>
              </a:defRPr>
            </a:lvl1pPr>
          </a:lstStyle>
          <a:p>
            <a:r>
              <a:rPr lang="nb-NO"/>
              <a:t>Klikk for å legge til tittel</a:t>
            </a:r>
          </a:p>
        </p:txBody>
      </p:sp>
    </p:spTree>
    <p:extLst>
      <p:ext uri="{BB962C8B-B14F-4D97-AF65-F5344CB8AC3E}">
        <p14:creationId xmlns:p14="http://schemas.microsoft.com/office/powerpoint/2010/main" val="2574904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ramside mørk grøn">
    <p:bg>
      <p:bgPr>
        <a:solidFill>
          <a:srgbClr val="253325"/>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a:t>Klikk på ikonet for å endre biletet</a:t>
            </a:r>
          </a:p>
        </p:txBody>
      </p:sp>
      <p:pic>
        <p:nvPicPr>
          <p:cNvPr id="8" name="Bilde 7" descr="Et bilde som inneholder person, bygning, mann, stående&#10;&#10;Automatisk generert beskrivelse">
            <a:extLst>
              <a:ext uri="{FF2B5EF4-FFF2-40B4-BE49-F238E27FC236}">
                <a16:creationId xmlns:a16="http://schemas.microsoft.com/office/drawing/2014/main" id="{D8996D16-F5F1-7849-BFC7-3FDBF79973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69" t="-175" r="1952" b="175"/>
          <a:stretch/>
        </p:blipFill>
        <p:spPr>
          <a:xfrm>
            <a:off x="484374" y="-4112"/>
            <a:ext cx="11710800" cy="4082223"/>
          </a:xfrm>
          <a:prstGeom prst="rect">
            <a:avLst/>
          </a:prstGeom>
        </p:spPr>
      </p:pic>
      <p:sp>
        <p:nvSpPr>
          <p:cNvPr id="14" name="Undertittel 2">
            <a:extLst>
              <a:ext uri="{FF2B5EF4-FFF2-40B4-BE49-F238E27FC236}">
                <a16:creationId xmlns:a16="http://schemas.microsoft.com/office/drawing/2014/main" id="{3AB82720-8AA9-E446-83F6-41633D048B8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EFEFEF"/>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Klikk for å legge til tid og stad for foredraget (1 linje)</a:t>
            </a:r>
          </a:p>
        </p:txBody>
      </p:sp>
      <p:sp>
        <p:nvSpPr>
          <p:cNvPr id="15" name="Plassholder for innhold 2">
            <a:extLst>
              <a:ext uri="{FF2B5EF4-FFF2-40B4-BE49-F238E27FC236}">
                <a16:creationId xmlns:a16="http://schemas.microsoft.com/office/drawing/2014/main" id="{88FE3AE7-7B6E-B14F-BFD4-CF53D54897B3}"/>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EFEFE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Klikk for å legge til namn og rolle på foredragshaldar (1 linje)</a:t>
            </a:r>
          </a:p>
        </p:txBody>
      </p:sp>
      <p:sp>
        <p:nvSpPr>
          <p:cNvPr id="16" name="Tittel 2">
            <a:extLst>
              <a:ext uri="{FF2B5EF4-FFF2-40B4-BE49-F238E27FC236}">
                <a16:creationId xmlns:a16="http://schemas.microsoft.com/office/drawing/2014/main" id="{DCD7FE7B-53BC-B84B-9ADE-9F9090B2C714}"/>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EFEFEF"/>
                </a:solidFill>
              </a:defRPr>
            </a:lvl1pPr>
          </a:lstStyle>
          <a:p>
            <a:r>
              <a:rPr lang="nb-NO"/>
              <a:t>Klikk for å legge til tittel (inntil to linjer)</a:t>
            </a:r>
            <a:endParaRPr lang="nn-NO"/>
          </a:p>
        </p:txBody>
      </p:sp>
      <p:pic>
        <p:nvPicPr>
          <p:cNvPr id="18" name="Bilde 17">
            <a:extLst>
              <a:ext uri="{FF2B5EF4-FFF2-40B4-BE49-F238E27FC236}">
                <a16:creationId xmlns:a16="http://schemas.microsoft.com/office/drawing/2014/main" id="{49C075CE-036F-9647-8B30-860D95D2135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116451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nhald lys rau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nb-NO"/>
              <a:t>Klikk for å legge til tittel</a:t>
            </a:r>
          </a:p>
        </p:txBody>
      </p:sp>
      <p:sp>
        <p:nvSpPr>
          <p:cNvPr id="3" name="Plassholder for innhold 2"/>
          <p:cNvSpPr>
            <a:spLocks noGrp="1"/>
          </p:cNvSpPr>
          <p:nvPr>
            <p:ph idx="1"/>
          </p:nvPr>
        </p:nvSpPr>
        <p:spPr/>
        <p:txBody>
          <a:bodyPr/>
          <a:lstStyle>
            <a:lvl2pPr>
              <a:defRPr/>
            </a:lvl2pPr>
            <a:lvl3pPr>
              <a:defRPr/>
            </a:lvl3pPr>
            <a:lvl4pPr>
              <a:defRPr/>
            </a:lvl4pPr>
            <a:lvl5pPr>
              <a:defRPr/>
            </a:lvl5pPr>
            <a:lvl6pPr>
              <a:defRPr/>
            </a:lvl6pPr>
            <a:lvl7pPr>
              <a:defRPr/>
            </a:lvl7pPr>
            <a:lvl8pPr>
              <a:defRPr/>
            </a:lvl8pPr>
            <a:lvl9pPr>
              <a:defRPr/>
            </a:lvl9pPr>
          </a:lstStyle>
          <a:p>
            <a:pPr lvl="0"/>
            <a:r>
              <a:rPr lang="nb-NO"/>
              <a:t>Klikk for å redigere tekststiler i malen</a:t>
            </a:r>
          </a:p>
        </p:txBody>
      </p:sp>
    </p:spTree>
    <p:extLst>
      <p:ext uri="{BB962C8B-B14F-4D97-AF65-F5344CB8AC3E}">
        <p14:creationId xmlns:p14="http://schemas.microsoft.com/office/powerpoint/2010/main" val="2304086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nhald mørk grøn">
    <p:bg>
      <p:bgPr>
        <a:solidFill>
          <a:srgbClr val="253325"/>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483981"/>
            <a:ext cx="8468126" cy="763200"/>
          </a:xfrm>
          <a:prstGeom prst="rect">
            <a:avLst/>
          </a:prstGeom>
          <a:solidFill>
            <a:srgbClr val="539760"/>
          </a:solidFill>
        </p:spPr>
        <p:txBody>
          <a:bodyPr/>
          <a:lstStyle>
            <a:lvl1pPr>
              <a:defRPr>
                <a:solidFill>
                  <a:srgbClr val="EFEFEF"/>
                </a:solidFill>
              </a:defRPr>
            </a:lvl1pPr>
          </a:lstStyle>
          <a:p>
            <a:r>
              <a:rPr lang="nb-NO"/>
              <a:t>Klikk for å legge til tittel</a:t>
            </a:r>
          </a:p>
        </p:txBody>
      </p:sp>
      <p:sp>
        <p:nvSpPr>
          <p:cNvPr id="5" name="Plassholder for innhold 2">
            <a:extLst>
              <a:ext uri="{FF2B5EF4-FFF2-40B4-BE49-F238E27FC236}">
                <a16:creationId xmlns:a16="http://schemas.microsoft.com/office/drawing/2014/main" id="{4111DCA9-20CE-1242-9B52-473842A3B571}"/>
              </a:ext>
            </a:extLst>
          </p:cNvPr>
          <p:cNvSpPr>
            <a:spLocks noGrp="1"/>
          </p:cNvSpPr>
          <p:nvPr>
            <p:ph idx="1" hasCustomPrompt="1"/>
          </p:nvPr>
        </p:nvSpPr>
        <p:spPr>
          <a:xfrm>
            <a:off x="451412" y="1782501"/>
            <a:ext cx="9653287" cy="4734046"/>
          </a:xfrm>
        </p:spPr>
        <p:txBody>
          <a:bodyPr/>
          <a:lstStyle>
            <a:lvl1pPr>
              <a:buClr>
                <a:srgbClr val="539760"/>
              </a:buClr>
              <a:defRPr>
                <a:solidFill>
                  <a:srgbClr val="EFEFEF"/>
                </a:solidFill>
              </a:defRPr>
            </a:lvl1pPr>
            <a:lvl2pPr>
              <a:defRPr>
                <a:solidFill>
                  <a:srgbClr val="EFEFEF"/>
                </a:solidFill>
              </a:defRPr>
            </a:lvl2pPr>
            <a:lvl3pPr>
              <a:defRPr>
                <a:solidFill>
                  <a:srgbClr val="EFEFEF"/>
                </a:solidFill>
              </a:defRPr>
            </a:lvl3pPr>
            <a:lvl4pPr>
              <a:defRPr>
                <a:solidFill>
                  <a:srgbClr val="EFEFEF"/>
                </a:solidFill>
              </a:defRPr>
            </a:lvl4pPr>
            <a:lvl5pPr>
              <a:defRPr>
                <a:solidFill>
                  <a:srgbClr val="EFEFEF"/>
                </a:solidFill>
              </a:defRPr>
            </a:lvl5pPr>
            <a:lvl6pPr>
              <a:defRPr>
                <a:solidFill>
                  <a:srgbClr val="EFEFEF"/>
                </a:solidFill>
              </a:defRPr>
            </a:lvl6pPr>
            <a:lvl7pPr>
              <a:defRPr>
                <a:solidFill>
                  <a:srgbClr val="EFEFEF"/>
                </a:solidFill>
              </a:defRPr>
            </a:lvl7pPr>
            <a:lvl8pPr>
              <a:defRPr>
                <a:solidFill>
                  <a:srgbClr val="EFEFEF"/>
                </a:solidFill>
              </a:defRPr>
            </a:lvl8pPr>
            <a:lvl9pPr>
              <a:defRPr>
                <a:solidFill>
                  <a:srgbClr val="EFEFEF"/>
                </a:solidFill>
              </a:defRPr>
            </a:lvl9pPr>
          </a:lstStyle>
          <a:p>
            <a:pPr lvl="0"/>
            <a:r>
              <a:rPr lang="nb-NO"/>
              <a:t>Klikk for å legge til tekst</a:t>
            </a:r>
          </a:p>
        </p:txBody>
      </p:sp>
      <p:pic>
        <p:nvPicPr>
          <p:cNvPr id="4" name="Bilde 3">
            <a:extLst>
              <a:ext uri="{FF2B5EF4-FFF2-40B4-BE49-F238E27FC236}">
                <a16:creationId xmlns:a16="http://schemas.microsoft.com/office/drawing/2014/main" id="{8025CB97-396F-4B41-951A-C64652B65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8899" y="483981"/>
            <a:ext cx="2991600" cy="627930"/>
          </a:xfrm>
          <a:prstGeom prst="rect">
            <a:avLst/>
          </a:prstGeom>
        </p:spPr>
      </p:pic>
    </p:spTree>
    <p:extLst>
      <p:ext uri="{BB962C8B-B14F-4D97-AF65-F5344CB8AC3E}">
        <p14:creationId xmlns:p14="http://schemas.microsoft.com/office/powerpoint/2010/main" val="2598334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koleringsforside">
    <p:bg>
      <p:bgPr>
        <a:solidFill>
          <a:schemeClr val="tx1"/>
        </a:solidFill>
        <a:effectLst/>
      </p:bgPr>
    </p:bg>
    <p:spTree>
      <p:nvGrpSpPr>
        <p:cNvPr id="1" name=""/>
        <p:cNvGrpSpPr/>
        <p:nvPr/>
      </p:nvGrpSpPr>
      <p:grpSpPr>
        <a:xfrm>
          <a:off x="0" y="0"/>
          <a:ext cx="0" cy="0"/>
          <a:chOff x="0" y="0"/>
          <a:chExt cx="0" cy="0"/>
        </a:xfrm>
      </p:grpSpPr>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800" b="1">
                <a:solidFill>
                  <a:schemeClr val="bg1"/>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Legg til namn på kurshaldar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8" name="Undertittel 2">
            <a:extLst>
              <a:ext uri="{FF2B5EF4-FFF2-40B4-BE49-F238E27FC236}">
                <a16:creationId xmlns:a16="http://schemas.microsoft.com/office/drawing/2014/main" id="{06753A9A-86BE-4D47-8886-7ED8F4ACDA1D}"/>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chemeClr val="bg1"/>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dirty="0"/>
              <a:t>Legg til tid og stad for skoleringa (inntil to linjer)</a:t>
            </a:r>
          </a:p>
        </p:txBody>
      </p:sp>
      <p:pic>
        <p:nvPicPr>
          <p:cNvPr id="5" name="Bilde 4" descr="Et bilde som inneholder tekst&#10;&#10;Automatisk generert beskrivelse">
            <a:extLst>
              <a:ext uri="{FF2B5EF4-FFF2-40B4-BE49-F238E27FC236}">
                <a16:creationId xmlns:a16="http://schemas.microsoft.com/office/drawing/2014/main" id="{F16C1560-4686-D14D-B545-04C53A06B9E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354"/>
          <a:stretch/>
        </p:blipFill>
        <p:spPr>
          <a:xfrm>
            <a:off x="6643974" y="0"/>
            <a:ext cx="5551201" cy="6525643"/>
          </a:xfrm>
          <a:prstGeom prst="rect">
            <a:avLst/>
          </a:prstGeom>
        </p:spPr>
      </p:pic>
    </p:spTree>
    <p:extLst>
      <p:ext uri="{BB962C8B-B14F-4D97-AF65-F5344CB8AC3E}">
        <p14:creationId xmlns:p14="http://schemas.microsoft.com/office/powerpoint/2010/main" val="409889693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og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7454096" y="1782501"/>
            <a:ext cx="4741080" cy="4742477"/>
          </a:xfrm>
          <a:prstGeom prst="rect">
            <a:avLst/>
          </a:prstGeom>
          <a:solidFill>
            <a:srgbClr val="F2EBDD"/>
          </a:solidFill>
        </p:spPr>
        <p:txBody>
          <a:bodyPr lIns="0" tIns="0" rIns="0" bIns="720000" anchor="ctr" anchorCtr="1"/>
          <a:lstStyle>
            <a:lvl1pPr marL="0" indent="0" algn="ctr">
              <a:buNone/>
              <a:defRPr sz="2000" b="0" i="1">
                <a:latin typeface="Arial" panose="020B0604020202020204" pitchFamily="34" charset="0"/>
                <a:cs typeface="Arial" panose="020B0604020202020204" pitchFamily="34" charset="0"/>
              </a:defRPr>
            </a:lvl1pPr>
          </a:lstStyle>
          <a:p>
            <a:r>
              <a:rPr lang="nn-NO" noProof="0"/>
              <a:t>Klikk på ikonet for å legge til eit bilete</a:t>
            </a:r>
          </a:p>
        </p:txBody>
      </p:sp>
      <p:sp>
        <p:nvSpPr>
          <p:cNvPr id="10" name="Plassholder for tekst 9"/>
          <p:cNvSpPr>
            <a:spLocks noGrp="1"/>
          </p:cNvSpPr>
          <p:nvPr>
            <p:ph type="body" sz="quarter" idx="14" hasCustomPrompt="1"/>
          </p:nvPr>
        </p:nvSpPr>
        <p:spPr>
          <a:xfrm>
            <a:off x="451413" y="1782501"/>
            <a:ext cx="6192455" cy="4742477"/>
          </a:xfrm>
          <a:prstGeom prst="rect">
            <a:avLst/>
          </a:prstGeom>
        </p:spPr>
        <p:txBody>
          <a:bodyPr lIns="0" tIns="0" rIns="0" bIns="0"/>
          <a:lstStyle/>
          <a:p>
            <a:pPr lvl="0"/>
            <a:r>
              <a:rPr lang="nb-NO"/>
              <a:t>Klikk for å legge til tekst</a:t>
            </a:r>
          </a:p>
        </p:txBody>
      </p:sp>
      <p:sp>
        <p:nvSpPr>
          <p:cNvPr id="6" name="Plassholder for tittel 1">
            <a:extLst>
              <a:ext uri="{FF2B5EF4-FFF2-40B4-BE49-F238E27FC236}">
                <a16:creationId xmlns:a16="http://schemas.microsoft.com/office/drawing/2014/main" id="{10021656-D59B-8B4E-9604-715384F44DB3}"/>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1680540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ete, tekst med overskrift">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1" y="1247182"/>
            <a:ext cx="5150733" cy="5280940"/>
          </a:xfrm>
          <a:prstGeom prst="rect">
            <a:avLst/>
          </a:prstGeom>
          <a:solidFill>
            <a:srgbClr val="F2EBDD"/>
          </a:solidFill>
        </p:spPr>
        <p:txBody>
          <a:bodyPr vert="horz" lIns="0" tIns="0" rIns="0" bIns="720000" anchor="ctr" anchorCtr="1">
            <a:normAutofit/>
          </a:bodyPr>
          <a:lstStyle>
            <a:lvl1pPr marL="0" indent="0" algn="ctr">
              <a:buNone/>
              <a:defRPr sz="2000" i="1"/>
            </a:lvl1pPr>
          </a:lstStyle>
          <a:p>
            <a:r>
              <a:rPr lang="nn-NO" noProof="0"/>
              <a:t>Klikk på ikonet for å legge til eit bilete</a:t>
            </a:r>
          </a:p>
        </p:txBody>
      </p:sp>
      <p:sp>
        <p:nvSpPr>
          <p:cNvPr id="10" name="Plassholder for tekst 9"/>
          <p:cNvSpPr>
            <a:spLocks noGrp="1"/>
          </p:cNvSpPr>
          <p:nvPr>
            <p:ph type="body" sz="quarter" idx="14" hasCustomPrompt="1"/>
          </p:nvPr>
        </p:nvSpPr>
        <p:spPr>
          <a:xfrm>
            <a:off x="5555848" y="2634712"/>
            <a:ext cx="6304334" cy="3893409"/>
          </a:xfrm>
          <a:prstGeom prst="rect">
            <a:avLst/>
          </a:prstGeom>
        </p:spPr>
        <p:txBody>
          <a:bodyPr lIns="0" tIns="0" rIns="0" bIns="0"/>
          <a:lstStyle>
            <a:lvl1pPr>
              <a:defRPr sz="2800"/>
            </a:lvl1pPr>
          </a:lstStyle>
          <a:p>
            <a:pPr lvl="0"/>
            <a:r>
              <a:rPr lang="nb-NO"/>
              <a:t>Klikk for å legge til tekst</a:t>
            </a:r>
          </a:p>
        </p:txBody>
      </p:sp>
      <p:sp>
        <p:nvSpPr>
          <p:cNvPr id="8" name="Plassholder for tekst 7"/>
          <p:cNvSpPr>
            <a:spLocks noGrp="1"/>
          </p:cNvSpPr>
          <p:nvPr>
            <p:ph type="body" sz="quarter" idx="15" hasCustomPrompt="1"/>
          </p:nvPr>
        </p:nvSpPr>
        <p:spPr>
          <a:xfrm>
            <a:off x="5555848" y="1592195"/>
            <a:ext cx="6304334" cy="417358"/>
          </a:xfrm>
        </p:spPr>
        <p:txBody>
          <a:bodyPr wrap="square">
            <a:spAutoFit/>
          </a:bodyPr>
          <a:lstStyle>
            <a:lvl1pPr marL="0" indent="0">
              <a:buNone/>
              <a:defRPr sz="3000" b="1" i="0" spc="0">
                <a:solidFill>
                  <a:srgbClr val="440C1A"/>
                </a:solidFill>
                <a:latin typeface="Arial" panose="020B0604020202020204" pitchFamily="34" charset="0"/>
                <a:cs typeface="Arial" panose="020B0604020202020204" pitchFamily="34" charset="0"/>
              </a:defRPr>
            </a:lvl1pPr>
          </a:lstStyle>
          <a:p>
            <a:pPr lvl="0"/>
            <a:r>
              <a:rPr lang="nb-NO"/>
              <a:t>Underoverskrift</a:t>
            </a:r>
          </a:p>
        </p:txBody>
      </p:sp>
      <p:sp>
        <p:nvSpPr>
          <p:cNvPr id="7" name="Plassholder for tittel 1">
            <a:extLst>
              <a:ext uri="{FF2B5EF4-FFF2-40B4-BE49-F238E27FC236}">
                <a16:creationId xmlns:a16="http://schemas.microsoft.com/office/drawing/2014/main" id="{4BCF99CA-C7FD-4C4D-9C5E-BA356AB67A00}"/>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2992968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utan tittel">
    <p:bg>
      <p:bgPr>
        <a:solidFill>
          <a:srgbClr val="F2EBDD"/>
        </a:solidFill>
        <a:effectLst/>
      </p:bgPr>
    </p:bg>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B5F15C57-2E72-7549-BBF9-B81ED5E3B3A9}"/>
              </a:ext>
            </a:extLst>
          </p:cNvPr>
          <p:cNvSpPr>
            <a:spLocks noGrp="1"/>
          </p:cNvSpPr>
          <p:nvPr>
            <p:ph idx="1" hasCustomPrompt="1"/>
          </p:nvPr>
        </p:nvSpPr>
        <p:spPr>
          <a:xfrm>
            <a:off x="277792" y="1782502"/>
            <a:ext cx="9826907" cy="4734046"/>
          </a:xfrm>
        </p:spPr>
        <p:txBody>
          <a:bodyPr/>
          <a:lstStyle>
            <a:lvl1pPr>
              <a:defRPr>
                <a:solidFill>
                  <a:srgbClr val="440C1A"/>
                </a:solidFill>
              </a:defRPr>
            </a:lvl1pPr>
          </a:lstStyle>
          <a:p>
            <a:pPr lvl="0"/>
            <a:r>
              <a:rPr lang="nb-NO"/>
              <a:t>Klikk for å legge til tekst</a:t>
            </a:r>
          </a:p>
        </p:txBody>
      </p:sp>
    </p:spTree>
    <p:extLst>
      <p:ext uri="{BB962C8B-B14F-4D97-AF65-F5344CB8AC3E}">
        <p14:creationId xmlns:p14="http://schemas.microsoft.com/office/powerpoint/2010/main" val="1263587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aldsdelar med overskrift">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273250" y="1733418"/>
            <a:ext cx="5521124" cy="389530"/>
          </a:xfrm>
        </p:spPr>
        <p:txBody>
          <a:bodyPr anchor="t">
            <a:spAutoFit/>
          </a:bodyPr>
          <a:lstStyle>
            <a:lvl1pPr marL="0" indent="0">
              <a:buNone/>
              <a:defRPr sz="2800" b="1" i="0" spc="0">
                <a:latin typeface="Arial" panose="020B0604020202020204" pitchFamily="34" charset="0"/>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lvl="0"/>
            <a:r>
              <a:rPr lang="nb-NO"/>
              <a:t>Klikk for å legge til overskrift</a:t>
            </a:r>
          </a:p>
        </p:txBody>
      </p:sp>
      <p:sp>
        <p:nvSpPr>
          <p:cNvPr id="7" name="Plassholder for innhold 2">
            <a:extLst>
              <a:ext uri="{FF2B5EF4-FFF2-40B4-BE49-F238E27FC236}">
                <a16:creationId xmlns:a16="http://schemas.microsoft.com/office/drawing/2014/main" id="{2CCFFD7D-3DA4-5D4B-9EC3-56CA23301665}"/>
              </a:ext>
            </a:extLst>
          </p:cNvPr>
          <p:cNvSpPr>
            <a:spLocks noGrp="1"/>
          </p:cNvSpPr>
          <p:nvPr>
            <p:ph sz="half" idx="10" hasCustomPrompt="1"/>
          </p:nvPr>
        </p:nvSpPr>
        <p:spPr>
          <a:xfrm>
            <a:off x="273251" y="2696902"/>
            <a:ext cx="5521123" cy="3831220"/>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9" name="Plassholder for innhold 2">
            <a:extLst>
              <a:ext uri="{FF2B5EF4-FFF2-40B4-BE49-F238E27FC236}">
                <a16:creationId xmlns:a16="http://schemas.microsoft.com/office/drawing/2014/main" id="{AE7E9A8C-3F3B-3A4A-BCBB-8324DDEDF9B8}"/>
              </a:ext>
            </a:extLst>
          </p:cNvPr>
          <p:cNvSpPr>
            <a:spLocks noGrp="1"/>
          </p:cNvSpPr>
          <p:nvPr>
            <p:ph sz="half" idx="12" hasCustomPrompt="1"/>
          </p:nvPr>
        </p:nvSpPr>
        <p:spPr>
          <a:xfrm>
            <a:off x="6400799" y="2696901"/>
            <a:ext cx="5521125" cy="3831220"/>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10" name="Plassholder for tekst 2">
            <a:extLst>
              <a:ext uri="{FF2B5EF4-FFF2-40B4-BE49-F238E27FC236}">
                <a16:creationId xmlns:a16="http://schemas.microsoft.com/office/drawing/2014/main" id="{A41C28C8-5B67-734A-9F47-54265E842414}"/>
              </a:ext>
            </a:extLst>
          </p:cNvPr>
          <p:cNvSpPr>
            <a:spLocks noGrp="1"/>
          </p:cNvSpPr>
          <p:nvPr>
            <p:ph type="body" idx="13" hasCustomPrompt="1"/>
          </p:nvPr>
        </p:nvSpPr>
        <p:spPr>
          <a:xfrm>
            <a:off x="6400800" y="1733418"/>
            <a:ext cx="5521124" cy="389530"/>
          </a:xfrm>
        </p:spPr>
        <p:txBody>
          <a:bodyPr anchor="t">
            <a:spAutoFit/>
          </a:bodyPr>
          <a:lstStyle>
            <a:lvl1pPr marL="0" indent="0">
              <a:buNone/>
              <a:defRPr lang="nb-NO" sz="2800" b="1" i="0" kern="1200" spc="0" dirty="0">
                <a:solidFill>
                  <a:srgbClr val="440C1A"/>
                </a:solidFill>
                <a:latin typeface="Arial" panose="020B0604020202020204" pitchFamily="34" charset="0"/>
                <a:ea typeface="+mn-ea"/>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marL="0" lvl="0" indent="0" algn="l" defTabSz="914445" rtl="0" eaLnBrk="1" latinLnBrk="0" hangingPunct="1">
              <a:lnSpc>
                <a:spcPct val="90000"/>
              </a:lnSpc>
              <a:spcBef>
                <a:spcPts val="1000"/>
              </a:spcBef>
              <a:buClr>
                <a:srgbClr val="EB4040"/>
              </a:buClr>
              <a:buFont typeface="Calibri" panose="020F0502020204030204" pitchFamily="34" charset="0"/>
              <a:buNone/>
            </a:pPr>
            <a:r>
              <a:rPr lang="nb-NO"/>
              <a:t>Klikk for å legge til overskrift</a:t>
            </a:r>
          </a:p>
        </p:txBody>
      </p:sp>
      <p:sp>
        <p:nvSpPr>
          <p:cNvPr id="8" name="Plassholder for tittel 1">
            <a:extLst>
              <a:ext uri="{FF2B5EF4-FFF2-40B4-BE49-F238E27FC236}">
                <a16:creationId xmlns:a16="http://schemas.microsoft.com/office/drawing/2014/main" id="{E6AA03BF-3358-1B42-B9A5-38EAED801F82}"/>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2420225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nhaldsdeler utan overskrift">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277793"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5" name="Plassholder for innhold 2">
            <a:extLst>
              <a:ext uri="{FF2B5EF4-FFF2-40B4-BE49-F238E27FC236}">
                <a16:creationId xmlns:a16="http://schemas.microsoft.com/office/drawing/2014/main" id="{06DE4427-363B-8546-ABF3-F79AE29ADDCB}"/>
              </a:ext>
            </a:extLst>
          </p:cNvPr>
          <p:cNvSpPr>
            <a:spLocks noGrp="1"/>
          </p:cNvSpPr>
          <p:nvPr>
            <p:ph sz="half" idx="10" hasCustomPrompt="1"/>
          </p:nvPr>
        </p:nvSpPr>
        <p:spPr>
          <a:xfrm>
            <a:off x="6458674"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7" name="Plassholder for tittel 1">
            <a:extLst>
              <a:ext uri="{FF2B5EF4-FFF2-40B4-BE49-F238E27FC236}">
                <a16:creationId xmlns:a16="http://schemas.microsoft.com/office/drawing/2014/main" id="{30CC641B-0641-484F-926A-8443CFF305D0}"/>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4208743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3453062" y="1708484"/>
            <a:ext cx="5015064" cy="4839815"/>
          </a:xfrm>
          <a:prstGeom prst="rect">
            <a:avLst/>
          </a:prstGeom>
          <a:solidFill>
            <a:srgbClr val="F2EBDD"/>
          </a:solidFill>
        </p:spPr>
        <p:txBody>
          <a:bodyPr lIns="0" tIns="0" rIns="0" bIns="720000" anchor="ctr" anchorCtr="1"/>
          <a:lstStyle>
            <a:lvl1pPr marL="0" indent="0" algn="ctr">
              <a:buNone/>
              <a:defRPr sz="2000" i="1"/>
            </a:lvl1pPr>
          </a:lstStyle>
          <a:p>
            <a:r>
              <a:rPr lang="nn-NO" noProof="0"/>
              <a:t>Klikk på ikonet for å legge til eit bilete</a:t>
            </a:r>
          </a:p>
        </p:txBody>
      </p:sp>
      <p:sp>
        <p:nvSpPr>
          <p:cNvPr id="4" name="Plassholder for tittel 1">
            <a:extLst>
              <a:ext uri="{FF2B5EF4-FFF2-40B4-BE49-F238E27FC236}">
                <a16:creationId xmlns:a16="http://schemas.microsoft.com/office/drawing/2014/main" id="{DAD9F9A2-D73F-444B-B1A3-5531C2C07F1D}"/>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4157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2054579" y="1793790"/>
            <a:ext cx="10140596" cy="4742477"/>
          </a:xfrm>
          <a:prstGeom prst="rect">
            <a:avLst/>
          </a:prstGeom>
          <a:solidFill>
            <a:srgbClr val="F2EBDD"/>
          </a:solidFill>
        </p:spPr>
        <p:txBody>
          <a:bodyPr lIns="0" tIns="0" rIns="0" bIns="720000" anchor="ctr" anchorCtr="1"/>
          <a:lstStyle>
            <a:lvl1pPr marL="0" indent="0" algn="ctr">
              <a:buNone/>
              <a:defRPr sz="2000" i="1"/>
            </a:lvl1pPr>
          </a:lstStyle>
          <a:p>
            <a:r>
              <a:rPr lang="nn-NO" noProof="0"/>
              <a:t>Klikk på ikonet for å legge til eit bilete</a:t>
            </a:r>
          </a:p>
        </p:txBody>
      </p:sp>
      <p:sp>
        <p:nvSpPr>
          <p:cNvPr id="5" name="Plassholder for tittel 1">
            <a:extLst>
              <a:ext uri="{FF2B5EF4-FFF2-40B4-BE49-F238E27FC236}">
                <a16:creationId xmlns:a16="http://schemas.microsoft.com/office/drawing/2014/main" id="{92442EA1-3DCC-9341-9945-845ABE81C90E}"/>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118296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EBDD"/>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a:t>
            </a:r>
            <a:r>
              <a:rPr lang="nb-NO" err="1"/>
              <a:t>ein</a:t>
            </a:r>
            <a:r>
              <a:rPr lang="nb-NO"/>
              <a:t> tittel</a:t>
            </a:r>
          </a:p>
        </p:txBody>
      </p:sp>
      <p:sp>
        <p:nvSpPr>
          <p:cNvPr id="3" name="Plassholder for tekst 2"/>
          <p:cNvSpPr>
            <a:spLocks noGrp="1"/>
          </p:cNvSpPr>
          <p:nvPr>
            <p:ph type="body" idx="1"/>
          </p:nvPr>
        </p:nvSpPr>
        <p:spPr>
          <a:xfrm>
            <a:off x="451413" y="1782501"/>
            <a:ext cx="9653286" cy="4665571"/>
          </a:xfrm>
          <a:prstGeom prst="rect">
            <a:avLst/>
          </a:prstGeom>
        </p:spPr>
        <p:txBody>
          <a:bodyPr vert="horz" lIns="0" tIns="0" rIns="0" bIns="0" rtlCol="0">
            <a:normAutofit/>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10357145" y="6448072"/>
            <a:ext cx="846441" cy="184709"/>
          </a:xfrm>
          <a:prstGeom prst="rect">
            <a:avLst/>
          </a:prstGeom>
        </p:spPr>
        <p:txBody>
          <a:bodyPr vert="horz" lIns="0" tIns="0" rIns="0" bIns="0" rtlCol="0" anchor="ctr">
            <a:normAutofit/>
          </a:bodyPr>
          <a:lstStyle>
            <a:lvl1pPr algn="l">
              <a:defRPr sz="1200">
                <a:solidFill>
                  <a:schemeClr val="dk1"/>
                </a:solidFill>
              </a:defRPr>
            </a:lvl1pPr>
          </a:lstStyle>
          <a:p>
            <a:fld id="{983651F3-9B16-40C6-B209-3688FC9C95F6}" type="datetimeFigureOut">
              <a:rPr lang="nb-NO" smtClean="0"/>
              <a:pPr/>
              <a:t>19.11.2020</a:t>
            </a:fld>
            <a:endParaRPr lang="nb-NO"/>
          </a:p>
        </p:txBody>
      </p:sp>
      <p:sp>
        <p:nvSpPr>
          <p:cNvPr id="6" name="Plassholder for lysbildenummer 5"/>
          <p:cNvSpPr>
            <a:spLocks noGrp="1"/>
          </p:cNvSpPr>
          <p:nvPr>
            <p:ph type="sldNum" sz="quarter" idx="4"/>
          </p:nvPr>
        </p:nvSpPr>
        <p:spPr>
          <a:xfrm>
            <a:off x="11591609" y="6448073"/>
            <a:ext cx="308892" cy="184709"/>
          </a:xfrm>
          <a:prstGeom prst="rect">
            <a:avLst/>
          </a:prstGeom>
        </p:spPr>
        <p:txBody>
          <a:bodyPr vert="horz" lIns="0" tIns="0" rIns="0" bIns="0" rtlCol="0" anchor="ctr">
            <a:normAutofit/>
          </a:bodyPr>
          <a:lstStyle>
            <a:lvl1pPr algn="r">
              <a:defRPr sz="1200">
                <a:solidFill>
                  <a:schemeClr val="dk1"/>
                </a:solidFill>
              </a:defRPr>
            </a:lvl1pPr>
          </a:lstStyle>
          <a:p>
            <a:fld id="{5751DFAA-887F-4071-8EAD-E8CA316FCF06}" type="slidenum">
              <a:rPr lang="nb-NO" smtClean="0"/>
              <a:pPr/>
              <a:t>‹#›</a:t>
            </a:fld>
            <a:endParaRPr lang="nb-NO"/>
          </a:p>
        </p:txBody>
      </p:sp>
      <p:pic>
        <p:nvPicPr>
          <p:cNvPr id="7" name="Bilde 6">
            <a:extLst>
              <a:ext uri="{FF2B5EF4-FFF2-40B4-BE49-F238E27FC236}">
                <a16:creationId xmlns:a16="http://schemas.microsoft.com/office/drawing/2014/main" id="{2C97C417-E3D0-7C4C-ABBA-3D1A8A0CFE13}"/>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8754455" y="483981"/>
            <a:ext cx="2991600" cy="627930"/>
          </a:xfrm>
          <a:prstGeom prst="rect">
            <a:avLst/>
          </a:prstGeom>
        </p:spPr>
      </p:pic>
    </p:spTree>
    <p:extLst>
      <p:ext uri="{BB962C8B-B14F-4D97-AF65-F5344CB8AC3E}">
        <p14:creationId xmlns:p14="http://schemas.microsoft.com/office/powerpoint/2010/main" val="241724455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9" r:id="rId21"/>
  </p:sldLayoutIdLst>
  <p:txStyles>
    <p:titleStyle>
      <a:lvl1pPr algn="l" defTabSz="914445" rtl="0" eaLnBrk="1" latinLnBrk="0" hangingPunct="1">
        <a:lnSpc>
          <a:spcPct val="90000"/>
        </a:lnSpc>
        <a:spcBef>
          <a:spcPct val="0"/>
        </a:spcBef>
        <a:buNone/>
        <a:defRPr sz="3800" b="1" i="0" kern="1200" spc="0">
          <a:solidFill>
            <a:srgbClr val="F2EBDD"/>
          </a:solidFill>
          <a:latin typeface="Arial" panose="020B0604020202020204" pitchFamily="34" charset="0"/>
          <a:ea typeface="+mj-ea"/>
          <a:cs typeface="Arial" panose="020B0604020202020204" pitchFamily="34" charset="0"/>
        </a:defRPr>
      </a:lvl1pPr>
    </p:titleStyle>
    <p:bodyStyle>
      <a:lvl1pPr marL="252025" indent="-252025" algn="l" defTabSz="914445" rtl="0" eaLnBrk="1" latinLnBrk="0" hangingPunct="1">
        <a:lnSpc>
          <a:spcPct val="90000"/>
        </a:lnSpc>
        <a:spcBef>
          <a:spcPts val="1000"/>
        </a:spcBef>
        <a:spcAft>
          <a:spcPts val="500"/>
        </a:spcAft>
        <a:buClr>
          <a:srgbClr val="EB4040"/>
        </a:buClr>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1pPr>
      <a:lvl2pPr marL="432043" indent="-216021" algn="l" defTabSz="914445" rtl="0" eaLnBrk="1" latinLnBrk="0" hangingPunct="1">
        <a:lnSpc>
          <a:spcPct val="90000"/>
        </a:lnSpc>
        <a:spcBef>
          <a:spcPts val="500"/>
        </a:spcBef>
        <a:spcAft>
          <a:spcPts val="500"/>
        </a:spcAft>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2pPr>
      <a:lvl3pPr marL="648065" indent="-216021" algn="l" defTabSz="914445" rtl="0" eaLnBrk="1" latinLnBrk="0" hangingPunct="1">
        <a:lnSpc>
          <a:spcPct val="90000"/>
        </a:lnSpc>
        <a:spcBef>
          <a:spcPts val="500"/>
        </a:spcBef>
        <a:spcAft>
          <a:spcPts val="500"/>
        </a:spcAft>
        <a:buFont typeface="Calibri" panose="020F0502020204030204" pitchFamily="34" charset="0"/>
        <a:buChar char="-"/>
        <a:defRPr sz="2600" b="0" i="0" kern="1200">
          <a:solidFill>
            <a:srgbClr val="440C1A"/>
          </a:solidFill>
          <a:latin typeface="Arial" panose="020B0604020202020204" pitchFamily="34" charset="0"/>
          <a:ea typeface="+mn-ea"/>
          <a:cs typeface="Arial" panose="020B0604020202020204" pitchFamily="34" charset="0"/>
        </a:defRPr>
      </a:lvl3pPr>
      <a:lvl4pPr marL="864086" indent="-216021" algn="l" defTabSz="914445" rtl="0" eaLnBrk="1" latinLnBrk="0" hangingPunct="1">
        <a:lnSpc>
          <a:spcPct val="90000"/>
        </a:lnSpc>
        <a:spcBef>
          <a:spcPts val="500"/>
        </a:spcBef>
        <a:spcAft>
          <a:spcPts val="500"/>
        </a:spcAft>
        <a:buFont typeface="Calibri" panose="020F0502020204030204" pitchFamily="34" charset="0"/>
        <a:buChar char="-"/>
        <a:defRPr sz="2400" b="0" i="0" kern="1200">
          <a:solidFill>
            <a:srgbClr val="440C1A"/>
          </a:solidFill>
          <a:latin typeface="Arial" panose="020B0604020202020204" pitchFamily="34" charset="0"/>
          <a:ea typeface="+mn-ea"/>
          <a:cs typeface="Arial" panose="020B0604020202020204" pitchFamily="34" charset="0"/>
        </a:defRPr>
      </a:lvl4pPr>
      <a:lvl5pPr marL="1080108" indent="-216021" algn="l" defTabSz="914445" rtl="0" eaLnBrk="1" latinLnBrk="0" hangingPunct="1">
        <a:lnSpc>
          <a:spcPct val="90000"/>
        </a:lnSpc>
        <a:spcBef>
          <a:spcPts val="500"/>
        </a:spcBef>
        <a:spcAft>
          <a:spcPts val="500"/>
        </a:spcAft>
        <a:buFont typeface="Calibri" panose="020F0502020204030204" pitchFamily="34" charset="0"/>
        <a:buChar char="-"/>
        <a:defRPr sz="2200" b="0" i="0" kern="1200">
          <a:solidFill>
            <a:srgbClr val="440C1A"/>
          </a:solidFill>
          <a:latin typeface="Arial" panose="020B0604020202020204" pitchFamily="34" charset="0"/>
          <a:ea typeface="+mn-ea"/>
          <a:cs typeface="Arial" panose="020B0604020202020204" pitchFamily="34" charset="0"/>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p:txBody>
          <a:bodyPr wrap="square" anchor="t">
            <a:normAutofit/>
          </a:bodyPr>
          <a:lstStyle/>
          <a:p>
            <a:pPr>
              <a:lnSpc>
                <a:spcPts val="9000"/>
              </a:lnSpc>
            </a:pPr>
            <a:r>
              <a:rPr lang="nn-NO" sz="10000" dirty="0"/>
              <a:t>Å leie eit lokallag</a:t>
            </a:r>
          </a:p>
        </p:txBody>
      </p:sp>
      <p:sp>
        <p:nvSpPr>
          <p:cNvPr id="6" name="Plassholder for innhold 5">
            <a:extLst>
              <a:ext uri="{FF2B5EF4-FFF2-40B4-BE49-F238E27FC236}">
                <a16:creationId xmlns:a16="http://schemas.microsoft.com/office/drawing/2014/main" id="{1B6F7F7F-59A8-6E42-BAD2-F9C72519FFE7}"/>
              </a:ext>
            </a:extLst>
          </p:cNvPr>
          <p:cNvSpPr>
            <a:spLocks noGrp="1"/>
          </p:cNvSpPr>
          <p:nvPr>
            <p:ph idx="14"/>
          </p:nvPr>
        </p:nvSpPr>
        <p:spPr/>
        <p:txBody>
          <a:bodyPr/>
          <a:lstStyle/>
          <a:p>
            <a:endParaRPr lang="nn-NO"/>
          </a:p>
        </p:txBody>
      </p:sp>
      <p:sp>
        <p:nvSpPr>
          <p:cNvPr id="5" name="Undertittel 4">
            <a:extLst>
              <a:ext uri="{FF2B5EF4-FFF2-40B4-BE49-F238E27FC236}">
                <a16:creationId xmlns:a16="http://schemas.microsoft.com/office/drawing/2014/main" id="{D79E5444-EFC7-2A43-90C2-6DA09B0466BE}"/>
              </a:ext>
            </a:extLst>
          </p:cNvPr>
          <p:cNvSpPr>
            <a:spLocks noGrp="1"/>
          </p:cNvSpPr>
          <p:nvPr>
            <p:ph type="subTitle" idx="1"/>
          </p:nvPr>
        </p:nvSpPr>
        <p:spPr/>
        <p:txBody>
          <a:bodyPr/>
          <a:lstStyle/>
          <a:p>
            <a:endParaRPr lang="nn-NO"/>
          </a:p>
        </p:txBody>
      </p:sp>
    </p:spTree>
    <p:extLst>
      <p:ext uri="{BB962C8B-B14F-4D97-AF65-F5344CB8AC3E}">
        <p14:creationId xmlns:p14="http://schemas.microsoft.com/office/powerpoint/2010/main" val="1071321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B072ACD-BC0B-A946-9891-68DC4D42E4E4}"/>
              </a:ext>
            </a:extLst>
          </p:cNvPr>
          <p:cNvSpPr>
            <a:spLocks noGrp="1"/>
          </p:cNvSpPr>
          <p:nvPr>
            <p:ph type="title"/>
          </p:nvPr>
        </p:nvSpPr>
        <p:spPr/>
        <p:txBody>
          <a:bodyPr/>
          <a:lstStyle/>
          <a:p>
            <a:r>
              <a:rPr lang="nn-NO"/>
              <a:t>Kasseraren</a:t>
            </a:r>
          </a:p>
        </p:txBody>
      </p:sp>
      <p:sp>
        <p:nvSpPr>
          <p:cNvPr id="2" name="Plassholder for innhold 1">
            <a:extLst>
              <a:ext uri="{FF2B5EF4-FFF2-40B4-BE49-F238E27FC236}">
                <a16:creationId xmlns:a16="http://schemas.microsoft.com/office/drawing/2014/main" id="{FDE252AC-E64D-7A44-97C1-7EFD690E5924}"/>
              </a:ext>
            </a:extLst>
          </p:cNvPr>
          <p:cNvSpPr>
            <a:spLocks noGrp="1"/>
          </p:cNvSpPr>
          <p:nvPr>
            <p:ph idx="1"/>
          </p:nvPr>
        </p:nvSpPr>
        <p:spPr/>
        <p:txBody>
          <a:bodyPr>
            <a:normAutofit/>
          </a:bodyPr>
          <a:lstStyle/>
          <a:p>
            <a:pPr>
              <a:spcBef>
                <a:spcPts val="0"/>
              </a:spcBef>
              <a:spcAft>
                <a:spcPts val="600"/>
              </a:spcAft>
              <a:buClr>
                <a:srgbClr val="DC0028"/>
              </a:buClr>
              <a:tabLst>
                <a:tab pos="257175" algn="l"/>
              </a:tabLst>
            </a:pPr>
            <a:r>
              <a:rPr lang="nn-NO"/>
              <a:t>Fører </a:t>
            </a:r>
            <a:r>
              <a:rPr lang="nn-NO" err="1"/>
              <a:t>løpande</a:t>
            </a:r>
            <a:r>
              <a:rPr lang="nn-NO"/>
              <a:t> rekneskap og sett opp </a:t>
            </a:r>
            <a:r>
              <a:rPr lang="nn-NO" err="1"/>
              <a:t>årsrekneskapen</a:t>
            </a:r>
            <a:r>
              <a:rPr lang="nn-NO"/>
              <a:t>.</a:t>
            </a:r>
          </a:p>
          <a:p>
            <a:pPr>
              <a:spcBef>
                <a:spcPts val="0"/>
              </a:spcBef>
              <a:spcAft>
                <a:spcPts val="600"/>
              </a:spcAft>
              <a:buClr>
                <a:srgbClr val="DC0028"/>
              </a:buClr>
              <a:tabLst>
                <a:tab pos="257175" algn="l"/>
              </a:tabLst>
            </a:pPr>
            <a:r>
              <a:rPr lang="nn-NO"/>
              <a:t>Betalar rekningar.</a:t>
            </a:r>
          </a:p>
          <a:p>
            <a:pPr>
              <a:spcBef>
                <a:spcPts val="0"/>
              </a:spcBef>
              <a:spcAft>
                <a:spcPts val="600"/>
              </a:spcAft>
              <a:buClr>
                <a:srgbClr val="DC0028"/>
              </a:buClr>
              <a:tabLst>
                <a:tab pos="257175" algn="l"/>
              </a:tabLst>
            </a:pPr>
            <a:r>
              <a:rPr lang="nn-NO"/>
              <a:t>Skriv og leverer søknader om økonomisk støtte.</a:t>
            </a:r>
          </a:p>
          <a:p>
            <a:pPr>
              <a:spcBef>
                <a:spcPts val="0"/>
              </a:spcBef>
              <a:spcAft>
                <a:spcPts val="600"/>
              </a:spcAft>
              <a:buClr>
                <a:srgbClr val="DC0028"/>
              </a:buClr>
              <a:tabLst>
                <a:tab pos="257175" algn="l"/>
              </a:tabLst>
            </a:pPr>
            <a:r>
              <a:rPr lang="nn-NO"/>
              <a:t>Lagar budsjettforslag saman med styret.</a:t>
            </a:r>
          </a:p>
          <a:p>
            <a:pPr>
              <a:spcBef>
                <a:spcPts val="0"/>
              </a:spcBef>
              <a:spcAft>
                <a:spcPts val="600"/>
              </a:spcAft>
              <a:buClr>
                <a:srgbClr val="DC0028"/>
              </a:buClr>
              <a:tabLst>
                <a:tab pos="257175" algn="l"/>
              </a:tabLst>
            </a:pPr>
            <a:r>
              <a:rPr lang="nn-NO"/>
              <a:t>Ser til at budsjettet blir følgt opp.</a:t>
            </a:r>
          </a:p>
          <a:p>
            <a:pPr>
              <a:spcBef>
                <a:spcPts val="0"/>
              </a:spcBef>
              <a:spcAft>
                <a:spcPts val="600"/>
              </a:spcAft>
              <a:buClr>
                <a:srgbClr val="DC0028"/>
              </a:buClr>
              <a:tabLst>
                <a:tab pos="257175" algn="l"/>
              </a:tabLst>
            </a:pPr>
            <a:r>
              <a:rPr lang="nn-NO"/>
              <a:t>Følgjer opp forpliktingar i tråd med partilova saman med leiar, m.a. årleg rapportering til SSB i juni månad.</a:t>
            </a:r>
          </a:p>
          <a:p>
            <a:endParaRPr lang="nn-NO"/>
          </a:p>
        </p:txBody>
      </p:sp>
    </p:spTree>
    <p:extLst>
      <p:ext uri="{BB962C8B-B14F-4D97-AF65-F5344CB8AC3E}">
        <p14:creationId xmlns:p14="http://schemas.microsoft.com/office/powerpoint/2010/main" val="1292518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sitting at a table&#10;&#10;Description automatically generated">
            <a:extLst>
              <a:ext uri="{FF2B5EF4-FFF2-40B4-BE49-F238E27FC236}">
                <a16:creationId xmlns:a16="http://schemas.microsoft.com/office/drawing/2014/main" id="{43625712-32BF-4F8C-AFBC-1F256B71B248}"/>
              </a:ext>
            </a:extLst>
          </p:cNvPr>
          <p:cNvPicPr>
            <a:picLocks noGrp="1" noChangeAspect="1"/>
          </p:cNvPicPr>
          <p:nvPr>
            <p:ph type="pic" sz="quarter" idx="13"/>
          </p:nvPr>
        </p:nvPicPr>
        <p:blipFill rotWithShape="1">
          <a:blip r:embed="rId3"/>
          <a:srcRect l="16680" r="16680"/>
          <a:stretch/>
        </p:blipFill>
        <p:spPr>
          <a:xfrm>
            <a:off x="7454096" y="1782501"/>
            <a:ext cx="4741080" cy="4742477"/>
          </a:xfrm>
        </p:spPr>
      </p:pic>
      <p:sp>
        <p:nvSpPr>
          <p:cNvPr id="3" name="Plassholder for innhold 2">
            <a:extLst>
              <a:ext uri="{FF2B5EF4-FFF2-40B4-BE49-F238E27FC236}">
                <a16:creationId xmlns:a16="http://schemas.microsoft.com/office/drawing/2014/main" id="{E2185ED2-3B47-094C-95A6-3C852B8495BC}"/>
              </a:ext>
            </a:extLst>
          </p:cNvPr>
          <p:cNvSpPr>
            <a:spLocks noGrp="1"/>
          </p:cNvSpPr>
          <p:nvPr>
            <p:ph type="body" sz="quarter" idx="14"/>
          </p:nvPr>
        </p:nvSpPr>
        <p:spPr/>
        <p:txBody>
          <a:bodyPr/>
          <a:lstStyle/>
          <a:p>
            <a:pPr>
              <a:spcBef>
                <a:spcPts val="0"/>
              </a:spcBef>
              <a:spcAft>
                <a:spcPts val="600"/>
              </a:spcAft>
              <a:buClr>
                <a:srgbClr val="DC0028"/>
              </a:buClr>
              <a:tabLst>
                <a:tab pos="257175" algn="l"/>
              </a:tabLst>
            </a:pPr>
            <a:r>
              <a:rPr lang="nn-NO"/>
              <a:t>Nestleiar</a:t>
            </a:r>
          </a:p>
          <a:p>
            <a:pPr>
              <a:spcBef>
                <a:spcPts val="0"/>
              </a:spcBef>
              <a:spcAft>
                <a:spcPts val="600"/>
              </a:spcAft>
              <a:buClr>
                <a:srgbClr val="DC0028"/>
              </a:buClr>
              <a:tabLst>
                <a:tab pos="257175" algn="l"/>
              </a:tabLst>
            </a:pPr>
            <a:r>
              <a:rPr lang="nn-NO"/>
              <a:t>Medieansvarleg</a:t>
            </a:r>
          </a:p>
          <a:p>
            <a:pPr>
              <a:spcBef>
                <a:spcPts val="0"/>
              </a:spcBef>
              <a:spcAft>
                <a:spcPts val="600"/>
              </a:spcAft>
              <a:buClr>
                <a:srgbClr val="DC0028"/>
              </a:buClr>
              <a:tabLst>
                <a:tab pos="257175" algn="l"/>
              </a:tabLst>
            </a:pPr>
            <a:r>
              <a:rPr lang="nn-NO"/>
              <a:t>Verveansvarleg</a:t>
            </a:r>
          </a:p>
          <a:p>
            <a:pPr>
              <a:spcBef>
                <a:spcPts val="0"/>
              </a:spcBef>
              <a:spcAft>
                <a:spcPts val="600"/>
              </a:spcAft>
              <a:buClr>
                <a:srgbClr val="DC0028"/>
              </a:buClr>
              <a:tabLst>
                <a:tab pos="257175" algn="l"/>
              </a:tabLst>
            </a:pPr>
            <a:r>
              <a:rPr lang="nn-NO"/>
              <a:t>Facebook-ansvarleg</a:t>
            </a:r>
          </a:p>
          <a:p>
            <a:pPr>
              <a:spcBef>
                <a:spcPts val="0"/>
              </a:spcBef>
              <a:spcAft>
                <a:spcPts val="600"/>
              </a:spcAft>
              <a:buClr>
                <a:srgbClr val="DC0028"/>
              </a:buClr>
              <a:tabLst>
                <a:tab pos="257175" algn="l"/>
              </a:tabLst>
            </a:pPr>
            <a:r>
              <a:rPr lang="nn-NO"/>
              <a:t>Medlemsansvarleg</a:t>
            </a:r>
          </a:p>
          <a:p>
            <a:pPr>
              <a:spcBef>
                <a:spcPts val="0"/>
              </a:spcBef>
              <a:spcAft>
                <a:spcPts val="600"/>
              </a:spcAft>
              <a:buClr>
                <a:srgbClr val="DC0028"/>
              </a:buClr>
              <a:tabLst>
                <a:tab pos="257175" algn="l"/>
              </a:tabLst>
            </a:pPr>
            <a:r>
              <a:rPr lang="nn-NO"/>
              <a:t>Skoleringsansvarleg</a:t>
            </a:r>
          </a:p>
          <a:p>
            <a:pPr>
              <a:spcBef>
                <a:spcPts val="0"/>
              </a:spcBef>
              <a:spcAft>
                <a:spcPts val="600"/>
              </a:spcAft>
              <a:buClr>
                <a:srgbClr val="DC0028"/>
              </a:buClr>
              <a:tabLst>
                <a:tab pos="257175" algn="l"/>
              </a:tabLst>
            </a:pPr>
            <a:r>
              <a:rPr lang="nn-NO"/>
              <a:t>SU-kontakt</a:t>
            </a:r>
          </a:p>
          <a:p>
            <a:pPr>
              <a:spcBef>
                <a:spcPts val="0"/>
              </a:spcBef>
              <a:spcAft>
                <a:spcPts val="600"/>
              </a:spcAft>
              <a:buClr>
                <a:srgbClr val="DC0028"/>
              </a:buClr>
              <a:tabLst>
                <a:tab pos="257175" algn="l"/>
              </a:tabLst>
            </a:pPr>
            <a:r>
              <a:rPr lang="nn-NO"/>
              <a:t>Valkampgruppe</a:t>
            </a:r>
          </a:p>
          <a:p>
            <a:pPr>
              <a:spcBef>
                <a:spcPts val="0"/>
              </a:spcBef>
              <a:spcAft>
                <a:spcPts val="600"/>
              </a:spcAft>
              <a:buClr>
                <a:srgbClr val="DC0028"/>
              </a:buClr>
              <a:tabLst>
                <a:tab pos="257175" algn="l"/>
              </a:tabLst>
            </a:pPr>
            <a:r>
              <a:rPr lang="nn-NO"/>
              <a:t>Etc.</a:t>
            </a:r>
          </a:p>
        </p:txBody>
      </p:sp>
      <p:sp>
        <p:nvSpPr>
          <p:cNvPr id="4" name="Tittel 3">
            <a:extLst>
              <a:ext uri="{FF2B5EF4-FFF2-40B4-BE49-F238E27FC236}">
                <a16:creationId xmlns:a16="http://schemas.microsoft.com/office/drawing/2014/main" id="{F98BFDB0-B9F0-FB41-8A02-83DFBBE53194}"/>
              </a:ext>
            </a:extLst>
          </p:cNvPr>
          <p:cNvSpPr>
            <a:spLocks noGrp="1"/>
          </p:cNvSpPr>
          <p:nvPr>
            <p:ph type="title"/>
          </p:nvPr>
        </p:nvSpPr>
        <p:spPr/>
        <p:txBody>
          <a:bodyPr/>
          <a:lstStyle/>
          <a:p>
            <a:r>
              <a:rPr lang="nn-NO"/>
              <a:t>Andre roller i styret</a:t>
            </a:r>
          </a:p>
        </p:txBody>
      </p:sp>
    </p:spTree>
    <p:extLst>
      <p:ext uri="{BB962C8B-B14F-4D97-AF65-F5344CB8AC3E}">
        <p14:creationId xmlns:p14="http://schemas.microsoft.com/office/powerpoint/2010/main" val="3240491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p sign&#10;&#10;Description automatically generated">
            <a:extLst>
              <a:ext uri="{FF2B5EF4-FFF2-40B4-BE49-F238E27FC236}">
                <a16:creationId xmlns:a16="http://schemas.microsoft.com/office/drawing/2014/main" id="{4C255384-8A28-AF43-92F8-287A7D9503C4}"/>
              </a:ext>
            </a:extLst>
          </p:cNvPr>
          <p:cNvPicPr>
            <a:picLocks noChangeAspect="1"/>
          </p:cNvPicPr>
          <p:nvPr/>
        </p:nvPicPr>
        <p:blipFill rotWithShape="1">
          <a:blip r:embed="rId3"/>
          <a:srcRect t="4346" r="1" b="28885"/>
          <a:stretch/>
        </p:blipFill>
        <p:spPr>
          <a:xfrm>
            <a:off x="7454096" y="1782501"/>
            <a:ext cx="4741080" cy="4742477"/>
          </a:xfrm>
          <a:prstGeom prst="rect">
            <a:avLst/>
          </a:prstGeom>
          <a:noFill/>
        </p:spPr>
      </p:pic>
      <p:sp>
        <p:nvSpPr>
          <p:cNvPr id="2" name="Plassholder for innhold 1">
            <a:extLst>
              <a:ext uri="{FF2B5EF4-FFF2-40B4-BE49-F238E27FC236}">
                <a16:creationId xmlns:a16="http://schemas.microsoft.com/office/drawing/2014/main" id="{FC718D87-485E-5149-BB3C-C8EA57A69A06}"/>
              </a:ext>
            </a:extLst>
          </p:cNvPr>
          <p:cNvSpPr>
            <a:spLocks noGrp="1"/>
          </p:cNvSpPr>
          <p:nvPr>
            <p:ph type="body" sz="quarter" idx="14"/>
          </p:nvPr>
        </p:nvSpPr>
        <p:spPr>
          <a:xfrm>
            <a:off x="451413" y="1782501"/>
            <a:ext cx="6192455" cy="4742477"/>
          </a:xfrm>
        </p:spPr>
        <p:txBody>
          <a:bodyPr>
            <a:normAutofit/>
          </a:bodyPr>
          <a:lstStyle/>
          <a:p>
            <a:pPr>
              <a:spcBef>
                <a:spcPts val="0"/>
              </a:spcBef>
              <a:spcAft>
                <a:spcPts val="600"/>
              </a:spcAft>
              <a:buClr>
                <a:srgbClr val="DC0028"/>
              </a:buClr>
              <a:tabLst>
                <a:tab pos="257175" algn="l"/>
              </a:tabLst>
            </a:pPr>
            <a:r>
              <a:rPr lang="nn-NO"/>
              <a:t>SU bør inviterast til å ha ein representant i lokallagsstyret.</a:t>
            </a:r>
          </a:p>
          <a:p>
            <a:pPr>
              <a:spcBef>
                <a:spcPts val="0"/>
              </a:spcBef>
              <a:spcAft>
                <a:spcPts val="600"/>
              </a:spcAft>
              <a:buClr>
                <a:srgbClr val="DC0028"/>
              </a:buClr>
              <a:tabLst>
                <a:tab pos="257175" algn="l"/>
              </a:tabLst>
            </a:pPr>
            <a:r>
              <a:rPr lang="nn-NO"/>
              <a:t>Bidra gjerne med økonomisk støtte til SU sine aktivitetar, om laget har rom for dette.</a:t>
            </a:r>
          </a:p>
          <a:p>
            <a:pPr>
              <a:spcBef>
                <a:spcPts val="0"/>
              </a:spcBef>
              <a:spcAft>
                <a:spcPts val="600"/>
              </a:spcAft>
              <a:buClr>
                <a:srgbClr val="DC0028"/>
              </a:buClr>
              <a:tabLst>
                <a:tab pos="257175" algn="l"/>
              </a:tabLst>
            </a:pPr>
            <a:r>
              <a:rPr lang="nn-NO"/>
              <a:t>SU bør involverast i nominasjonsarbeidet.</a:t>
            </a:r>
          </a:p>
          <a:p>
            <a:endParaRPr lang="nn-NO"/>
          </a:p>
          <a:p>
            <a:endParaRPr lang="nn-NO"/>
          </a:p>
        </p:txBody>
      </p:sp>
      <p:sp>
        <p:nvSpPr>
          <p:cNvPr id="4" name="Tittel 3">
            <a:extLst>
              <a:ext uri="{FF2B5EF4-FFF2-40B4-BE49-F238E27FC236}">
                <a16:creationId xmlns:a16="http://schemas.microsoft.com/office/drawing/2014/main" id="{66E85CCE-99F9-FE40-A8C7-F2DDD720313F}"/>
              </a:ext>
            </a:extLst>
          </p:cNvPr>
          <p:cNvSpPr>
            <a:spLocks noGrp="1"/>
          </p:cNvSpPr>
          <p:nvPr>
            <p:ph type="title"/>
          </p:nvPr>
        </p:nvSpPr>
        <p:spPr>
          <a:xfrm>
            <a:off x="-1" y="483981"/>
            <a:ext cx="8468127" cy="763200"/>
          </a:xfrm>
        </p:spPr>
        <p:txBody>
          <a:bodyPr anchor="ctr">
            <a:normAutofit/>
          </a:bodyPr>
          <a:lstStyle/>
          <a:p>
            <a:r>
              <a:rPr lang="nn-NO"/>
              <a:t>Samarbeid med SU</a:t>
            </a:r>
          </a:p>
        </p:txBody>
      </p:sp>
    </p:spTree>
    <p:extLst>
      <p:ext uri="{BB962C8B-B14F-4D97-AF65-F5344CB8AC3E}">
        <p14:creationId xmlns:p14="http://schemas.microsoft.com/office/powerpoint/2010/main" val="2579622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34026D7F-64AA-4645-8F40-499C547402B7}"/>
              </a:ext>
            </a:extLst>
          </p:cNvPr>
          <p:cNvSpPr>
            <a:spLocks noGrp="1"/>
          </p:cNvSpPr>
          <p:nvPr>
            <p:ph type="subTitle" idx="1"/>
          </p:nvPr>
        </p:nvSpPr>
        <p:spPr/>
        <p:txBody>
          <a:bodyPr/>
          <a:lstStyle/>
          <a:p>
            <a:r>
              <a:rPr lang="nn-NO"/>
              <a:t>Arbeidsplanen</a:t>
            </a:r>
          </a:p>
        </p:txBody>
      </p:sp>
    </p:spTree>
    <p:extLst>
      <p:ext uri="{BB962C8B-B14F-4D97-AF65-F5344CB8AC3E}">
        <p14:creationId xmlns:p14="http://schemas.microsoft.com/office/powerpoint/2010/main" val="575798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57340E-ED91-9144-907B-ACAC718264E2}"/>
              </a:ext>
            </a:extLst>
          </p:cNvPr>
          <p:cNvSpPr>
            <a:spLocks noGrp="1"/>
          </p:cNvSpPr>
          <p:nvPr>
            <p:ph type="title"/>
          </p:nvPr>
        </p:nvSpPr>
        <p:spPr/>
        <p:txBody>
          <a:bodyPr/>
          <a:lstStyle/>
          <a:p>
            <a:r>
              <a:rPr lang="nn-NO"/>
              <a:t>Arbeidsplanen</a:t>
            </a:r>
          </a:p>
        </p:txBody>
      </p:sp>
      <p:sp>
        <p:nvSpPr>
          <p:cNvPr id="3" name="Plassholder for innhold 2">
            <a:extLst>
              <a:ext uri="{FF2B5EF4-FFF2-40B4-BE49-F238E27FC236}">
                <a16:creationId xmlns:a16="http://schemas.microsoft.com/office/drawing/2014/main" id="{50C26091-5E83-5547-B880-B6CCBF21F2A9}"/>
              </a:ext>
            </a:extLst>
          </p:cNvPr>
          <p:cNvSpPr>
            <a:spLocks noGrp="1"/>
          </p:cNvSpPr>
          <p:nvPr>
            <p:ph idx="1"/>
          </p:nvPr>
        </p:nvSpPr>
        <p:spPr/>
        <p:txBody>
          <a:bodyPr>
            <a:normAutofit/>
          </a:bodyPr>
          <a:lstStyle/>
          <a:p>
            <a:pPr marL="0" lvl="2" indent="0">
              <a:spcBef>
                <a:spcPts val="0"/>
              </a:spcBef>
              <a:spcAft>
                <a:spcPts val="600"/>
              </a:spcAft>
              <a:buClr>
                <a:srgbClr val="DC0028"/>
              </a:buClr>
              <a:buNone/>
              <a:tabLst>
                <a:tab pos="257175" algn="l"/>
              </a:tabLst>
            </a:pPr>
            <a:r>
              <a:rPr lang="nn-NO"/>
              <a:t>Styret får mandat frå medlemmene i laget, gjennom vedtak på årsmøtet:</a:t>
            </a:r>
          </a:p>
          <a:p>
            <a:pPr marL="215900" lvl="1" indent="0">
              <a:buNone/>
            </a:pPr>
            <a:endParaRPr lang="nn-NO"/>
          </a:p>
          <a:p>
            <a:pPr marL="252025" lvl="2" indent="-252025">
              <a:spcBef>
                <a:spcPts val="0"/>
              </a:spcBef>
              <a:spcAft>
                <a:spcPts val="600"/>
              </a:spcAft>
              <a:buClr>
                <a:srgbClr val="DC0028"/>
              </a:buClr>
              <a:buFont typeface="Calibri" panose="020F0502020204030204" pitchFamily="34" charset="0"/>
              <a:buChar char="•"/>
              <a:tabLst>
                <a:tab pos="257175" algn="l"/>
              </a:tabLst>
            </a:pPr>
            <a:r>
              <a:rPr lang="nn-NO" sz="2800"/>
              <a:t>Arbeidsplanen gir styret ei retning.</a:t>
            </a:r>
          </a:p>
          <a:p>
            <a:pPr marL="252025" lvl="2" indent="-252025">
              <a:spcBef>
                <a:spcPts val="0"/>
              </a:spcBef>
              <a:spcAft>
                <a:spcPts val="600"/>
              </a:spcAft>
              <a:buClr>
                <a:srgbClr val="DC0028"/>
              </a:buClr>
              <a:buFont typeface="Calibri" panose="020F0502020204030204" pitchFamily="34" charset="0"/>
              <a:buChar char="•"/>
              <a:tabLst>
                <a:tab pos="257175" algn="l"/>
              </a:tabLst>
            </a:pPr>
            <a:r>
              <a:rPr lang="nn-NO" sz="2800"/>
              <a:t>Budsjettet, som speglar satsingane i planen, gir styret rammer for arbeidet.</a:t>
            </a:r>
          </a:p>
          <a:p>
            <a:pPr marL="252025" lvl="2" indent="-252025">
              <a:spcBef>
                <a:spcPts val="0"/>
              </a:spcBef>
              <a:spcAft>
                <a:spcPts val="600"/>
              </a:spcAft>
              <a:buClr>
                <a:srgbClr val="DC0028"/>
              </a:buClr>
              <a:buFont typeface="Calibri" panose="020F0502020204030204" pitchFamily="34" charset="0"/>
              <a:buChar char="•"/>
              <a:tabLst>
                <a:tab pos="257175" algn="l"/>
              </a:tabLst>
            </a:pPr>
            <a:endParaRPr lang="nn-NO" sz="2800"/>
          </a:p>
          <a:p>
            <a:pPr marL="0" lvl="2" indent="0">
              <a:spcBef>
                <a:spcPts val="0"/>
              </a:spcBef>
              <a:spcAft>
                <a:spcPts val="600"/>
              </a:spcAft>
              <a:buClr>
                <a:srgbClr val="DC0028"/>
              </a:buClr>
              <a:buNone/>
              <a:tabLst>
                <a:tab pos="257175" algn="l"/>
              </a:tabLst>
            </a:pPr>
            <a:r>
              <a:rPr lang="nn-NO"/>
              <a:t>Styret rapporterer på oppfølginga av desse planane ved å legge fram årsmelding og rekneskap på årsmøtet.</a:t>
            </a:r>
          </a:p>
          <a:p>
            <a:endParaRPr lang="nn-NO"/>
          </a:p>
          <a:p>
            <a:endParaRPr lang="nn-NO"/>
          </a:p>
          <a:p>
            <a:endParaRPr lang="nn-NO"/>
          </a:p>
        </p:txBody>
      </p:sp>
    </p:spTree>
    <p:extLst>
      <p:ext uri="{BB962C8B-B14F-4D97-AF65-F5344CB8AC3E}">
        <p14:creationId xmlns:p14="http://schemas.microsoft.com/office/powerpoint/2010/main" val="777604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chor="ctr">
            <a:normAutofit/>
          </a:bodyPr>
          <a:lstStyle/>
          <a:p>
            <a:r>
              <a:rPr lang="nn-NO"/>
              <a:t>Arbeidsplanen</a:t>
            </a:r>
          </a:p>
        </p:txBody>
      </p:sp>
      <p:graphicFrame>
        <p:nvGraphicFramePr>
          <p:cNvPr id="6" name="Plassholder for tekst 3">
            <a:extLst>
              <a:ext uri="{FF2B5EF4-FFF2-40B4-BE49-F238E27FC236}">
                <a16:creationId xmlns:a16="http://schemas.microsoft.com/office/drawing/2014/main" id="{5ADC58EA-2A7F-46C5-831F-1CECBAC32840}"/>
              </a:ext>
            </a:extLst>
          </p:cNvPr>
          <p:cNvGraphicFramePr/>
          <p:nvPr>
            <p:extLst>
              <p:ext uri="{D42A27DB-BD31-4B8C-83A1-F6EECF244321}">
                <p14:modId xmlns:p14="http://schemas.microsoft.com/office/powerpoint/2010/main" val="2889432351"/>
              </p:ext>
            </p:extLst>
          </p:nvPr>
        </p:nvGraphicFramePr>
        <p:xfrm>
          <a:off x="666302" y="2034727"/>
          <a:ext cx="9598323" cy="4195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2145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A0EDAA1-5D58-764A-88F4-5A5C62196EFA}"/>
              </a:ext>
            </a:extLst>
          </p:cNvPr>
          <p:cNvSpPr>
            <a:spLocks noGrp="1"/>
          </p:cNvSpPr>
          <p:nvPr>
            <p:ph type="title"/>
          </p:nvPr>
        </p:nvSpPr>
        <p:spPr/>
        <p:txBody>
          <a:bodyPr/>
          <a:lstStyle/>
          <a:p>
            <a:r>
              <a:rPr lang="nn-NO"/>
              <a:t>Arbeidsplanen</a:t>
            </a:r>
          </a:p>
        </p:txBody>
      </p:sp>
      <p:sp>
        <p:nvSpPr>
          <p:cNvPr id="5" name="Plassholder for innhold 4">
            <a:extLst>
              <a:ext uri="{FF2B5EF4-FFF2-40B4-BE49-F238E27FC236}">
                <a16:creationId xmlns:a16="http://schemas.microsoft.com/office/drawing/2014/main" id="{291CC0AD-60F8-9347-BF85-FCB587D042EF}"/>
              </a:ext>
            </a:extLst>
          </p:cNvPr>
          <p:cNvSpPr>
            <a:spLocks noGrp="1"/>
          </p:cNvSpPr>
          <p:nvPr>
            <p:ph idx="1"/>
          </p:nvPr>
        </p:nvSpPr>
        <p:spPr/>
        <p:txBody>
          <a:bodyPr>
            <a:normAutofit/>
          </a:bodyPr>
          <a:lstStyle/>
          <a:p>
            <a:pPr marL="0" indent="0">
              <a:buNone/>
            </a:pPr>
            <a:r>
              <a:rPr lang="nn-NO" b="1"/>
              <a:t>Enkelt døme på nivå i arbeidsplanen:</a:t>
            </a:r>
          </a:p>
          <a:p>
            <a:pPr marL="0" indent="0">
              <a:buNone/>
            </a:pPr>
            <a:r>
              <a:rPr lang="nn-NO" i="1"/>
              <a:t>Langsiktig mål</a:t>
            </a:r>
            <a:r>
              <a:rPr lang="nn-NO" b="1"/>
              <a:t>:	</a:t>
            </a:r>
            <a:r>
              <a:rPr lang="nn-NO"/>
              <a:t>Laget skal innan kommunevalperioden 				auke 	medlemstalet til 100 medlemmer.</a:t>
            </a:r>
          </a:p>
          <a:p>
            <a:pPr marL="0" indent="0">
              <a:buNone/>
            </a:pPr>
            <a:r>
              <a:rPr lang="nn-NO" i="1"/>
              <a:t>Mål for i år:		</a:t>
            </a:r>
            <a:r>
              <a:rPr lang="nn-NO"/>
              <a:t>Laget skal få 10 nye medlemmer.</a:t>
            </a:r>
          </a:p>
          <a:p>
            <a:pPr marL="0" indent="0">
              <a:buNone/>
            </a:pPr>
            <a:r>
              <a:rPr lang="nn-NO" i="1"/>
              <a:t>Tiltak:</a:t>
            </a:r>
            <a:r>
              <a:rPr lang="nn-NO" b="1"/>
              <a:t>		</a:t>
            </a:r>
            <a:r>
              <a:rPr lang="nn-NO"/>
              <a:t>Trykke opp </a:t>
            </a:r>
            <a:r>
              <a:rPr lang="nn-NO" err="1"/>
              <a:t>vervebrosjyrer</a:t>
            </a:r>
            <a:r>
              <a:rPr lang="nn-NO"/>
              <a:t> med 					innmeldingsinformasjon, for utdeling i 				valkampen.</a:t>
            </a:r>
          </a:p>
          <a:p>
            <a:pPr>
              <a:buFont typeface="Arial" panose="020B0604020202020204" pitchFamily="34" charset="0"/>
              <a:buChar char="•"/>
            </a:pPr>
            <a:endParaRPr lang="nn-NO"/>
          </a:p>
        </p:txBody>
      </p:sp>
    </p:spTree>
    <p:extLst>
      <p:ext uri="{BB962C8B-B14F-4D97-AF65-F5344CB8AC3E}">
        <p14:creationId xmlns:p14="http://schemas.microsoft.com/office/powerpoint/2010/main" val="3613048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0E17A9B7-FD6C-CC45-99BD-B35F9AF78E79}"/>
              </a:ext>
            </a:extLst>
          </p:cNvPr>
          <p:cNvSpPr>
            <a:spLocks noGrp="1"/>
          </p:cNvSpPr>
          <p:nvPr>
            <p:ph type="subTitle" idx="1"/>
          </p:nvPr>
        </p:nvSpPr>
        <p:spPr/>
        <p:txBody>
          <a:bodyPr/>
          <a:lstStyle/>
          <a:p>
            <a:r>
              <a:rPr lang="nn-NO"/>
              <a:t>Partikultur</a:t>
            </a:r>
          </a:p>
        </p:txBody>
      </p:sp>
    </p:spTree>
    <p:extLst>
      <p:ext uri="{BB962C8B-B14F-4D97-AF65-F5344CB8AC3E}">
        <p14:creationId xmlns:p14="http://schemas.microsoft.com/office/powerpoint/2010/main" val="1512664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102C77-4669-444C-B187-0E0E3CE9DC32}"/>
              </a:ext>
            </a:extLst>
          </p:cNvPr>
          <p:cNvSpPr>
            <a:spLocks noGrp="1"/>
          </p:cNvSpPr>
          <p:nvPr>
            <p:ph type="title"/>
          </p:nvPr>
        </p:nvSpPr>
        <p:spPr/>
        <p:txBody>
          <a:bodyPr/>
          <a:lstStyle/>
          <a:p>
            <a:r>
              <a:rPr lang="nn-NO"/>
              <a:t>Kva er partikultur?</a:t>
            </a:r>
          </a:p>
        </p:txBody>
      </p:sp>
      <p:sp>
        <p:nvSpPr>
          <p:cNvPr id="5" name="Plassholder for innhold 4">
            <a:extLst>
              <a:ext uri="{FF2B5EF4-FFF2-40B4-BE49-F238E27FC236}">
                <a16:creationId xmlns:a16="http://schemas.microsoft.com/office/drawing/2014/main" id="{A0A6D028-2B44-D24F-A56F-1C4276667D0C}"/>
              </a:ext>
            </a:extLst>
          </p:cNvPr>
          <p:cNvSpPr>
            <a:spLocks noGrp="1"/>
          </p:cNvSpPr>
          <p:nvPr>
            <p:ph idx="1"/>
          </p:nvPr>
        </p:nvSpPr>
        <p:spPr/>
        <p:txBody>
          <a:bodyPr>
            <a:noAutofit/>
          </a:bodyPr>
          <a:lstStyle/>
          <a:p>
            <a:pPr marL="0" indent="0">
              <a:buNone/>
            </a:pPr>
            <a:r>
              <a:rPr lang="nn-NO" b="1"/>
              <a:t>Kva er organisasjonskultur/partikultur?</a:t>
            </a:r>
          </a:p>
          <a:p>
            <a:pPr marL="0" indent="0">
              <a:buNone/>
            </a:pPr>
            <a:r>
              <a:rPr lang="nn-NO"/>
              <a:t>Dei felles </a:t>
            </a:r>
            <a:r>
              <a:rPr lang="nn-NO" i="1"/>
              <a:t>verdiane</a:t>
            </a:r>
            <a:r>
              <a:rPr lang="nn-NO"/>
              <a:t>, </a:t>
            </a:r>
            <a:r>
              <a:rPr lang="nn-NO" i="1"/>
              <a:t>normene</a:t>
            </a:r>
            <a:r>
              <a:rPr lang="nn-NO"/>
              <a:t> og </a:t>
            </a:r>
            <a:r>
              <a:rPr lang="nn-NO" i="1"/>
              <a:t>verkelegheitsoppfatningane</a:t>
            </a:r>
            <a:r>
              <a:rPr lang="nn-NO"/>
              <a:t> som utviklar seg blant medlemmene i en organisasjon. </a:t>
            </a:r>
            <a:endParaRPr lang="nn-NO" i="1"/>
          </a:p>
          <a:p>
            <a:pPr>
              <a:lnSpc>
                <a:spcPct val="120000"/>
              </a:lnSpc>
              <a:spcBef>
                <a:spcPts val="0"/>
              </a:spcBef>
              <a:buClr>
                <a:srgbClr val="DC0028"/>
              </a:buClr>
              <a:tabLst>
                <a:tab pos="257175" algn="l"/>
              </a:tabLst>
            </a:pPr>
            <a:r>
              <a:rPr lang="nn-NO"/>
              <a:t>Verdiar: Det som blir oppfatta som viktig og verdt å streve etter.</a:t>
            </a:r>
          </a:p>
          <a:p>
            <a:pPr>
              <a:lnSpc>
                <a:spcPct val="120000"/>
              </a:lnSpc>
              <a:spcBef>
                <a:spcPts val="0"/>
              </a:spcBef>
              <a:buClr>
                <a:srgbClr val="DC0028"/>
              </a:buClr>
              <a:tabLst>
                <a:tab pos="257175" algn="l"/>
              </a:tabLst>
            </a:pPr>
            <a:r>
              <a:rPr lang="nn-NO"/>
              <a:t>Normer: Det som blir vurdert som akseptabelt og uakseptabelt av haldningar, handlingar og oppførsel. </a:t>
            </a:r>
          </a:p>
          <a:p>
            <a:pPr>
              <a:lnSpc>
                <a:spcPct val="120000"/>
              </a:lnSpc>
              <a:spcBef>
                <a:spcPts val="0"/>
              </a:spcBef>
              <a:buClr>
                <a:srgbClr val="DC0028"/>
              </a:buClr>
              <a:tabLst>
                <a:tab pos="257175" algn="l"/>
              </a:tabLst>
            </a:pPr>
            <a:r>
              <a:rPr lang="nn-NO"/>
              <a:t>Verkelegheitsoppfatning: Slik vi (subjektivt) forstår verkelegheita.</a:t>
            </a:r>
          </a:p>
        </p:txBody>
      </p:sp>
    </p:spTree>
    <p:extLst>
      <p:ext uri="{BB962C8B-B14F-4D97-AF65-F5344CB8AC3E}">
        <p14:creationId xmlns:p14="http://schemas.microsoft.com/office/powerpoint/2010/main" val="355368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descr="Et bilde som inneholder person, innendørs, bord, personer&#10;&#10;Automatisk generert beskrivelse">
            <a:extLst>
              <a:ext uri="{FF2B5EF4-FFF2-40B4-BE49-F238E27FC236}">
                <a16:creationId xmlns:a16="http://schemas.microsoft.com/office/drawing/2014/main" id="{26205727-8405-3F43-8B3A-E4479B8A693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67" r="16667"/>
          <a:stretch/>
        </p:blipFill>
        <p:spPr/>
      </p:pic>
      <p:sp>
        <p:nvSpPr>
          <p:cNvPr id="5" name="Plassholder for tekst 3">
            <a:extLst>
              <a:ext uri="{FF2B5EF4-FFF2-40B4-BE49-F238E27FC236}">
                <a16:creationId xmlns:a16="http://schemas.microsoft.com/office/drawing/2014/main" id="{798C0AD3-BFBC-BD46-A7C7-35C3DDFE6ADC}"/>
              </a:ext>
            </a:extLst>
          </p:cNvPr>
          <p:cNvSpPr>
            <a:spLocks noGrp="1"/>
          </p:cNvSpPr>
          <p:nvPr>
            <p:ph type="body" sz="quarter" idx="14"/>
          </p:nvPr>
        </p:nvSpPr>
        <p:spPr/>
        <p:txBody>
          <a:bodyPr>
            <a:noAutofit/>
          </a:bodyPr>
          <a:lstStyle/>
          <a:p>
            <a:pPr>
              <a:lnSpc>
                <a:spcPct val="110000"/>
              </a:lnSpc>
              <a:spcBef>
                <a:spcPts val="0"/>
              </a:spcBef>
              <a:spcAft>
                <a:spcPts val="600"/>
              </a:spcAft>
              <a:buClr>
                <a:srgbClr val="DC0028"/>
              </a:buClr>
              <a:tabLst>
                <a:tab pos="257175" algn="l"/>
              </a:tabLst>
            </a:pPr>
            <a:r>
              <a:rPr lang="nn-NO"/>
              <a:t>Ein open sosial kultur</a:t>
            </a:r>
          </a:p>
          <a:p>
            <a:pPr>
              <a:lnSpc>
                <a:spcPct val="110000"/>
              </a:lnSpc>
              <a:spcBef>
                <a:spcPts val="0"/>
              </a:spcBef>
              <a:spcAft>
                <a:spcPts val="600"/>
              </a:spcAft>
              <a:buClr>
                <a:srgbClr val="DC0028"/>
              </a:buClr>
              <a:tabLst>
                <a:tab pos="257175" algn="l"/>
              </a:tabLst>
            </a:pPr>
            <a:r>
              <a:rPr lang="nn-NO"/>
              <a:t>Ein god debattkultur</a:t>
            </a:r>
          </a:p>
          <a:p>
            <a:pPr>
              <a:lnSpc>
                <a:spcPct val="110000"/>
              </a:lnSpc>
              <a:spcBef>
                <a:spcPts val="0"/>
              </a:spcBef>
              <a:spcAft>
                <a:spcPts val="600"/>
              </a:spcAft>
              <a:buClr>
                <a:srgbClr val="DC0028"/>
              </a:buClr>
              <a:tabLst>
                <a:tab pos="257175" algn="l"/>
              </a:tabLst>
            </a:pPr>
            <a:r>
              <a:rPr lang="nn-NO"/>
              <a:t>Ein raus kultur</a:t>
            </a:r>
          </a:p>
          <a:p>
            <a:endParaRPr lang="nn-NO"/>
          </a:p>
        </p:txBody>
      </p:sp>
      <p:sp>
        <p:nvSpPr>
          <p:cNvPr id="4" name="Tittel 3">
            <a:extLst>
              <a:ext uri="{FF2B5EF4-FFF2-40B4-BE49-F238E27FC236}">
                <a16:creationId xmlns:a16="http://schemas.microsoft.com/office/drawing/2014/main" id="{64DB78AC-6195-0E4F-97F0-3E0F291E00A3}"/>
              </a:ext>
            </a:extLst>
          </p:cNvPr>
          <p:cNvSpPr>
            <a:spLocks noGrp="1"/>
          </p:cNvSpPr>
          <p:nvPr>
            <p:ph type="title"/>
          </p:nvPr>
        </p:nvSpPr>
        <p:spPr/>
        <p:txBody>
          <a:bodyPr>
            <a:normAutofit fontScale="90000"/>
          </a:bodyPr>
          <a:lstStyle/>
          <a:p>
            <a:r>
              <a:rPr lang="nn-NO"/>
              <a:t>Kva kjenneteiknar god partikultur?</a:t>
            </a:r>
          </a:p>
        </p:txBody>
      </p:sp>
    </p:spTree>
    <p:extLst>
      <p:ext uri="{BB962C8B-B14F-4D97-AF65-F5344CB8AC3E}">
        <p14:creationId xmlns:p14="http://schemas.microsoft.com/office/powerpoint/2010/main" val="1026677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5">
            <a:extLst>
              <a:ext uri="{FF2B5EF4-FFF2-40B4-BE49-F238E27FC236}">
                <a16:creationId xmlns:a16="http://schemas.microsoft.com/office/drawing/2014/main" id="{6AE17017-1206-1047-9BCE-024449095161}"/>
              </a:ext>
            </a:extLst>
          </p:cNvPr>
          <p:cNvPicPr>
            <a:picLocks noChangeAspect="1"/>
          </p:cNvPicPr>
          <p:nvPr/>
        </p:nvPicPr>
        <p:blipFill rotWithShape="1">
          <a:blip r:embed="rId3">
            <a:extLst>
              <a:ext uri="{28A0092B-C50C-407E-A947-70E740481C1C}">
                <a14:useLocalDpi xmlns:a14="http://schemas.microsoft.com/office/drawing/2010/main" val="0"/>
              </a:ext>
            </a:extLst>
          </a:blip>
          <a:srcRect l="9605" r="23664"/>
          <a:stretch/>
        </p:blipFill>
        <p:spPr>
          <a:xfrm>
            <a:off x="7454096" y="1782501"/>
            <a:ext cx="4741080" cy="4742477"/>
          </a:xfrm>
          <a:prstGeom prst="rect">
            <a:avLst/>
          </a:prstGeom>
          <a:noFill/>
        </p:spPr>
      </p:pic>
      <p:sp>
        <p:nvSpPr>
          <p:cNvPr id="3" name="Plassholder for innhold 2"/>
          <p:cNvSpPr>
            <a:spLocks noGrp="1"/>
          </p:cNvSpPr>
          <p:nvPr>
            <p:ph type="body" sz="quarter" idx="14"/>
          </p:nvPr>
        </p:nvSpPr>
        <p:spPr>
          <a:xfrm>
            <a:off x="451413" y="1782501"/>
            <a:ext cx="6192455" cy="4742477"/>
          </a:xfrm>
        </p:spPr>
        <p:txBody>
          <a:bodyPr>
            <a:normAutofit/>
          </a:bodyPr>
          <a:lstStyle/>
          <a:p>
            <a:pPr>
              <a:spcBef>
                <a:spcPts val="0"/>
              </a:spcBef>
              <a:spcAft>
                <a:spcPts val="600"/>
              </a:spcAft>
              <a:buClr>
                <a:srgbClr val="DC0028"/>
              </a:buClr>
              <a:tabLst>
                <a:tab pos="257175" algn="l"/>
              </a:tabLst>
            </a:pPr>
            <a:r>
              <a:rPr lang="nn-NO"/>
              <a:t>Arbeid i styret</a:t>
            </a:r>
          </a:p>
          <a:p>
            <a:pPr>
              <a:spcBef>
                <a:spcPts val="0"/>
              </a:spcBef>
              <a:spcAft>
                <a:spcPts val="600"/>
              </a:spcAft>
              <a:buClr>
                <a:srgbClr val="DC0028"/>
              </a:buClr>
              <a:tabLst>
                <a:tab pos="257175" algn="l"/>
              </a:tabLst>
            </a:pPr>
            <a:r>
              <a:rPr lang="nn-NO"/>
              <a:t>Arbeidsplanen</a:t>
            </a:r>
          </a:p>
          <a:p>
            <a:pPr>
              <a:spcBef>
                <a:spcPts val="0"/>
              </a:spcBef>
              <a:spcAft>
                <a:spcPts val="600"/>
              </a:spcAft>
              <a:buClr>
                <a:srgbClr val="DC0028"/>
              </a:buClr>
              <a:tabLst>
                <a:tab pos="257175" algn="l"/>
              </a:tabLst>
            </a:pPr>
            <a:r>
              <a:rPr lang="nn-NO"/>
              <a:t>Partikultur</a:t>
            </a:r>
          </a:p>
          <a:p>
            <a:pPr>
              <a:spcBef>
                <a:spcPts val="0"/>
              </a:spcBef>
              <a:spcAft>
                <a:spcPts val="600"/>
              </a:spcAft>
              <a:buClr>
                <a:srgbClr val="DC0028"/>
              </a:buClr>
              <a:tabLst>
                <a:tab pos="257175" algn="l"/>
              </a:tabLst>
            </a:pPr>
            <a:r>
              <a:rPr lang="nn-NO"/>
              <a:t>Møteleiing</a:t>
            </a:r>
          </a:p>
          <a:p>
            <a:pPr>
              <a:spcBef>
                <a:spcPts val="0"/>
              </a:spcBef>
              <a:spcAft>
                <a:spcPts val="600"/>
              </a:spcAft>
              <a:buClr>
                <a:srgbClr val="DC0028"/>
              </a:buClr>
              <a:tabLst>
                <a:tab pos="257175" algn="l"/>
              </a:tabLst>
            </a:pPr>
            <a:r>
              <a:rPr lang="nn-NO"/>
              <a:t>Folkevalte - oppfølging og samarbeid</a:t>
            </a:r>
          </a:p>
          <a:p>
            <a:pPr>
              <a:spcBef>
                <a:spcPts val="0"/>
              </a:spcBef>
              <a:spcAft>
                <a:spcPts val="600"/>
              </a:spcAft>
              <a:buClr>
                <a:srgbClr val="DC0028"/>
              </a:buClr>
              <a:tabLst>
                <a:tab pos="257175" algn="l"/>
              </a:tabLst>
            </a:pPr>
            <a:r>
              <a:rPr lang="nn-NO"/>
              <a:t>Nyttige verktøy</a:t>
            </a:r>
          </a:p>
        </p:txBody>
      </p:sp>
      <p:sp>
        <p:nvSpPr>
          <p:cNvPr id="2" name="Tittel 1"/>
          <p:cNvSpPr>
            <a:spLocks noGrp="1"/>
          </p:cNvSpPr>
          <p:nvPr>
            <p:ph type="title"/>
          </p:nvPr>
        </p:nvSpPr>
        <p:spPr>
          <a:xfrm>
            <a:off x="-1" y="483981"/>
            <a:ext cx="8468127" cy="763200"/>
          </a:xfrm>
        </p:spPr>
        <p:txBody>
          <a:bodyPr anchor="ctr">
            <a:normAutofit/>
          </a:bodyPr>
          <a:lstStyle/>
          <a:p>
            <a:r>
              <a:rPr lang="nb-NO"/>
              <a:t>Tema for kurset</a:t>
            </a:r>
          </a:p>
        </p:txBody>
      </p:sp>
    </p:spTree>
    <p:extLst>
      <p:ext uri="{BB962C8B-B14F-4D97-AF65-F5344CB8AC3E}">
        <p14:creationId xmlns:p14="http://schemas.microsoft.com/office/powerpoint/2010/main" val="1094931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standing in a room&#10;&#10;Description automatically generated">
            <a:extLst>
              <a:ext uri="{FF2B5EF4-FFF2-40B4-BE49-F238E27FC236}">
                <a16:creationId xmlns:a16="http://schemas.microsoft.com/office/drawing/2014/main" id="{A3BC5CC4-DC6A-4A4F-9303-BCC343950F45}"/>
              </a:ext>
            </a:extLst>
          </p:cNvPr>
          <p:cNvPicPr>
            <a:picLocks noGrp="1" noChangeAspect="1"/>
          </p:cNvPicPr>
          <p:nvPr>
            <p:ph type="pic" sz="quarter" idx="13"/>
          </p:nvPr>
        </p:nvPicPr>
        <p:blipFill rotWithShape="1">
          <a:blip r:embed="rId3"/>
          <a:srcRect l="16667" r="16667"/>
          <a:stretch/>
        </p:blipFill>
        <p:spPr/>
      </p:pic>
      <p:sp>
        <p:nvSpPr>
          <p:cNvPr id="3" name="Content Placeholder 2">
            <a:extLst>
              <a:ext uri="{FF2B5EF4-FFF2-40B4-BE49-F238E27FC236}">
                <a16:creationId xmlns:a16="http://schemas.microsoft.com/office/drawing/2014/main" id="{951464FC-D814-C94F-9497-158003D352C9}"/>
              </a:ext>
            </a:extLst>
          </p:cNvPr>
          <p:cNvSpPr>
            <a:spLocks noGrp="1"/>
          </p:cNvSpPr>
          <p:nvPr>
            <p:ph type="body" sz="quarter" idx="14"/>
          </p:nvPr>
        </p:nvSpPr>
        <p:spPr/>
        <p:txBody>
          <a:bodyPr>
            <a:normAutofit lnSpcReduction="10000"/>
          </a:bodyPr>
          <a:lstStyle/>
          <a:p>
            <a:r>
              <a:rPr lang="nn-NO"/>
              <a:t>Alle skal føle seg trygge.</a:t>
            </a:r>
          </a:p>
          <a:p>
            <a:r>
              <a:rPr lang="nn-NO"/>
              <a:t>Vi må arbeide aktivt for å inkludere nye.</a:t>
            </a:r>
          </a:p>
          <a:p>
            <a:r>
              <a:rPr lang="nn-NO"/>
              <a:t>Vi må arbeide med å fjerne stammespråk.</a:t>
            </a:r>
          </a:p>
          <a:p>
            <a:r>
              <a:rPr lang="nn-NO"/>
              <a:t>Vi lærer opp i staden for å fordømme.</a:t>
            </a:r>
          </a:p>
          <a:p>
            <a:r>
              <a:rPr lang="nn-NO"/>
              <a:t>Vi sørgjer for konkrete oppgåver av ulik type – lar folk bidra.</a:t>
            </a:r>
          </a:p>
          <a:p>
            <a:r>
              <a:rPr lang="nn-NO"/>
              <a:t>Vi arbeider aktivt med å vere ein stad for ulike typar menneske.</a:t>
            </a:r>
          </a:p>
        </p:txBody>
      </p:sp>
      <p:sp>
        <p:nvSpPr>
          <p:cNvPr id="2" name="Title 1">
            <a:extLst>
              <a:ext uri="{FF2B5EF4-FFF2-40B4-BE49-F238E27FC236}">
                <a16:creationId xmlns:a16="http://schemas.microsoft.com/office/drawing/2014/main" id="{913D4C8E-6F7F-EF40-9244-928031417BC6}"/>
              </a:ext>
            </a:extLst>
          </p:cNvPr>
          <p:cNvSpPr>
            <a:spLocks noGrp="1"/>
          </p:cNvSpPr>
          <p:nvPr>
            <p:ph type="title"/>
          </p:nvPr>
        </p:nvSpPr>
        <p:spPr/>
        <p:txBody>
          <a:bodyPr/>
          <a:lstStyle/>
          <a:p>
            <a:r>
              <a:rPr lang="nn-NO"/>
              <a:t>Ein open sosial kultur</a:t>
            </a:r>
          </a:p>
        </p:txBody>
      </p:sp>
    </p:spTree>
    <p:extLst>
      <p:ext uri="{BB962C8B-B14F-4D97-AF65-F5344CB8AC3E}">
        <p14:creationId xmlns:p14="http://schemas.microsoft.com/office/powerpoint/2010/main" val="10767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1852B-C9B0-514B-8ADA-8EBB7EFADD31}"/>
              </a:ext>
            </a:extLst>
          </p:cNvPr>
          <p:cNvSpPr>
            <a:spLocks noGrp="1"/>
          </p:cNvSpPr>
          <p:nvPr>
            <p:ph type="title"/>
          </p:nvPr>
        </p:nvSpPr>
        <p:spPr/>
        <p:txBody>
          <a:bodyPr>
            <a:normAutofit/>
          </a:bodyPr>
          <a:lstStyle/>
          <a:p>
            <a:r>
              <a:rPr lang="nb-NO"/>
              <a:t>10 råd for </a:t>
            </a:r>
            <a:r>
              <a:rPr lang="nb-NO" err="1"/>
              <a:t>ein</a:t>
            </a:r>
            <a:r>
              <a:rPr lang="nb-NO"/>
              <a:t> god debattkultur</a:t>
            </a:r>
          </a:p>
        </p:txBody>
      </p:sp>
      <p:sp>
        <p:nvSpPr>
          <p:cNvPr id="3" name="Content Placeholder 2">
            <a:extLst>
              <a:ext uri="{FF2B5EF4-FFF2-40B4-BE49-F238E27FC236}">
                <a16:creationId xmlns:a16="http://schemas.microsoft.com/office/drawing/2014/main" id="{CBAFF7DA-552A-F64A-A192-907A64B14225}"/>
              </a:ext>
            </a:extLst>
          </p:cNvPr>
          <p:cNvSpPr>
            <a:spLocks noGrp="1"/>
          </p:cNvSpPr>
          <p:nvPr>
            <p:ph idx="1"/>
          </p:nvPr>
        </p:nvSpPr>
        <p:spPr/>
        <p:txBody>
          <a:bodyPr>
            <a:normAutofit fontScale="92500" lnSpcReduction="20000"/>
          </a:bodyPr>
          <a:lstStyle/>
          <a:p>
            <a:pPr marL="514350" indent="-514350">
              <a:buFont typeface="+mj-lt"/>
              <a:buAutoNum type="arabicPeriod"/>
            </a:pPr>
            <a:r>
              <a:rPr lang="nn-NO"/>
              <a:t>Unngå å bruke hersketeknikkane.</a:t>
            </a:r>
          </a:p>
          <a:p>
            <a:pPr marL="514350" indent="-514350">
              <a:buFont typeface="+mj-lt"/>
              <a:buAutoNum type="arabicPeriod"/>
            </a:pPr>
            <a:r>
              <a:rPr lang="nn-NO"/>
              <a:t>Vedtatt politikk skal bli respektert og få konsekvensar.</a:t>
            </a:r>
          </a:p>
          <a:p>
            <a:pPr marL="514350" indent="-514350">
              <a:buFont typeface="+mj-lt"/>
              <a:buAutoNum type="arabicPeriod"/>
            </a:pPr>
            <a:r>
              <a:rPr lang="nn-NO"/>
              <a:t>Ta ball og ikkje mann.</a:t>
            </a:r>
          </a:p>
          <a:p>
            <a:pPr marL="514350" indent="-514350">
              <a:buFont typeface="+mj-lt"/>
              <a:buAutoNum type="arabicPeriod"/>
            </a:pPr>
            <a:r>
              <a:rPr lang="nn-NO"/>
              <a:t>Unngå stråmenn.</a:t>
            </a:r>
          </a:p>
          <a:p>
            <a:pPr marL="514350" indent="-514350">
              <a:buFont typeface="+mj-lt"/>
              <a:buAutoNum type="arabicPeriod"/>
            </a:pPr>
            <a:r>
              <a:rPr lang="nn-NO"/>
              <a:t>Unngå tendensiøse </a:t>
            </a:r>
            <a:r>
              <a:rPr lang="nn-NO" err="1"/>
              <a:t>gjenforteljingar</a:t>
            </a:r>
            <a:r>
              <a:rPr lang="nn-NO"/>
              <a:t>.</a:t>
            </a:r>
          </a:p>
          <a:p>
            <a:pPr marL="514350" indent="-514350">
              <a:buFont typeface="+mj-lt"/>
              <a:buAutoNum type="arabicPeriod"/>
            </a:pPr>
            <a:r>
              <a:rPr lang="nn-NO"/>
              <a:t>Høyr på kva folk seier, og forstå kvarandre i beste meining.</a:t>
            </a:r>
          </a:p>
          <a:p>
            <a:pPr marL="514350" indent="-514350">
              <a:buFont typeface="+mj-lt"/>
              <a:buAutoNum type="arabicPeriod"/>
            </a:pPr>
            <a:r>
              <a:rPr lang="nn-NO"/>
              <a:t>Snakk med folk, ikkje om.</a:t>
            </a:r>
          </a:p>
          <a:p>
            <a:pPr marL="514350" indent="-514350">
              <a:buFont typeface="+mj-lt"/>
              <a:buAutoNum type="arabicPeriod"/>
            </a:pPr>
            <a:r>
              <a:rPr lang="nn-NO"/>
              <a:t>Unngå å gi folk meiningar basert på andre debattar.</a:t>
            </a:r>
          </a:p>
          <a:p>
            <a:pPr marL="514350" indent="-514350">
              <a:buFont typeface="+mj-lt"/>
              <a:buAutoNum type="arabicPeriod"/>
            </a:pPr>
            <a:r>
              <a:rPr lang="nn-NO"/>
              <a:t>Unngå kompromiss som berre tilslører reelle ueinigheit.</a:t>
            </a:r>
          </a:p>
          <a:p>
            <a:pPr marL="514350" indent="-514350">
              <a:buFont typeface="+mj-lt"/>
              <a:buAutoNum type="arabicPeriod"/>
            </a:pPr>
            <a:r>
              <a:rPr lang="nn-NO"/>
              <a:t>Skvær opp i etterkant.</a:t>
            </a:r>
          </a:p>
          <a:p>
            <a:endParaRPr lang="nn-NO"/>
          </a:p>
          <a:p>
            <a:endParaRPr lang="nn-NO"/>
          </a:p>
        </p:txBody>
      </p:sp>
    </p:spTree>
    <p:extLst>
      <p:ext uri="{BB962C8B-B14F-4D97-AF65-F5344CB8AC3E}">
        <p14:creationId xmlns:p14="http://schemas.microsoft.com/office/powerpoint/2010/main" val="241883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EA7A1-20C8-274B-ACFE-2EC704AC9D39}"/>
              </a:ext>
            </a:extLst>
          </p:cNvPr>
          <p:cNvSpPr>
            <a:spLocks noGrp="1"/>
          </p:cNvSpPr>
          <p:nvPr>
            <p:ph type="title"/>
          </p:nvPr>
        </p:nvSpPr>
        <p:spPr/>
        <p:txBody>
          <a:bodyPr/>
          <a:lstStyle/>
          <a:p>
            <a:r>
              <a:rPr lang="nb-NO" err="1"/>
              <a:t>Ein</a:t>
            </a:r>
            <a:r>
              <a:rPr lang="nb-NO"/>
              <a:t> raus kultur</a:t>
            </a:r>
          </a:p>
        </p:txBody>
      </p:sp>
      <p:sp>
        <p:nvSpPr>
          <p:cNvPr id="3" name="Content Placeholder 2">
            <a:extLst>
              <a:ext uri="{FF2B5EF4-FFF2-40B4-BE49-F238E27FC236}">
                <a16:creationId xmlns:a16="http://schemas.microsoft.com/office/drawing/2014/main" id="{EBD906F5-B569-804A-9335-F408FD29E52E}"/>
              </a:ext>
            </a:extLst>
          </p:cNvPr>
          <p:cNvSpPr>
            <a:spLocks noGrp="1"/>
          </p:cNvSpPr>
          <p:nvPr>
            <p:ph idx="1"/>
          </p:nvPr>
        </p:nvSpPr>
        <p:spPr/>
        <p:txBody>
          <a:bodyPr/>
          <a:lstStyle/>
          <a:p>
            <a:r>
              <a:rPr lang="nn-NO"/>
              <a:t>Aksepter at det finst gode sosialistar, feministar, </a:t>
            </a:r>
            <a:r>
              <a:rPr lang="nn-NO" err="1"/>
              <a:t>antirasistar</a:t>
            </a:r>
            <a:r>
              <a:rPr lang="nn-NO"/>
              <a:t> og miljøvernarar som er ueinige.</a:t>
            </a:r>
          </a:p>
          <a:p>
            <a:r>
              <a:rPr lang="nn-NO"/>
              <a:t>Alle må lukkast for at SV skal lukkast.</a:t>
            </a:r>
          </a:p>
          <a:p>
            <a:pPr lvl="1"/>
            <a:r>
              <a:rPr lang="nn-NO"/>
              <a:t>Også den SV-</a:t>
            </a:r>
            <a:r>
              <a:rPr lang="nn-NO" err="1"/>
              <a:t>aren</a:t>
            </a:r>
            <a:r>
              <a:rPr lang="nn-NO"/>
              <a:t> du er mest ueinig med, ja kanskje ikkje liker.</a:t>
            </a:r>
          </a:p>
          <a:p>
            <a:r>
              <a:rPr lang="nn-NO"/>
              <a:t>Heie kvarandre fram i staden for å drage kvarandre ned.</a:t>
            </a:r>
          </a:p>
          <a:p>
            <a:r>
              <a:rPr lang="nn-NO"/>
              <a:t>Godta at alle ikkje kan alt.</a:t>
            </a:r>
          </a:p>
          <a:p>
            <a:r>
              <a:rPr lang="nn-NO"/>
              <a:t>Godta at folk gjer feil.</a:t>
            </a:r>
          </a:p>
          <a:p>
            <a:r>
              <a:rPr lang="nn-NO"/>
              <a:t>Gi kvarandre konstruktive tilbakemeldingar.</a:t>
            </a:r>
          </a:p>
        </p:txBody>
      </p:sp>
    </p:spTree>
    <p:extLst>
      <p:ext uri="{BB962C8B-B14F-4D97-AF65-F5344CB8AC3E}">
        <p14:creationId xmlns:p14="http://schemas.microsoft.com/office/powerpoint/2010/main" val="117418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C86684C-5859-7341-947C-D5285E16841A}"/>
              </a:ext>
            </a:extLst>
          </p:cNvPr>
          <p:cNvSpPr>
            <a:spLocks noGrp="1"/>
          </p:cNvSpPr>
          <p:nvPr>
            <p:ph type="title"/>
          </p:nvPr>
        </p:nvSpPr>
        <p:spPr/>
        <p:txBody>
          <a:bodyPr anchor="ctr">
            <a:normAutofit fontScale="90000"/>
          </a:bodyPr>
          <a:lstStyle/>
          <a:p>
            <a:r>
              <a:rPr lang="nn-NO"/>
              <a:t>Korleis arbeide fram ein god kultur?</a:t>
            </a:r>
          </a:p>
        </p:txBody>
      </p:sp>
      <p:graphicFrame>
        <p:nvGraphicFramePr>
          <p:cNvPr id="6" name="Plassholder for tekst 3">
            <a:extLst>
              <a:ext uri="{FF2B5EF4-FFF2-40B4-BE49-F238E27FC236}">
                <a16:creationId xmlns:a16="http://schemas.microsoft.com/office/drawing/2014/main" id="{44EEA431-362B-4BCE-8622-4B3F68A86F5F}"/>
              </a:ext>
            </a:extLst>
          </p:cNvPr>
          <p:cNvGraphicFramePr/>
          <p:nvPr>
            <p:extLst>
              <p:ext uri="{D42A27DB-BD31-4B8C-83A1-F6EECF244321}">
                <p14:modId xmlns:p14="http://schemas.microsoft.com/office/powerpoint/2010/main" val="3448486245"/>
              </p:ext>
            </p:extLst>
          </p:nvPr>
        </p:nvGraphicFramePr>
        <p:xfrm>
          <a:off x="666302" y="2034727"/>
          <a:ext cx="9598323" cy="4195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1897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78D8559F-9291-3A4C-82F3-56F0B600A80E}"/>
              </a:ext>
            </a:extLst>
          </p:cNvPr>
          <p:cNvSpPr>
            <a:spLocks noGrp="1"/>
          </p:cNvSpPr>
          <p:nvPr>
            <p:ph type="title"/>
          </p:nvPr>
        </p:nvSpPr>
        <p:spPr/>
        <p:txBody>
          <a:bodyPr/>
          <a:lstStyle/>
          <a:p>
            <a:r>
              <a:rPr lang="nn-NO"/>
              <a:t>Kva gjer vi når det røyner på?</a:t>
            </a:r>
          </a:p>
        </p:txBody>
      </p:sp>
      <p:sp>
        <p:nvSpPr>
          <p:cNvPr id="6" name="Plassholder for innhold 5">
            <a:extLst>
              <a:ext uri="{FF2B5EF4-FFF2-40B4-BE49-F238E27FC236}">
                <a16:creationId xmlns:a16="http://schemas.microsoft.com/office/drawing/2014/main" id="{F86A841C-08E8-6D49-A02E-50F4BEE8CFAA}"/>
              </a:ext>
            </a:extLst>
          </p:cNvPr>
          <p:cNvSpPr>
            <a:spLocks noGrp="1"/>
          </p:cNvSpPr>
          <p:nvPr>
            <p:ph idx="1"/>
          </p:nvPr>
        </p:nvSpPr>
        <p:spPr/>
        <p:txBody>
          <a:bodyPr>
            <a:noAutofit/>
          </a:bodyPr>
          <a:lstStyle/>
          <a:p>
            <a:pPr>
              <a:lnSpc>
                <a:spcPct val="110000"/>
              </a:lnSpc>
              <a:spcBef>
                <a:spcPts val="0"/>
              </a:spcBef>
              <a:spcAft>
                <a:spcPts val="600"/>
              </a:spcAft>
              <a:buClr>
                <a:srgbClr val="DC0028"/>
              </a:buClr>
              <a:tabLst>
                <a:tab pos="257175" algn="l"/>
              </a:tabLst>
            </a:pPr>
            <a:r>
              <a:rPr lang="nn-NO" err="1"/>
              <a:t>Konflikter</a:t>
            </a:r>
            <a:r>
              <a:rPr lang="nn-NO"/>
              <a:t> er ofte eit resultat av uklar ansvarsfordeling, </a:t>
            </a:r>
            <a:r>
              <a:rPr lang="nn-NO" err="1"/>
              <a:t>misforståingar</a:t>
            </a:r>
            <a:r>
              <a:rPr lang="nn-NO"/>
              <a:t> eller mangel </a:t>
            </a:r>
            <a:r>
              <a:rPr lang="nn-NO" err="1"/>
              <a:t>pa</a:t>
            </a:r>
            <a:r>
              <a:rPr lang="nn-NO"/>
              <a:t>̊ informasjon. </a:t>
            </a:r>
          </a:p>
          <a:p>
            <a:pPr>
              <a:lnSpc>
                <a:spcPct val="110000"/>
              </a:lnSpc>
              <a:spcBef>
                <a:spcPts val="0"/>
              </a:spcBef>
              <a:spcAft>
                <a:spcPts val="600"/>
              </a:spcAft>
              <a:buClr>
                <a:srgbClr val="DC0028"/>
              </a:buClr>
              <a:tabLst>
                <a:tab pos="257175" algn="l"/>
              </a:tabLst>
            </a:pPr>
            <a:r>
              <a:rPr lang="nn-NO"/>
              <a:t>Ta tak i saka tidleg, om dette har potensiale til å bli ei konflikt.</a:t>
            </a:r>
          </a:p>
          <a:p>
            <a:pPr>
              <a:lnSpc>
                <a:spcPct val="110000"/>
              </a:lnSpc>
              <a:spcBef>
                <a:spcPts val="0"/>
              </a:spcBef>
              <a:spcAft>
                <a:spcPts val="600"/>
              </a:spcAft>
              <a:buClr>
                <a:srgbClr val="DC0028"/>
              </a:buClr>
              <a:tabLst>
                <a:tab pos="257175" algn="l"/>
              </a:tabLst>
            </a:pPr>
            <a:r>
              <a:rPr lang="nn-NO"/>
              <a:t>Forsøk å finne ut kva konflikten botnar i, om dette er uklart.</a:t>
            </a:r>
          </a:p>
          <a:p>
            <a:pPr>
              <a:lnSpc>
                <a:spcPct val="110000"/>
              </a:lnSpc>
              <a:spcBef>
                <a:spcPts val="0"/>
              </a:spcBef>
              <a:spcAft>
                <a:spcPts val="600"/>
              </a:spcAft>
              <a:buClr>
                <a:srgbClr val="DC0028"/>
              </a:buClr>
              <a:tabLst>
                <a:tab pos="257175" algn="l"/>
              </a:tabLst>
            </a:pPr>
            <a:r>
              <a:rPr lang="nn-NO"/>
              <a:t>Søk å løyse konflikten på lågast mogleg nivå - først og fremst mellom dei involverte.</a:t>
            </a:r>
          </a:p>
          <a:p>
            <a:pPr>
              <a:lnSpc>
                <a:spcPct val="110000"/>
              </a:lnSpc>
              <a:spcBef>
                <a:spcPts val="0"/>
              </a:spcBef>
              <a:spcAft>
                <a:spcPts val="600"/>
              </a:spcAft>
              <a:buClr>
                <a:srgbClr val="DC0028"/>
              </a:buClr>
              <a:tabLst>
                <a:tab pos="257175" algn="l"/>
              </a:tabLst>
            </a:pPr>
            <a:r>
              <a:rPr lang="nn-NO"/>
              <a:t>Ta gjerne kontakt med fylkeslaget om situasjonen er fastlåst, for å få nøytrale perspektiv og hjelp til å løyse opp.</a:t>
            </a:r>
          </a:p>
        </p:txBody>
      </p:sp>
    </p:spTree>
    <p:extLst>
      <p:ext uri="{BB962C8B-B14F-4D97-AF65-F5344CB8AC3E}">
        <p14:creationId xmlns:p14="http://schemas.microsoft.com/office/powerpoint/2010/main" val="966931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25000C3C-F38C-2F4D-AAA0-2C46D2530497}"/>
              </a:ext>
            </a:extLst>
          </p:cNvPr>
          <p:cNvSpPr>
            <a:spLocks noGrp="1"/>
          </p:cNvSpPr>
          <p:nvPr>
            <p:ph type="subTitle" idx="1"/>
          </p:nvPr>
        </p:nvSpPr>
        <p:spPr/>
        <p:txBody>
          <a:bodyPr/>
          <a:lstStyle/>
          <a:p>
            <a:r>
              <a:rPr lang="nn-NO"/>
              <a:t>Møteleiing</a:t>
            </a:r>
          </a:p>
        </p:txBody>
      </p:sp>
    </p:spTree>
    <p:extLst>
      <p:ext uri="{BB962C8B-B14F-4D97-AF65-F5344CB8AC3E}">
        <p14:creationId xmlns:p14="http://schemas.microsoft.com/office/powerpoint/2010/main" val="210043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descr="Et bilde som inneholder person, innendørs, foran, mann&#10;&#10;Automatisk generert beskrivelse">
            <a:extLst>
              <a:ext uri="{FF2B5EF4-FFF2-40B4-BE49-F238E27FC236}">
                <a16:creationId xmlns:a16="http://schemas.microsoft.com/office/drawing/2014/main" id="{CF45238B-D6C1-5443-8D7E-8563058FAF2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67" r="16667"/>
          <a:stretch/>
        </p:blipFill>
        <p:spPr/>
      </p:pic>
      <p:sp>
        <p:nvSpPr>
          <p:cNvPr id="4" name="Plassholder for tekst 3">
            <a:extLst>
              <a:ext uri="{FF2B5EF4-FFF2-40B4-BE49-F238E27FC236}">
                <a16:creationId xmlns:a16="http://schemas.microsoft.com/office/drawing/2014/main" id="{3E7F7518-4D71-6C47-85F5-38B3E8DAD315}"/>
              </a:ext>
            </a:extLst>
          </p:cNvPr>
          <p:cNvSpPr>
            <a:spLocks noGrp="1"/>
          </p:cNvSpPr>
          <p:nvPr>
            <p:ph type="body" sz="quarter" idx="14"/>
          </p:nvPr>
        </p:nvSpPr>
        <p:spPr/>
        <p:txBody>
          <a:bodyPr>
            <a:normAutofit/>
          </a:bodyPr>
          <a:lstStyle/>
          <a:p>
            <a:pPr marL="252025" lvl="1" indent="-252025">
              <a:spcBef>
                <a:spcPts val="0"/>
              </a:spcBef>
              <a:spcAft>
                <a:spcPts val="600"/>
              </a:spcAft>
              <a:buClr>
                <a:srgbClr val="DC0028"/>
              </a:buClr>
              <a:buFont typeface="Calibri" panose="020F0502020204030204" pitchFamily="34" charset="0"/>
              <a:buChar char="•"/>
              <a:tabLst>
                <a:tab pos="257175" algn="l"/>
              </a:tabLst>
            </a:pPr>
            <a:r>
              <a:rPr lang="nn-NO"/>
              <a:t>Lag eit årshjul som er knytt opp mot arbeidsplanen, som laget kan følgje gjennom året. </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a:t>Start møta med ein gjennom av referatet frå </a:t>
            </a:r>
            <a:r>
              <a:rPr lang="nn-NO" err="1"/>
              <a:t>forrige</a:t>
            </a:r>
            <a:r>
              <a:rPr lang="nn-NO"/>
              <a:t> møte, for status på det de vart einige om då.</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a:t>Avslutt gjerne møta med ei kort evalueringsrunde; kva fungerte bra og kva var ikkje så bra med dette møtet?</a:t>
            </a:r>
          </a:p>
          <a:p>
            <a:endParaRPr lang="nn-NO"/>
          </a:p>
          <a:p>
            <a:endParaRPr lang="nn-NO"/>
          </a:p>
          <a:p>
            <a:pPr marL="0" indent="0">
              <a:buNone/>
            </a:pPr>
            <a:endParaRPr lang="nn-NO"/>
          </a:p>
        </p:txBody>
      </p:sp>
      <p:sp>
        <p:nvSpPr>
          <p:cNvPr id="2" name="Tittel 1">
            <a:extLst>
              <a:ext uri="{FF2B5EF4-FFF2-40B4-BE49-F238E27FC236}">
                <a16:creationId xmlns:a16="http://schemas.microsoft.com/office/drawing/2014/main" id="{C524DB04-C516-1F4D-952E-02CEA7B3D470}"/>
              </a:ext>
            </a:extLst>
          </p:cNvPr>
          <p:cNvSpPr>
            <a:spLocks noGrp="1"/>
          </p:cNvSpPr>
          <p:nvPr>
            <p:ph type="title"/>
          </p:nvPr>
        </p:nvSpPr>
        <p:spPr/>
        <p:txBody>
          <a:bodyPr anchor="ctr">
            <a:normAutofit/>
          </a:bodyPr>
          <a:lstStyle/>
          <a:p>
            <a:r>
              <a:rPr lang="nn-NO"/>
              <a:t>Tre tips for å lage gode styremøte</a:t>
            </a:r>
          </a:p>
        </p:txBody>
      </p:sp>
    </p:spTree>
    <p:extLst>
      <p:ext uri="{BB962C8B-B14F-4D97-AF65-F5344CB8AC3E}">
        <p14:creationId xmlns:p14="http://schemas.microsoft.com/office/powerpoint/2010/main" val="1769713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24DB04-C516-1F4D-952E-02CEA7B3D470}"/>
              </a:ext>
            </a:extLst>
          </p:cNvPr>
          <p:cNvSpPr>
            <a:spLocks noGrp="1"/>
          </p:cNvSpPr>
          <p:nvPr>
            <p:ph type="title"/>
          </p:nvPr>
        </p:nvSpPr>
        <p:spPr/>
        <p:txBody>
          <a:bodyPr anchor="ctr">
            <a:normAutofit/>
          </a:bodyPr>
          <a:lstStyle/>
          <a:p>
            <a:r>
              <a:rPr lang="nn-NO" sz="3200"/>
              <a:t>Førebuing og oppfølging av styremøte</a:t>
            </a:r>
          </a:p>
        </p:txBody>
      </p:sp>
      <p:sp>
        <p:nvSpPr>
          <p:cNvPr id="4" name="Plassholder for tekst 3">
            <a:extLst>
              <a:ext uri="{FF2B5EF4-FFF2-40B4-BE49-F238E27FC236}">
                <a16:creationId xmlns:a16="http://schemas.microsoft.com/office/drawing/2014/main" id="{3E7F7518-4D71-6C47-85F5-38B3E8DAD315}"/>
              </a:ext>
            </a:extLst>
          </p:cNvPr>
          <p:cNvSpPr>
            <a:spLocks noGrp="1"/>
          </p:cNvSpPr>
          <p:nvPr>
            <p:ph idx="1"/>
          </p:nvPr>
        </p:nvSpPr>
        <p:spPr/>
        <p:txBody>
          <a:bodyPr>
            <a:normAutofit/>
          </a:bodyPr>
          <a:lstStyle/>
          <a:p>
            <a:pPr>
              <a:spcBef>
                <a:spcPts val="0"/>
              </a:spcBef>
              <a:spcAft>
                <a:spcPts val="600"/>
              </a:spcAft>
              <a:buClr>
                <a:srgbClr val="DC0028"/>
              </a:buClr>
              <a:tabLst>
                <a:tab pos="257175" algn="l"/>
              </a:tabLst>
            </a:pPr>
            <a:r>
              <a:rPr lang="nn-NO"/>
              <a:t>Innkallinga: Sjekk at agendaen gir møtedeltakarane grunn til å sjå fram til møtet!</a:t>
            </a:r>
          </a:p>
          <a:p>
            <a:pPr>
              <a:spcBef>
                <a:spcPts val="0"/>
              </a:spcBef>
              <a:spcAft>
                <a:spcPts val="600"/>
              </a:spcAft>
              <a:buClr>
                <a:srgbClr val="DC0028"/>
              </a:buClr>
              <a:tabLst>
                <a:tab pos="257175" algn="l"/>
              </a:tabLst>
            </a:pPr>
            <a:r>
              <a:rPr lang="nn-NO"/>
              <a:t>Sakene: Sakene til alle møte må vere godt førebudd. </a:t>
            </a:r>
          </a:p>
          <a:p>
            <a:pPr>
              <a:spcBef>
                <a:spcPts val="0"/>
              </a:spcBef>
              <a:spcAft>
                <a:spcPts val="600"/>
              </a:spcAft>
              <a:buClr>
                <a:srgbClr val="DC0028"/>
              </a:buClr>
              <a:tabLst>
                <a:tab pos="257175" algn="l"/>
              </a:tabLst>
            </a:pPr>
            <a:r>
              <a:rPr lang="nn-NO"/>
              <a:t>Referatet: Sørg for </a:t>
            </a:r>
            <a:r>
              <a:rPr lang="nn-NO" i="1"/>
              <a:t>oppfølgingspunkt</a:t>
            </a:r>
            <a:r>
              <a:rPr lang="nn-NO"/>
              <a:t> til sakene, slik at alle veit kva som blir forventa av dei til neste møte.</a:t>
            </a:r>
          </a:p>
          <a:p>
            <a:pPr marL="0" indent="0">
              <a:buNone/>
            </a:pPr>
            <a:endParaRPr lang="nn-NO"/>
          </a:p>
        </p:txBody>
      </p:sp>
    </p:spTree>
    <p:extLst>
      <p:ext uri="{BB962C8B-B14F-4D97-AF65-F5344CB8AC3E}">
        <p14:creationId xmlns:p14="http://schemas.microsoft.com/office/powerpoint/2010/main" val="3624104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6" descr="A group of people sitting at a table in a room&#10;&#10;Description automatically generated">
            <a:extLst>
              <a:ext uri="{FF2B5EF4-FFF2-40B4-BE49-F238E27FC236}">
                <a16:creationId xmlns:a16="http://schemas.microsoft.com/office/drawing/2014/main" id="{03DA8212-02D9-7E40-A6AD-645DCAAF9ECF}"/>
              </a:ext>
            </a:extLst>
          </p:cNvPr>
          <p:cNvPicPr>
            <a:picLocks noChangeAspect="1"/>
          </p:cNvPicPr>
          <p:nvPr/>
        </p:nvPicPr>
        <p:blipFill rotWithShape="1">
          <a:blip r:embed="rId3"/>
          <a:srcRect l="12511" r="12511"/>
          <a:stretch/>
        </p:blipFill>
        <p:spPr>
          <a:xfrm>
            <a:off x="7454096" y="1782501"/>
            <a:ext cx="4741080" cy="4742477"/>
          </a:xfrm>
          <a:prstGeom prst="rect">
            <a:avLst/>
          </a:prstGeom>
          <a:noFill/>
        </p:spPr>
      </p:pic>
      <p:sp>
        <p:nvSpPr>
          <p:cNvPr id="4" name="Plassholder for tekst 3">
            <a:extLst>
              <a:ext uri="{FF2B5EF4-FFF2-40B4-BE49-F238E27FC236}">
                <a16:creationId xmlns:a16="http://schemas.microsoft.com/office/drawing/2014/main" id="{EE4B6D51-1DA6-9440-8845-DD441CF4E1AF}"/>
              </a:ext>
            </a:extLst>
          </p:cNvPr>
          <p:cNvSpPr>
            <a:spLocks noGrp="1"/>
          </p:cNvSpPr>
          <p:nvPr>
            <p:ph type="body" sz="quarter" idx="14"/>
          </p:nvPr>
        </p:nvSpPr>
        <p:spPr>
          <a:xfrm>
            <a:off x="451413" y="1782501"/>
            <a:ext cx="6192455" cy="4742477"/>
          </a:xfrm>
        </p:spPr>
        <p:txBody>
          <a:bodyPr>
            <a:normAutofit/>
          </a:bodyPr>
          <a:lstStyle/>
          <a:p>
            <a:pPr marL="0" indent="0">
              <a:spcBef>
                <a:spcPts val="0"/>
              </a:spcBef>
              <a:spcAft>
                <a:spcPts val="600"/>
              </a:spcAft>
              <a:buClr>
                <a:srgbClr val="DC0028"/>
              </a:buClr>
              <a:buNone/>
              <a:tabLst>
                <a:tab pos="257175" algn="l"/>
              </a:tabLst>
            </a:pPr>
            <a:r>
              <a:rPr lang="nn-NO" sz="2600" b="1"/>
              <a:t>Enkle grep for å lage gode rammer for møtet:</a:t>
            </a:r>
          </a:p>
          <a:p>
            <a:pPr>
              <a:spcBef>
                <a:spcPts val="0"/>
              </a:spcBef>
              <a:spcAft>
                <a:spcPts val="600"/>
              </a:spcAft>
              <a:buClr>
                <a:srgbClr val="DC0028"/>
              </a:buClr>
              <a:tabLst>
                <a:tab pos="257175" algn="l"/>
              </a:tabLst>
            </a:pPr>
            <a:r>
              <a:rPr lang="nn-NO" sz="2600"/>
              <a:t>Møtet må vere godt førebudd og strukturert. </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sz="2600"/>
              <a:t>Tidsrammer, for kvar sak og for møteslutt.</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sz="2600"/>
              <a:t>Sakliste, med opplyste saker og/eller tema.</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sz="2600"/>
              <a:t>Bli gjerne einig om taletid.</a:t>
            </a:r>
          </a:p>
          <a:p>
            <a:pPr>
              <a:spcBef>
                <a:spcPts val="0"/>
              </a:spcBef>
              <a:spcAft>
                <a:spcPts val="600"/>
              </a:spcAft>
              <a:buClr>
                <a:srgbClr val="DC0028"/>
              </a:buClr>
              <a:tabLst>
                <a:tab pos="257175" algn="l"/>
              </a:tabLst>
            </a:pPr>
            <a:r>
              <a:rPr lang="nn-NO" sz="2600"/>
              <a:t>Vel eigen referent for møtet, om de ikkje har fast sekretær.</a:t>
            </a:r>
          </a:p>
          <a:p>
            <a:pPr>
              <a:spcBef>
                <a:spcPts val="0"/>
              </a:spcBef>
              <a:spcAft>
                <a:spcPts val="600"/>
              </a:spcAft>
              <a:buClr>
                <a:srgbClr val="DC0028"/>
              </a:buClr>
              <a:tabLst>
                <a:tab pos="257175" algn="l"/>
              </a:tabLst>
            </a:pPr>
            <a:r>
              <a:rPr lang="nn-NO" sz="2600"/>
              <a:t>Enkel servering.</a:t>
            </a:r>
          </a:p>
        </p:txBody>
      </p:sp>
      <p:sp>
        <p:nvSpPr>
          <p:cNvPr id="2" name="Tittel 1">
            <a:extLst>
              <a:ext uri="{FF2B5EF4-FFF2-40B4-BE49-F238E27FC236}">
                <a16:creationId xmlns:a16="http://schemas.microsoft.com/office/drawing/2014/main" id="{62FD0080-AF90-8140-B562-EA71A8F7C07F}"/>
              </a:ext>
            </a:extLst>
          </p:cNvPr>
          <p:cNvSpPr>
            <a:spLocks noGrp="1"/>
          </p:cNvSpPr>
          <p:nvPr>
            <p:ph type="title"/>
          </p:nvPr>
        </p:nvSpPr>
        <p:spPr>
          <a:xfrm>
            <a:off x="-1" y="483981"/>
            <a:ext cx="8468127" cy="763200"/>
          </a:xfrm>
        </p:spPr>
        <p:txBody>
          <a:bodyPr anchor="ctr">
            <a:normAutofit/>
          </a:bodyPr>
          <a:lstStyle/>
          <a:p>
            <a:r>
              <a:rPr lang="nb-NO"/>
              <a:t>Gjennomføring av styremøte</a:t>
            </a:r>
          </a:p>
        </p:txBody>
      </p:sp>
    </p:spTree>
    <p:extLst>
      <p:ext uri="{BB962C8B-B14F-4D97-AF65-F5344CB8AC3E}">
        <p14:creationId xmlns:p14="http://schemas.microsoft.com/office/powerpoint/2010/main" val="21737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6" descr="A group of people sitting in front of a crowd&#10;&#10;Description automatically generated">
            <a:extLst>
              <a:ext uri="{FF2B5EF4-FFF2-40B4-BE49-F238E27FC236}">
                <a16:creationId xmlns:a16="http://schemas.microsoft.com/office/drawing/2014/main" id="{6B112A9D-BC58-4E98-B286-D5BC17DCF72E}"/>
              </a:ext>
            </a:extLst>
          </p:cNvPr>
          <p:cNvPicPr>
            <a:picLocks noChangeAspect="1"/>
          </p:cNvPicPr>
          <p:nvPr/>
        </p:nvPicPr>
        <p:blipFill rotWithShape="1">
          <a:blip r:embed="rId3">
            <a:extLst>
              <a:ext uri="{28A0092B-C50C-407E-A947-70E740481C1C}">
                <a14:useLocalDpi xmlns:a14="http://schemas.microsoft.com/office/drawing/2010/main" val="0"/>
              </a:ext>
            </a:extLst>
          </a:blip>
          <a:srcRect l="20292" r="12977"/>
          <a:stretch/>
        </p:blipFill>
        <p:spPr>
          <a:xfrm>
            <a:off x="7454096" y="1782501"/>
            <a:ext cx="4741080" cy="4742477"/>
          </a:xfrm>
          <a:prstGeom prst="rect">
            <a:avLst/>
          </a:prstGeom>
          <a:noFill/>
        </p:spPr>
      </p:pic>
      <p:sp>
        <p:nvSpPr>
          <p:cNvPr id="3" name="Plassholder for innhold 2">
            <a:extLst>
              <a:ext uri="{FF2B5EF4-FFF2-40B4-BE49-F238E27FC236}">
                <a16:creationId xmlns:a16="http://schemas.microsoft.com/office/drawing/2014/main" id="{2BBDF1A4-BD11-394F-AAC0-1989E0B467EB}"/>
              </a:ext>
            </a:extLst>
          </p:cNvPr>
          <p:cNvSpPr>
            <a:spLocks noGrp="1"/>
          </p:cNvSpPr>
          <p:nvPr>
            <p:ph type="body" sz="quarter" idx="14"/>
          </p:nvPr>
        </p:nvSpPr>
        <p:spPr>
          <a:xfrm>
            <a:off x="451413" y="1782501"/>
            <a:ext cx="6192455" cy="4742477"/>
          </a:xfrm>
        </p:spPr>
        <p:txBody>
          <a:bodyPr>
            <a:normAutofit/>
          </a:bodyPr>
          <a:lstStyle/>
          <a:p>
            <a:pPr>
              <a:spcBef>
                <a:spcPts val="0"/>
              </a:spcBef>
              <a:spcAft>
                <a:spcPts val="600"/>
              </a:spcAft>
              <a:buClr>
                <a:srgbClr val="DC0028"/>
              </a:buClr>
              <a:tabLst>
                <a:tab pos="257175" algn="l"/>
              </a:tabLst>
            </a:pPr>
            <a:r>
              <a:rPr lang="nn-NO" sz="2600"/>
              <a:t>Møteleiaren avgjer langt på veg om møtet blir vellukka!</a:t>
            </a:r>
          </a:p>
          <a:p>
            <a:pPr>
              <a:spcBef>
                <a:spcPts val="0"/>
              </a:spcBef>
              <a:spcAft>
                <a:spcPts val="600"/>
              </a:spcAft>
              <a:buClr>
                <a:srgbClr val="DC0028"/>
              </a:buClr>
              <a:tabLst>
                <a:tab pos="257175" algn="l"/>
              </a:tabLst>
            </a:pPr>
            <a:r>
              <a:rPr lang="nn-NO" sz="2600"/>
              <a:t>Hugs å ønske velkomen, og start med ei presentasjonsrunde.</a:t>
            </a:r>
          </a:p>
          <a:p>
            <a:pPr>
              <a:spcBef>
                <a:spcPts val="0"/>
              </a:spcBef>
              <a:spcAft>
                <a:spcPts val="600"/>
              </a:spcAft>
              <a:buClr>
                <a:srgbClr val="DC0028"/>
              </a:buClr>
              <a:tabLst>
                <a:tab pos="257175" algn="l"/>
              </a:tabLst>
            </a:pPr>
            <a:r>
              <a:rPr lang="nn-NO" sz="2600"/>
              <a:t>Set av god tid til spørsmål og kommentarar.</a:t>
            </a:r>
          </a:p>
          <a:p>
            <a:pPr>
              <a:spcBef>
                <a:spcPts val="0"/>
              </a:spcBef>
              <a:spcAft>
                <a:spcPts val="600"/>
              </a:spcAft>
              <a:buClr>
                <a:srgbClr val="DC0028"/>
              </a:buClr>
              <a:tabLst>
                <a:tab pos="257175" algn="l"/>
              </a:tabLst>
            </a:pPr>
            <a:r>
              <a:rPr lang="nn-NO" sz="2600"/>
              <a:t>Vurder om det er nødvendig med taletid.</a:t>
            </a:r>
          </a:p>
          <a:p>
            <a:pPr>
              <a:spcBef>
                <a:spcPts val="0"/>
              </a:spcBef>
              <a:spcAft>
                <a:spcPts val="600"/>
              </a:spcAft>
              <a:buClr>
                <a:srgbClr val="DC0028"/>
              </a:buClr>
              <a:tabLst>
                <a:tab pos="257175" algn="l"/>
              </a:tabLst>
            </a:pPr>
            <a:r>
              <a:rPr lang="nn-NO" sz="2600"/>
              <a:t>Sørg  for ei god balanse mellom å styre ordet og sjølv ta ordet.</a:t>
            </a:r>
          </a:p>
          <a:p>
            <a:pPr>
              <a:spcBef>
                <a:spcPts val="0"/>
              </a:spcBef>
              <a:spcAft>
                <a:spcPts val="600"/>
              </a:spcAft>
              <a:buClr>
                <a:srgbClr val="DC0028"/>
              </a:buClr>
              <a:tabLst>
                <a:tab pos="257175" algn="l"/>
              </a:tabLst>
            </a:pPr>
            <a:r>
              <a:rPr lang="nn-NO" sz="2600"/>
              <a:t>Inviter aktivt møtedeltakarane for å fram ulike syn i dei ulike sakene.</a:t>
            </a:r>
          </a:p>
          <a:p>
            <a:pPr marL="0" indent="0">
              <a:spcBef>
                <a:spcPts val="0"/>
              </a:spcBef>
              <a:buClr>
                <a:srgbClr val="DC0028"/>
              </a:buClr>
              <a:buNone/>
              <a:tabLst>
                <a:tab pos="257175" algn="l"/>
              </a:tabLst>
            </a:pPr>
            <a:endParaRPr lang="nn-NO" sz="2600"/>
          </a:p>
        </p:txBody>
      </p:sp>
      <p:sp>
        <p:nvSpPr>
          <p:cNvPr id="2" name="Tittel 1">
            <a:extLst>
              <a:ext uri="{FF2B5EF4-FFF2-40B4-BE49-F238E27FC236}">
                <a16:creationId xmlns:a16="http://schemas.microsoft.com/office/drawing/2014/main" id="{CCFFA28D-8695-0E43-A815-2274E26E4DFF}"/>
              </a:ext>
            </a:extLst>
          </p:cNvPr>
          <p:cNvSpPr>
            <a:spLocks noGrp="1"/>
          </p:cNvSpPr>
          <p:nvPr>
            <p:ph type="title"/>
          </p:nvPr>
        </p:nvSpPr>
        <p:spPr>
          <a:xfrm>
            <a:off x="-1" y="483981"/>
            <a:ext cx="8468127" cy="763200"/>
          </a:xfrm>
        </p:spPr>
        <p:txBody>
          <a:bodyPr anchor="ctr">
            <a:normAutofit/>
          </a:bodyPr>
          <a:lstStyle/>
          <a:p>
            <a:r>
              <a:rPr lang="nn-NO"/>
              <a:t>Møteleiaren</a:t>
            </a:r>
          </a:p>
        </p:txBody>
      </p:sp>
    </p:spTree>
    <p:extLst>
      <p:ext uri="{BB962C8B-B14F-4D97-AF65-F5344CB8AC3E}">
        <p14:creationId xmlns:p14="http://schemas.microsoft.com/office/powerpoint/2010/main" val="4255509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0102BA49-3F46-0D41-B389-07C42DAC1037}"/>
              </a:ext>
            </a:extLst>
          </p:cNvPr>
          <p:cNvSpPr>
            <a:spLocks noGrp="1"/>
          </p:cNvSpPr>
          <p:nvPr>
            <p:ph type="subTitle" idx="1"/>
          </p:nvPr>
        </p:nvSpPr>
        <p:spPr/>
        <p:txBody>
          <a:bodyPr/>
          <a:lstStyle/>
          <a:p>
            <a:r>
              <a:rPr lang="nn-NO"/>
              <a:t>Arbeid i styret</a:t>
            </a:r>
          </a:p>
        </p:txBody>
      </p:sp>
    </p:spTree>
    <p:extLst>
      <p:ext uri="{BB962C8B-B14F-4D97-AF65-F5344CB8AC3E}">
        <p14:creationId xmlns:p14="http://schemas.microsoft.com/office/powerpoint/2010/main" val="2608652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person, mann, bærbar PC, innendørs&#10;&#10;Automatisk generert beskrivelse">
            <a:extLst>
              <a:ext uri="{FF2B5EF4-FFF2-40B4-BE49-F238E27FC236}">
                <a16:creationId xmlns:a16="http://schemas.microsoft.com/office/drawing/2014/main" id="{B88FCD94-AEF8-4A4E-B262-5E07E9DFC2DF}"/>
              </a:ext>
            </a:extLst>
          </p:cNvPr>
          <p:cNvPicPr>
            <a:picLocks noChangeAspect="1"/>
          </p:cNvPicPr>
          <p:nvPr/>
        </p:nvPicPr>
        <p:blipFill rotWithShape="1">
          <a:blip r:embed="rId3"/>
          <a:srcRect r="-2" b="468"/>
          <a:stretch/>
        </p:blipFill>
        <p:spPr>
          <a:xfrm>
            <a:off x="7454096" y="1782501"/>
            <a:ext cx="4741080" cy="4742477"/>
          </a:xfrm>
          <a:prstGeom prst="rect">
            <a:avLst/>
          </a:prstGeom>
          <a:noFill/>
        </p:spPr>
      </p:pic>
      <p:sp>
        <p:nvSpPr>
          <p:cNvPr id="3" name="Plassholder for innhold 2">
            <a:extLst>
              <a:ext uri="{FF2B5EF4-FFF2-40B4-BE49-F238E27FC236}">
                <a16:creationId xmlns:a16="http://schemas.microsoft.com/office/drawing/2014/main" id="{40B1DE95-3DF7-6D42-B865-DAC29F3BDDCD}"/>
              </a:ext>
            </a:extLst>
          </p:cNvPr>
          <p:cNvSpPr>
            <a:spLocks noGrp="1"/>
          </p:cNvSpPr>
          <p:nvPr>
            <p:ph type="body" sz="quarter" idx="14"/>
          </p:nvPr>
        </p:nvSpPr>
        <p:spPr>
          <a:xfrm>
            <a:off x="451413" y="1782501"/>
            <a:ext cx="6192455" cy="4742477"/>
          </a:xfrm>
        </p:spPr>
        <p:txBody>
          <a:bodyPr>
            <a:normAutofit/>
          </a:bodyPr>
          <a:lstStyle/>
          <a:p>
            <a:pPr marL="0" indent="0">
              <a:spcBef>
                <a:spcPts val="0"/>
              </a:spcBef>
              <a:buClr>
                <a:srgbClr val="DC0028"/>
              </a:buClr>
              <a:buNone/>
              <a:tabLst>
                <a:tab pos="257175" algn="l"/>
              </a:tabLst>
            </a:pPr>
            <a:r>
              <a:rPr lang="nn-NO" sz="2200" b="1"/>
              <a:t>Teknisk:</a:t>
            </a:r>
          </a:p>
          <a:p>
            <a:pPr>
              <a:spcBef>
                <a:spcPts val="0"/>
              </a:spcBef>
              <a:spcAft>
                <a:spcPts val="600"/>
              </a:spcAft>
              <a:buClr>
                <a:srgbClr val="DC0028"/>
              </a:buClr>
              <a:tabLst>
                <a:tab pos="257175" algn="l"/>
              </a:tabLst>
            </a:pPr>
            <a:r>
              <a:rPr lang="nn-NO" sz="2200"/>
              <a:t>Alle bør bruke fullt namn ved </a:t>
            </a:r>
            <a:r>
              <a:rPr lang="nn-NO" sz="2200" err="1"/>
              <a:t>innlogging</a:t>
            </a:r>
            <a:r>
              <a:rPr lang="nn-NO" sz="2200"/>
              <a:t>.</a:t>
            </a:r>
          </a:p>
          <a:p>
            <a:pPr>
              <a:spcBef>
                <a:spcPts val="0"/>
              </a:spcBef>
              <a:spcAft>
                <a:spcPts val="600"/>
              </a:spcAft>
              <a:buClr>
                <a:srgbClr val="DC0028"/>
              </a:buClr>
              <a:tabLst>
                <a:tab pos="257175" algn="l"/>
              </a:tabLst>
            </a:pPr>
            <a:r>
              <a:rPr lang="nn-NO" sz="2200"/>
              <a:t>Slå av mikrofonen når du kjem inn i møtet.</a:t>
            </a:r>
          </a:p>
          <a:p>
            <a:pPr>
              <a:spcBef>
                <a:spcPts val="0"/>
              </a:spcBef>
              <a:spcAft>
                <a:spcPts val="600"/>
              </a:spcAft>
              <a:buClr>
                <a:srgbClr val="DC0028"/>
              </a:buClr>
              <a:tabLst>
                <a:tab pos="257175" algn="l"/>
              </a:tabLst>
            </a:pPr>
            <a:r>
              <a:rPr lang="nn-NO" sz="2200"/>
              <a:t>Delta så langt som mogleg med video, slik at alle ser kvarandre.</a:t>
            </a:r>
          </a:p>
          <a:p>
            <a:pPr>
              <a:spcBef>
                <a:spcPts val="0"/>
              </a:spcBef>
              <a:spcAft>
                <a:spcPts val="600"/>
              </a:spcAft>
              <a:buClr>
                <a:srgbClr val="DC0028"/>
              </a:buClr>
              <a:tabLst>
                <a:tab pos="257175" algn="l"/>
              </a:tabLst>
            </a:pPr>
            <a:r>
              <a:rPr lang="nn-NO" sz="2200"/>
              <a:t>Ha </a:t>
            </a:r>
            <a:r>
              <a:rPr lang="nn-NO" sz="2200" err="1"/>
              <a:t>chatten</a:t>
            </a:r>
            <a:r>
              <a:rPr lang="nn-NO" sz="2200"/>
              <a:t> open, slik at du kan </a:t>
            </a:r>
            <a:r>
              <a:rPr lang="nn-NO" sz="2200" err="1"/>
              <a:t>motta</a:t>
            </a:r>
            <a:r>
              <a:rPr lang="nn-NO" sz="2200"/>
              <a:t> spørsmål.</a:t>
            </a:r>
          </a:p>
          <a:p>
            <a:pPr>
              <a:spcBef>
                <a:spcPts val="0"/>
              </a:spcBef>
              <a:spcAft>
                <a:spcPts val="600"/>
              </a:spcAft>
              <a:buClr>
                <a:srgbClr val="DC0028"/>
              </a:buClr>
              <a:tabLst>
                <a:tab pos="257175" algn="l"/>
              </a:tabLst>
            </a:pPr>
            <a:r>
              <a:rPr lang="nn-NO" sz="2200"/>
              <a:t>Møteleiar bør vere host/vert, slik at ein kan </a:t>
            </a:r>
            <a:r>
              <a:rPr lang="nn-NO" sz="2200" err="1"/>
              <a:t>overstyre</a:t>
            </a:r>
            <a:r>
              <a:rPr lang="nn-NO" sz="2200"/>
              <a:t> mikrofonen til deltakarane ved behov, og endre namna deira om dei ikkje er registrert med fullt namn.</a:t>
            </a:r>
          </a:p>
          <a:p>
            <a:pPr>
              <a:spcBef>
                <a:spcPts val="0"/>
              </a:spcBef>
              <a:spcAft>
                <a:spcPts val="600"/>
              </a:spcAft>
              <a:buClr>
                <a:srgbClr val="DC0028"/>
              </a:buClr>
              <a:tabLst>
                <a:tab pos="257175" algn="l"/>
              </a:tabLst>
            </a:pPr>
            <a:r>
              <a:rPr lang="nn-NO" sz="2200"/>
              <a:t>NB! Det er ofte høgare terskel for å ta ordet på digitale møter.  Presentasjonsrunde er difor ekstra viktig på digitale møter.</a:t>
            </a:r>
          </a:p>
          <a:p>
            <a:endParaRPr lang="nn-NO" sz="2200"/>
          </a:p>
        </p:txBody>
      </p:sp>
      <p:sp>
        <p:nvSpPr>
          <p:cNvPr id="2" name="Tittel 1">
            <a:extLst>
              <a:ext uri="{FF2B5EF4-FFF2-40B4-BE49-F238E27FC236}">
                <a16:creationId xmlns:a16="http://schemas.microsoft.com/office/drawing/2014/main" id="{D7722CE9-FC3F-5B4F-BA84-CBA51F5796AA}"/>
              </a:ext>
            </a:extLst>
          </p:cNvPr>
          <p:cNvSpPr>
            <a:spLocks noGrp="1"/>
          </p:cNvSpPr>
          <p:nvPr>
            <p:ph type="title"/>
          </p:nvPr>
        </p:nvSpPr>
        <p:spPr>
          <a:xfrm>
            <a:off x="-1" y="483981"/>
            <a:ext cx="8468127" cy="763200"/>
          </a:xfrm>
        </p:spPr>
        <p:txBody>
          <a:bodyPr anchor="ctr">
            <a:normAutofit/>
          </a:bodyPr>
          <a:lstStyle/>
          <a:p>
            <a:r>
              <a:rPr lang="nn-NO" sz="3200"/>
              <a:t>Møteetikette for digitale møter (Zoom)</a:t>
            </a:r>
          </a:p>
        </p:txBody>
      </p:sp>
    </p:spTree>
    <p:extLst>
      <p:ext uri="{BB962C8B-B14F-4D97-AF65-F5344CB8AC3E}">
        <p14:creationId xmlns:p14="http://schemas.microsoft.com/office/powerpoint/2010/main" val="4232164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AA89D09F-486F-6349-8DF0-E5465F995643}"/>
              </a:ext>
            </a:extLst>
          </p:cNvPr>
          <p:cNvSpPr>
            <a:spLocks noGrp="1"/>
          </p:cNvSpPr>
          <p:nvPr>
            <p:ph type="subTitle" idx="1"/>
          </p:nvPr>
        </p:nvSpPr>
        <p:spPr/>
        <p:txBody>
          <a:bodyPr/>
          <a:lstStyle/>
          <a:p>
            <a:r>
              <a:rPr lang="nn-NO"/>
              <a:t>Oppfølging av og samarbeid med folkevalte</a:t>
            </a:r>
          </a:p>
        </p:txBody>
      </p:sp>
    </p:spTree>
    <p:extLst>
      <p:ext uri="{BB962C8B-B14F-4D97-AF65-F5344CB8AC3E}">
        <p14:creationId xmlns:p14="http://schemas.microsoft.com/office/powerpoint/2010/main" val="2701530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a:extLst>
              <a:ext uri="{FF2B5EF4-FFF2-40B4-BE49-F238E27FC236}">
                <a16:creationId xmlns:a16="http://schemas.microsoft.com/office/drawing/2014/main" id="{908B0CEF-5284-D543-B026-573C5F12A4B3}"/>
              </a:ext>
            </a:extLst>
          </p:cNvPr>
          <p:cNvPicPr>
            <a:picLocks noGrp="1" noChangeAspect="1"/>
          </p:cNvPicPr>
          <p:nvPr>
            <p:ph type="pic" sz="quarter" idx="13"/>
          </p:nvPr>
        </p:nvPicPr>
        <p:blipFill rotWithShape="1">
          <a:blip r:embed="rId3"/>
          <a:srcRect l="5303" r="5303"/>
          <a:stretch/>
        </p:blipFill>
        <p:spPr>
          <a:prstGeom prst="rect">
            <a:avLst/>
          </a:prstGeom>
        </p:spPr>
      </p:pic>
      <p:sp>
        <p:nvSpPr>
          <p:cNvPr id="4" name="Plassholder for tekst 3">
            <a:extLst>
              <a:ext uri="{FF2B5EF4-FFF2-40B4-BE49-F238E27FC236}">
                <a16:creationId xmlns:a16="http://schemas.microsoft.com/office/drawing/2014/main" id="{5DDA9A3E-3863-544B-8B97-710EA56B103E}"/>
              </a:ext>
            </a:extLst>
          </p:cNvPr>
          <p:cNvSpPr>
            <a:spLocks noGrp="1"/>
          </p:cNvSpPr>
          <p:nvPr>
            <p:ph type="body" sz="quarter" idx="14"/>
          </p:nvPr>
        </p:nvSpPr>
        <p:spPr/>
        <p:txBody>
          <a:bodyPr/>
          <a:lstStyle/>
          <a:p>
            <a:pPr>
              <a:spcBef>
                <a:spcPts val="0"/>
              </a:spcBef>
              <a:spcAft>
                <a:spcPts val="600"/>
              </a:spcAft>
              <a:buClr>
                <a:srgbClr val="DC0028"/>
              </a:buClr>
              <a:tabLst>
                <a:tab pos="257175" algn="l"/>
              </a:tabLst>
            </a:pPr>
            <a:r>
              <a:rPr lang="nb-NO"/>
              <a:t>Lag rammer for samarbeid  og </a:t>
            </a:r>
            <a:r>
              <a:rPr lang="nb-NO" err="1"/>
              <a:t>løpande</a:t>
            </a:r>
            <a:r>
              <a:rPr lang="nb-NO"/>
              <a:t> kommunikasjon.</a:t>
            </a:r>
          </a:p>
          <a:p>
            <a:pPr>
              <a:spcBef>
                <a:spcPts val="0"/>
              </a:spcBef>
              <a:spcAft>
                <a:spcPts val="600"/>
              </a:spcAft>
              <a:buClr>
                <a:srgbClr val="DC0028"/>
              </a:buClr>
              <a:tabLst>
                <a:tab pos="257175" algn="l"/>
              </a:tabLst>
            </a:pPr>
            <a:r>
              <a:rPr lang="nb-NO"/>
              <a:t>Bruk gjerne medlemsmøter og anna type involvering av medlemmer.</a:t>
            </a:r>
          </a:p>
          <a:p>
            <a:pPr>
              <a:spcBef>
                <a:spcPts val="0"/>
              </a:spcBef>
              <a:spcAft>
                <a:spcPts val="600"/>
              </a:spcAft>
              <a:buClr>
                <a:srgbClr val="DC0028"/>
              </a:buClr>
              <a:tabLst>
                <a:tab pos="257175" algn="l"/>
              </a:tabLst>
            </a:pPr>
            <a:r>
              <a:rPr lang="nb-NO"/>
              <a:t>Politisk avklaring på saker som skal </a:t>
            </a:r>
            <a:r>
              <a:rPr lang="nb-NO" err="1"/>
              <a:t>handsamast</a:t>
            </a:r>
            <a:r>
              <a:rPr lang="nb-NO"/>
              <a:t>.</a:t>
            </a:r>
          </a:p>
        </p:txBody>
      </p:sp>
      <p:sp>
        <p:nvSpPr>
          <p:cNvPr id="2" name="Tittel 1">
            <a:extLst>
              <a:ext uri="{FF2B5EF4-FFF2-40B4-BE49-F238E27FC236}">
                <a16:creationId xmlns:a16="http://schemas.microsoft.com/office/drawing/2014/main" id="{18EF34FF-E8FB-CA48-BC33-8535665E9B83}"/>
              </a:ext>
            </a:extLst>
          </p:cNvPr>
          <p:cNvSpPr>
            <a:spLocks noGrp="1"/>
          </p:cNvSpPr>
          <p:nvPr>
            <p:ph type="title"/>
          </p:nvPr>
        </p:nvSpPr>
        <p:spPr/>
        <p:txBody>
          <a:bodyPr>
            <a:normAutofit/>
          </a:bodyPr>
          <a:lstStyle/>
          <a:p>
            <a:r>
              <a:rPr lang="nn-NO"/>
              <a:t>Oppfølging av folkevalte</a:t>
            </a:r>
          </a:p>
        </p:txBody>
      </p:sp>
    </p:spTree>
    <p:extLst>
      <p:ext uri="{BB962C8B-B14F-4D97-AF65-F5344CB8AC3E}">
        <p14:creationId xmlns:p14="http://schemas.microsoft.com/office/powerpoint/2010/main" val="1707210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83C37492-1AA4-4C41-886A-BC6A834166BA}"/>
              </a:ext>
            </a:extLst>
          </p:cNvPr>
          <p:cNvSpPr>
            <a:spLocks noGrp="1"/>
          </p:cNvSpPr>
          <p:nvPr>
            <p:ph type="subTitle" idx="1"/>
          </p:nvPr>
        </p:nvSpPr>
        <p:spPr/>
        <p:txBody>
          <a:bodyPr/>
          <a:lstStyle/>
          <a:p>
            <a:r>
              <a:rPr lang="nn-NO"/>
              <a:t>Nyttige verktøy</a:t>
            </a:r>
          </a:p>
        </p:txBody>
      </p:sp>
    </p:spTree>
    <p:extLst>
      <p:ext uri="{BB962C8B-B14F-4D97-AF65-F5344CB8AC3E}">
        <p14:creationId xmlns:p14="http://schemas.microsoft.com/office/powerpoint/2010/main" val="2396073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B8B182-220D-064C-B559-D21D66574E5D}"/>
              </a:ext>
            </a:extLst>
          </p:cNvPr>
          <p:cNvSpPr>
            <a:spLocks noGrp="1"/>
          </p:cNvSpPr>
          <p:nvPr>
            <p:ph type="title"/>
          </p:nvPr>
        </p:nvSpPr>
        <p:spPr/>
        <p:txBody>
          <a:bodyPr/>
          <a:lstStyle/>
          <a:p>
            <a:r>
              <a:rPr lang="nn-NO"/>
              <a:t>Ressursbanken</a:t>
            </a:r>
          </a:p>
        </p:txBody>
      </p:sp>
      <p:sp>
        <p:nvSpPr>
          <p:cNvPr id="5" name="Plassholder for innhold 4">
            <a:extLst>
              <a:ext uri="{FF2B5EF4-FFF2-40B4-BE49-F238E27FC236}">
                <a16:creationId xmlns:a16="http://schemas.microsoft.com/office/drawing/2014/main" id="{4055D4D2-4445-CC48-992C-0109A3058372}"/>
              </a:ext>
            </a:extLst>
          </p:cNvPr>
          <p:cNvSpPr>
            <a:spLocks noGrp="1"/>
          </p:cNvSpPr>
          <p:nvPr>
            <p:ph idx="1"/>
          </p:nvPr>
        </p:nvSpPr>
        <p:spPr/>
        <p:txBody>
          <a:bodyPr>
            <a:normAutofit/>
          </a:bodyPr>
          <a:lstStyle/>
          <a:p>
            <a:pPr>
              <a:spcBef>
                <a:spcPts val="0"/>
              </a:spcBef>
              <a:spcAft>
                <a:spcPts val="600"/>
              </a:spcAft>
              <a:buClr>
                <a:srgbClr val="DC0028"/>
              </a:buClr>
              <a:tabLst>
                <a:tab pos="257175" algn="l"/>
              </a:tabLst>
            </a:pPr>
            <a:r>
              <a:rPr lang="nn-NO"/>
              <a:t>Oppdatert med aktuelle saker</a:t>
            </a:r>
          </a:p>
          <a:p>
            <a:pPr>
              <a:spcBef>
                <a:spcPts val="0"/>
              </a:spcBef>
              <a:spcAft>
                <a:spcPts val="600"/>
              </a:spcAft>
              <a:buClr>
                <a:srgbClr val="DC0028"/>
              </a:buClr>
              <a:tabLst>
                <a:tab pos="257175" algn="l"/>
              </a:tabLst>
            </a:pPr>
            <a:r>
              <a:rPr lang="nn-NO"/>
              <a:t>Hjelp til arrangement</a:t>
            </a:r>
          </a:p>
          <a:p>
            <a:pPr>
              <a:spcBef>
                <a:spcPts val="0"/>
              </a:spcBef>
              <a:spcAft>
                <a:spcPts val="600"/>
              </a:spcAft>
              <a:buClr>
                <a:srgbClr val="DC0028"/>
              </a:buClr>
              <a:tabLst>
                <a:tab pos="257175" algn="l"/>
              </a:tabLst>
            </a:pPr>
            <a:r>
              <a:rPr lang="nn-NO"/>
              <a:t>Møtemanualar og handbøker</a:t>
            </a:r>
          </a:p>
          <a:p>
            <a:pPr>
              <a:spcBef>
                <a:spcPts val="0"/>
              </a:spcBef>
              <a:spcAft>
                <a:spcPts val="600"/>
              </a:spcAft>
              <a:buClr>
                <a:srgbClr val="DC0028"/>
              </a:buClr>
              <a:tabLst>
                <a:tab pos="257175" algn="l"/>
              </a:tabLst>
            </a:pPr>
            <a:r>
              <a:rPr lang="nn-NO"/>
              <a:t>Skuleringsmateriell</a:t>
            </a:r>
          </a:p>
          <a:p>
            <a:pPr>
              <a:spcBef>
                <a:spcPts val="0"/>
              </a:spcBef>
              <a:spcAft>
                <a:spcPts val="600"/>
              </a:spcAft>
              <a:buClr>
                <a:srgbClr val="DC0028"/>
              </a:buClr>
              <a:tabLst>
                <a:tab pos="257175" algn="l"/>
              </a:tabLst>
            </a:pPr>
            <a:r>
              <a:rPr lang="nn-NO"/>
              <a:t>Vervebrosjyrar</a:t>
            </a:r>
          </a:p>
          <a:p>
            <a:pPr>
              <a:spcBef>
                <a:spcPts val="0"/>
              </a:spcBef>
              <a:spcAft>
                <a:spcPts val="600"/>
              </a:spcAft>
              <a:buClr>
                <a:srgbClr val="DC0028"/>
              </a:buClr>
              <a:tabLst>
                <a:tab pos="257175" algn="l"/>
              </a:tabLst>
            </a:pPr>
            <a:r>
              <a:rPr lang="nn-NO"/>
              <a:t>Grafiske malar</a:t>
            </a:r>
          </a:p>
          <a:p>
            <a:pPr>
              <a:spcBef>
                <a:spcPts val="0"/>
              </a:spcBef>
              <a:spcAft>
                <a:spcPts val="600"/>
              </a:spcAft>
              <a:buClr>
                <a:srgbClr val="DC0028"/>
              </a:buClr>
              <a:tabLst>
                <a:tab pos="257175" algn="l"/>
              </a:tabLst>
            </a:pPr>
            <a:r>
              <a:rPr lang="nn-NO"/>
              <a:t>Politiske argument</a:t>
            </a:r>
          </a:p>
          <a:p>
            <a:pPr>
              <a:spcBef>
                <a:spcPts val="0"/>
              </a:spcBef>
              <a:spcAft>
                <a:spcPts val="600"/>
              </a:spcAft>
              <a:buClr>
                <a:srgbClr val="DC0028"/>
              </a:buClr>
              <a:tabLst>
                <a:tab pos="257175" algn="l"/>
              </a:tabLst>
            </a:pPr>
            <a:r>
              <a:rPr lang="nn-NO" err="1"/>
              <a:t>etc</a:t>
            </a:r>
            <a:endParaRPr lang="nn-NO"/>
          </a:p>
        </p:txBody>
      </p:sp>
      <p:pic>
        <p:nvPicPr>
          <p:cNvPr id="7" name="Plassholder for innhold 4">
            <a:extLst>
              <a:ext uri="{FF2B5EF4-FFF2-40B4-BE49-F238E27FC236}">
                <a16:creationId xmlns:a16="http://schemas.microsoft.com/office/drawing/2014/main" id="{245DC4B3-D09D-3C48-87DE-4B946276B875}"/>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6989763" y="3190875"/>
            <a:ext cx="5205412" cy="1884363"/>
          </a:xfrm>
          <a:prstGeom prst="rect">
            <a:avLst/>
          </a:prstGeom>
        </p:spPr>
      </p:pic>
    </p:spTree>
    <p:extLst>
      <p:ext uri="{BB962C8B-B14F-4D97-AF65-F5344CB8AC3E}">
        <p14:creationId xmlns:p14="http://schemas.microsoft.com/office/powerpoint/2010/main" val="1548440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1ED058B6-1259-3041-8890-9F121D792A6E}"/>
              </a:ext>
            </a:extLst>
          </p:cNvPr>
          <p:cNvPicPr>
            <a:picLocks noChangeAspect="1"/>
          </p:cNvPicPr>
          <p:nvPr/>
        </p:nvPicPr>
        <p:blipFill>
          <a:blip r:embed="rId3"/>
          <a:stretch>
            <a:fillRect/>
          </a:stretch>
        </p:blipFill>
        <p:spPr>
          <a:xfrm>
            <a:off x="8839874" y="1782501"/>
            <a:ext cx="3355301" cy="4742477"/>
          </a:xfrm>
          <a:prstGeom prst="rect">
            <a:avLst/>
          </a:prstGeom>
          <a:noFill/>
        </p:spPr>
      </p:pic>
      <p:sp>
        <p:nvSpPr>
          <p:cNvPr id="3" name="Plassholder for innhold 2">
            <a:extLst>
              <a:ext uri="{FF2B5EF4-FFF2-40B4-BE49-F238E27FC236}">
                <a16:creationId xmlns:a16="http://schemas.microsoft.com/office/drawing/2014/main" id="{018DC881-8FE1-B44C-81D5-440B8613D5C2}"/>
              </a:ext>
            </a:extLst>
          </p:cNvPr>
          <p:cNvSpPr>
            <a:spLocks noGrp="1"/>
          </p:cNvSpPr>
          <p:nvPr>
            <p:ph type="body" sz="quarter" idx="14"/>
          </p:nvPr>
        </p:nvSpPr>
        <p:spPr>
          <a:xfrm>
            <a:off x="451413" y="1782501"/>
            <a:ext cx="6192455" cy="4742477"/>
          </a:xfrm>
        </p:spPr>
        <p:txBody>
          <a:bodyPr>
            <a:normAutofit/>
          </a:bodyPr>
          <a:lstStyle/>
          <a:p>
            <a:pPr marL="0" lvl="1" indent="0">
              <a:spcBef>
                <a:spcPts val="0"/>
              </a:spcBef>
              <a:spcAft>
                <a:spcPts val="600"/>
              </a:spcAft>
              <a:buClr>
                <a:srgbClr val="DC0028"/>
              </a:buClr>
              <a:buNone/>
              <a:tabLst>
                <a:tab pos="257175" algn="l"/>
              </a:tabLst>
            </a:pPr>
            <a:r>
              <a:rPr lang="nn-NO" b="1"/>
              <a:t>Råd og tips om det meste!</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a:t>Styrearbeid</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a:t>Lokallagsaktivitetar</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a:t>Medlemsoppfølging</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a:t>Informasjon og mediearbeid</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a:t>Partiprogram og politikkutvikling</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a:t>Nominasjon og listestilling</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a:t>Administrasjon og økonomi</a:t>
            </a:r>
          </a:p>
        </p:txBody>
      </p:sp>
      <p:sp>
        <p:nvSpPr>
          <p:cNvPr id="2" name="Tittel 1">
            <a:extLst>
              <a:ext uri="{FF2B5EF4-FFF2-40B4-BE49-F238E27FC236}">
                <a16:creationId xmlns:a16="http://schemas.microsoft.com/office/drawing/2014/main" id="{DDEABCE9-9326-7C47-9D41-68F634DDB34E}"/>
              </a:ext>
            </a:extLst>
          </p:cNvPr>
          <p:cNvSpPr>
            <a:spLocks noGrp="1"/>
          </p:cNvSpPr>
          <p:nvPr>
            <p:ph type="title"/>
          </p:nvPr>
        </p:nvSpPr>
        <p:spPr>
          <a:xfrm>
            <a:off x="-1" y="483981"/>
            <a:ext cx="8468127" cy="763200"/>
          </a:xfrm>
        </p:spPr>
        <p:txBody>
          <a:bodyPr anchor="ctr">
            <a:normAutofit/>
          </a:bodyPr>
          <a:lstStyle/>
          <a:p>
            <a:r>
              <a:rPr lang="nn-NO"/>
              <a:t>Lokallagshandboka</a:t>
            </a:r>
          </a:p>
        </p:txBody>
      </p:sp>
    </p:spTree>
    <p:extLst>
      <p:ext uri="{BB962C8B-B14F-4D97-AF65-F5344CB8AC3E}">
        <p14:creationId xmlns:p14="http://schemas.microsoft.com/office/powerpoint/2010/main" val="2509696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around each other&#10;&#10;Description automatically generated">
            <a:extLst>
              <a:ext uri="{FF2B5EF4-FFF2-40B4-BE49-F238E27FC236}">
                <a16:creationId xmlns:a16="http://schemas.microsoft.com/office/drawing/2014/main" id="{A1785F6A-311D-DF4F-9142-4BBC0E2FA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4096" y="2743268"/>
            <a:ext cx="4741080" cy="2820942"/>
          </a:xfrm>
          <a:prstGeom prst="rect">
            <a:avLst/>
          </a:prstGeom>
          <a:noFill/>
        </p:spPr>
      </p:pic>
      <p:sp>
        <p:nvSpPr>
          <p:cNvPr id="3" name="Plassholder for innhold 2">
            <a:extLst>
              <a:ext uri="{FF2B5EF4-FFF2-40B4-BE49-F238E27FC236}">
                <a16:creationId xmlns:a16="http://schemas.microsoft.com/office/drawing/2014/main" id="{E136C830-3CD5-1C4B-861D-C3EE7B9DD8F2}"/>
              </a:ext>
            </a:extLst>
          </p:cNvPr>
          <p:cNvSpPr>
            <a:spLocks noGrp="1"/>
          </p:cNvSpPr>
          <p:nvPr>
            <p:ph type="body" sz="quarter" idx="14"/>
          </p:nvPr>
        </p:nvSpPr>
        <p:spPr>
          <a:xfrm>
            <a:off x="451413" y="1782501"/>
            <a:ext cx="6192455" cy="4742477"/>
          </a:xfrm>
        </p:spPr>
        <p:txBody>
          <a:bodyPr>
            <a:normAutofit/>
          </a:bodyPr>
          <a:lstStyle/>
          <a:p>
            <a:pPr marL="252025" lvl="1" indent="-252025">
              <a:spcBef>
                <a:spcPts val="0"/>
              </a:spcBef>
              <a:spcAft>
                <a:spcPts val="600"/>
              </a:spcAft>
              <a:buClr>
                <a:srgbClr val="DC0028"/>
              </a:buClr>
              <a:buFont typeface="Calibri" panose="020F0502020204030204" pitchFamily="34" charset="0"/>
              <a:buChar char="•"/>
              <a:tabLst>
                <a:tab pos="257175" algn="l"/>
              </a:tabLst>
            </a:pPr>
            <a:r>
              <a:rPr lang="nn-NO"/>
              <a:t>Politiske forslag, utspel og innlegg innanfor ulike politiske område.</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a:t>Tips og triks!</a:t>
            </a:r>
          </a:p>
          <a:p>
            <a:pPr marL="673222" lvl="2" indent="-457200">
              <a:spcBef>
                <a:spcPts val="0"/>
              </a:spcBef>
              <a:spcAft>
                <a:spcPts val="600"/>
              </a:spcAft>
              <a:buClr>
                <a:srgbClr val="DC0028"/>
              </a:buClr>
              <a:buFont typeface="Systemfont normal"/>
              <a:buChar char="-"/>
              <a:tabLst>
                <a:tab pos="257175" algn="l"/>
              </a:tabLst>
            </a:pPr>
            <a:r>
              <a:rPr lang="nn-NO" sz="2800"/>
              <a:t>Korleis legge opp </a:t>
            </a:r>
            <a:r>
              <a:rPr lang="nn-NO" sz="2800" err="1"/>
              <a:t>folkevaltarbeidet</a:t>
            </a:r>
            <a:endParaRPr lang="nn-NO" sz="2800"/>
          </a:p>
          <a:p>
            <a:pPr marL="673222" lvl="2" indent="-457200">
              <a:spcBef>
                <a:spcPts val="0"/>
              </a:spcBef>
              <a:spcAft>
                <a:spcPts val="600"/>
              </a:spcAft>
              <a:buClr>
                <a:srgbClr val="DC0028"/>
              </a:buClr>
              <a:buFont typeface="Systemfont normal"/>
              <a:buChar char="-"/>
              <a:tabLst>
                <a:tab pos="257175" algn="l"/>
              </a:tabLst>
            </a:pPr>
            <a:r>
              <a:rPr lang="nn-NO" sz="2800"/>
              <a:t>Til deg som er fersk folkevalt.</a:t>
            </a:r>
          </a:p>
          <a:p>
            <a:pPr marL="673222" lvl="2" indent="-457200">
              <a:spcBef>
                <a:spcPts val="0"/>
              </a:spcBef>
              <a:spcAft>
                <a:spcPts val="600"/>
              </a:spcAft>
              <a:buClr>
                <a:srgbClr val="DC0028"/>
              </a:buClr>
              <a:buFont typeface="Systemfont normal"/>
              <a:buChar char="-"/>
              <a:tabLst>
                <a:tab pos="257175" algn="l"/>
              </a:tabLst>
            </a:pPr>
            <a:r>
              <a:rPr lang="nn-NO" sz="2800"/>
              <a:t>Fagleg arbeid i kommunestyret</a:t>
            </a:r>
          </a:p>
          <a:p>
            <a:pPr lvl="1"/>
            <a:endParaRPr lang="nn-NO"/>
          </a:p>
          <a:p>
            <a:pPr marL="216022" lvl="1" indent="0">
              <a:buNone/>
            </a:pPr>
            <a:endParaRPr lang="nn-NO"/>
          </a:p>
        </p:txBody>
      </p:sp>
      <p:sp>
        <p:nvSpPr>
          <p:cNvPr id="2" name="Tittel 1">
            <a:extLst>
              <a:ext uri="{FF2B5EF4-FFF2-40B4-BE49-F238E27FC236}">
                <a16:creationId xmlns:a16="http://schemas.microsoft.com/office/drawing/2014/main" id="{CEB5B8A3-8A35-3948-B398-C876D945B6CC}"/>
              </a:ext>
            </a:extLst>
          </p:cNvPr>
          <p:cNvSpPr>
            <a:spLocks noGrp="1"/>
          </p:cNvSpPr>
          <p:nvPr>
            <p:ph type="title"/>
          </p:nvPr>
        </p:nvSpPr>
        <p:spPr>
          <a:xfrm>
            <a:off x="-1" y="483981"/>
            <a:ext cx="8468127" cy="763200"/>
          </a:xfrm>
        </p:spPr>
        <p:txBody>
          <a:bodyPr anchor="ctr">
            <a:normAutofit/>
          </a:bodyPr>
          <a:lstStyle/>
          <a:p>
            <a:r>
              <a:rPr lang="nn-NO" err="1"/>
              <a:t>Folkevaltportalen</a:t>
            </a:r>
            <a:endParaRPr lang="nn-NO"/>
          </a:p>
        </p:txBody>
      </p:sp>
    </p:spTree>
    <p:extLst>
      <p:ext uri="{BB962C8B-B14F-4D97-AF65-F5344CB8AC3E}">
        <p14:creationId xmlns:p14="http://schemas.microsoft.com/office/powerpoint/2010/main" val="1886669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group of people on a motorcycle in a parking lot&#10;&#10;Description automatically generated">
            <a:extLst>
              <a:ext uri="{FF2B5EF4-FFF2-40B4-BE49-F238E27FC236}">
                <a16:creationId xmlns:a16="http://schemas.microsoft.com/office/drawing/2014/main" id="{9B389A60-84F9-4F5C-9FEA-C39624BD4326}"/>
              </a:ext>
            </a:extLst>
          </p:cNvPr>
          <p:cNvPicPr>
            <a:picLocks noGrp="1" noChangeAspect="1"/>
          </p:cNvPicPr>
          <p:nvPr>
            <p:ph type="pic" sz="quarter" idx="13"/>
          </p:nvPr>
        </p:nvPicPr>
        <p:blipFill rotWithShape="1">
          <a:blip r:embed="rId3"/>
          <a:srcRect l="12500" r="12500"/>
          <a:stretch/>
        </p:blipFill>
        <p:spPr/>
      </p:pic>
      <p:sp>
        <p:nvSpPr>
          <p:cNvPr id="5" name="Plassholder for innhold 4">
            <a:extLst>
              <a:ext uri="{FF2B5EF4-FFF2-40B4-BE49-F238E27FC236}">
                <a16:creationId xmlns:a16="http://schemas.microsoft.com/office/drawing/2014/main" id="{C513C967-272D-0C47-9D72-CD4761F30456}"/>
              </a:ext>
            </a:extLst>
          </p:cNvPr>
          <p:cNvSpPr>
            <a:spLocks noGrp="1"/>
          </p:cNvSpPr>
          <p:nvPr>
            <p:ph type="body" sz="quarter" idx="14"/>
          </p:nvPr>
        </p:nvSpPr>
        <p:spPr/>
        <p:txBody>
          <a:bodyPr/>
          <a:lstStyle/>
          <a:p>
            <a:r>
              <a:rPr lang="nn-NO"/>
              <a:t>SV sitt organisasjons- og aktivitetsfond gir støtte til prosjekt som kan utvikle og styrke organisasjonen, auke aktivitetsnivået og betre </a:t>
            </a:r>
            <a:r>
              <a:rPr lang="nn-NO" err="1"/>
              <a:t>medlemstilbudet</a:t>
            </a:r>
            <a:r>
              <a:rPr lang="nn-NO"/>
              <a:t>. </a:t>
            </a:r>
          </a:p>
          <a:p>
            <a:r>
              <a:rPr lang="nn-NO"/>
              <a:t>Fylkeslag, lokallag, </a:t>
            </a:r>
            <a:r>
              <a:rPr lang="nn-NO" err="1"/>
              <a:t>utvalg</a:t>
            </a:r>
            <a:r>
              <a:rPr lang="nn-NO"/>
              <a:t>, samt temanettverk i SV kan søkje støtte </a:t>
            </a:r>
            <a:r>
              <a:rPr lang="nn-NO" err="1"/>
              <a:t>fra</a:t>
            </a:r>
            <a:r>
              <a:rPr lang="nn-NO"/>
              <a:t> fondet.</a:t>
            </a:r>
          </a:p>
          <a:p>
            <a:r>
              <a:rPr lang="nn-NO" err="1"/>
              <a:t>Løpande</a:t>
            </a:r>
            <a:r>
              <a:rPr lang="nn-NO"/>
              <a:t> søknadsfrist, og laget kan søkje fleire gongar i løpet av eit år.</a:t>
            </a:r>
          </a:p>
          <a:p>
            <a:endParaRPr lang="nn-NO"/>
          </a:p>
          <a:p>
            <a:endParaRPr lang="nn-NO"/>
          </a:p>
        </p:txBody>
      </p:sp>
      <p:sp>
        <p:nvSpPr>
          <p:cNvPr id="4" name="Tittel 3">
            <a:extLst>
              <a:ext uri="{FF2B5EF4-FFF2-40B4-BE49-F238E27FC236}">
                <a16:creationId xmlns:a16="http://schemas.microsoft.com/office/drawing/2014/main" id="{FCF3D7E4-CB21-7D41-9F4B-D4658A9AB602}"/>
              </a:ext>
            </a:extLst>
          </p:cNvPr>
          <p:cNvSpPr>
            <a:spLocks noGrp="1"/>
          </p:cNvSpPr>
          <p:nvPr>
            <p:ph type="title"/>
          </p:nvPr>
        </p:nvSpPr>
        <p:spPr/>
        <p:txBody>
          <a:bodyPr/>
          <a:lstStyle/>
          <a:p>
            <a:r>
              <a:rPr lang="nn-NO"/>
              <a:t>Organisasjonsfondet</a:t>
            </a:r>
          </a:p>
        </p:txBody>
      </p:sp>
    </p:spTree>
    <p:extLst>
      <p:ext uri="{BB962C8B-B14F-4D97-AF65-F5344CB8AC3E}">
        <p14:creationId xmlns:p14="http://schemas.microsoft.com/office/powerpoint/2010/main" val="4237831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FE54C0BE-6679-834B-B313-D246691BD4A0}"/>
              </a:ext>
            </a:extLst>
          </p:cNvPr>
          <p:cNvPicPr>
            <a:picLocks noChangeAspect="1"/>
          </p:cNvPicPr>
          <p:nvPr/>
        </p:nvPicPr>
        <p:blipFill>
          <a:blip r:embed="rId3"/>
          <a:stretch>
            <a:fillRect/>
          </a:stretch>
        </p:blipFill>
        <p:spPr>
          <a:xfrm>
            <a:off x="7477111" y="1782501"/>
            <a:ext cx="4695050" cy="4742477"/>
          </a:xfrm>
          <a:prstGeom prst="rect">
            <a:avLst/>
          </a:prstGeom>
          <a:noFill/>
        </p:spPr>
      </p:pic>
      <p:sp>
        <p:nvSpPr>
          <p:cNvPr id="3" name="Plassholder for innhold 2">
            <a:extLst>
              <a:ext uri="{FF2B5EF4-FFF2-40B4-BE49-F238E27FC236}">
                <a16:creationId xmlns:a16="http://schemas.microsoft.com/office/drawing/2014/main" id="{A98755EF-795F-814C-8769-42A417038A54}"/>
              </a:ext>
            </a:extLst>
          </p:cNvPr>
          <p:cNvSpPr>
            <a:spLocks noGrp="1"/>
          </p:cNvSpPr>
          <p:nvPr>
            <p:ph type="body" sz="quarter" idx="14"/>
          </p:nvPr>
        </p:nvSpPr>
        <p:spPr>
          <a:xfrm>
            <a:off x="451413" y="1782501"/>
            <a:ext cx="6192455" cy="4742477"/>
          </a:xfrm>
        </p:spPr>
        <p:txBody>
          <a:bodyPr>
            <a:normAutofit/>
          </a:bodyPr>
          <a:lstStyle/>
          <a:p>
            <a:pPr marL="0" indent="0">
              <a:buNone/>
            </a:pPr>
            <a:r>
              <a:rPr lang="nn-NO"/>
              <a:t>SV har mange ressurspersonar som du kan ta kontakt med:</a:t>
            </a:r>
          </a:p>
          <a:p>
            <a:pPr marL="457200" lvl="1" indent="-457200">
              <a:spcBef>
                <a:spcPts val="0"/>
              </a:spcBef>
              <a:spcAft>
                <a:spcPts val="600"/>
              </a:spcAft>
              <a:buClr>
                <a:srgbClr val="DC0028"/>
              </a:buClr>
              <a:buFont typeface="Systemfont normal"/>
              <a:buChar char="-"/>
              <a:tabLst>
                <a:tab pos="257175" algn="l"/>
              </a:tabLst>
            </a:pPr>
            <a:r>
              <a:rPr lang="nn-NO"/>
              <a:t>Din primærkontakt er </a:t>
            </a:r>
            <a:r>
              <a:rPr lang="nn-NO" b="1"/>
              <a:t>fylkessekretæren</a:t>
            </a:r>
            <a:r>
              <a:rPr lang="nn-NO"/>
              <a:t>,</a:t>
            </a:r>
          </a:p>
          <a:p>
            <a:pPr marL="457200" lvl="1" indent="-457200">
              <a:spcBef>
                <a:spcPts val="0"/>
              </a:spcBef>
              <a:spcAft>
                <a:spcPts val="600"/>
              </a:spcAft>
              <a:buClr>
                <a:srgbClr val="DC0028"/>
              </a:buClr>
              <a:buFont typeface="Systemfont normal"/>
              <a:buChar char="-"/>
              <a:tabLst>
                <a:tab pos="257175" algn="l"/>
              </a:tabLst>
            </a:pPr>
            <a:r>
              <a:rPr lang="nn-NO"/>
              <a:t>Du kan også ta kontakt med </a:t>
            </a:r>
            <a:r>
              <a:rPr lang="nn-NO" b="1"/>
              <a:t>partikontoret</a:t>
            </a:r>
            <a:r>
              <a:rPr lang="nn-NO"/>
              <a:t> eller </a:t>
            </a:r>
            <a:r>
              <a:rPr lang="nn-NO" b="1"/>
              <a:t>stortingssekretariatet</a:t>
            </a:r>
            <a:r>
              <a:rPr lang="nn-NO"/>
              <a:t>.</a:t>
            </a:r>
          </a:p>
          <a:p>
            <a:pPr marL="0" indent="0">
              <a:buNone/>
            </a:pPr>
            <a:endParaRPr lang="nn-NO"/>
          </a:p>
        </p:txBody>
      </p:sp>
      <p:sp>
        <p:nvSpPr>
          <p:cNvPr id="2" name="Tittel 1">
            <a:extLst>
              <a:ext uri="{FF2B5EF4-FFF2-40B4-BE49-F238E27FC236}">
                <a16:creationId xmlns:a16="http://schemas.microsoft.com/office/drawing/2014/main" id="{03C8A509-8C5F-194D-8B86-BC8457F390A2}"/>
              </a:ext>
            </a:extLst>
          </p:cNvPr>
          <p:cNvSpPr>
            <a:spLocks noGrp="1"/>
          </p:cNvSpPr>
          <p:nvPr>
            <p:ph type="title"/>
          </p:nvPr>
        </p:nvSpPr>
        <p:spPr>
          <a:xfrm>
            <a:off x="-1" y="483981"/>
            <a:ext cx="8468127" cy="763200"/>
          </a:xfrm>
        </p:spPr>
        <p:txBody>
          <a:bodyPr anchor="ctr">
            <a:normAutofit/>
          </a:bodyPr>
          <a:lstStyle/>
          <a:p>
            <a:r>
              <a:rPr lang="nn-NO"/>
              <a:t>Telefon eller e-post</a:t>
            </a:r>
          </a:p>
        </p:txBody>
      </p:sp>
    </p:spTree>
    <p:extLst>
      <p:ext uri="{BB962C8B-B14F-4D97-AF65-F5344CB8AC3E}">
        <p14:creationId xmlns:p14="http://schemas.microsoft.com/office/powerpoint/2010/main" val="3967417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913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F54A1ECD-526E-7B4F-B8E8-E8F35E38F697}"/>
              </a:ext>
            </a:extLst>
          </p:cNvPr>
          <p:cNvPicPr>
            <a:picLocks noChangeAspect="1"/>
          </p:cNvPicPr>
          <p:nvPr/>
        </p:nvPicPr>
        <p:blipFill rotWithShape="1">
          <a:blip r:embed="rId3">
            <a:extLst>
              <a:ext uri="{28A0092B-C50C-407E-A947-70E740481C1C}">
                <a14:useLocalDpi xmlns:a14="http://schemas.microsoft.com/office/drawing/2010/main" val="0"/>
              </a:ext>
            </a:extLst>
          </a:blip>
          <a:srcRect l="18510" r="14759"/>
          <a:stretch/>
        </p:blipFill>
        <p:spPr>
          <a:xfrm>
            <a:off x="7454096" y="1782501"/>
            <a:ext cx="4741080" cy="4742477"/>
          </a:xfrm>
          <a:prstGeom prst="rect">
            <a:avLst/>
          </a:prstGeom>
          <a:noFill/>
        </p:spPr>
      </p:pic>
      <p:sp>
        <p:nvSpPr>
          <p:cNvPr id="2" name="Plassholder for innhold 1">
            <a:extLst>
              <a:ext uri="{FF2B5EF4-FFF2-40B4-BE49-F238E27FC236}">
                <a16:creationId xmlns:a16="http://schemas.microsoft.com/office/drawing/2014/main" id="{21377BA0-FD58-7642-A9EA-7B7500B57C96}"/>
              </a:ext>
            </a:extLst>
          </p:cNvPr>
          <p:cNvSpPr>
            <a:spLocks noGrp="1"/>
          </p:cNvSpPr>
          <p:nvPr>
            <p:ph type="body" sz="quarter" idx="14"/>
          </p:nvPr>
        </p:nvSpPr>
        <p:spPr>
          <a:xfrm>
            <a:off x="451413" y="1782501"/>
            <a:ext cx="6192455" cy="4742477"/>
          </a:xfrm>
        </p:spPr>
        <p:txBody>
          <a:bodyPr>
            <a:normAutofit/>
          </a:bodyPr>
          <a:lstStyle/>
          <a:p>
            <a:pPr marL="0" indent="0">
              <a:spcBef>
                <a:spcPts val="0"/>
              </a:spcBef>
              <a:spcAft>
                <a:spcPts val="600"/>
              </a:spcAft>
              <a:buClr>
                <a:srgbClr val="DC0028"/>
              </a:buClr>
              <a:buNone/>
              <a:tabLst>
                <a:tab pos="257175" algn="l"/>
              </a:tabLst>
            </a:pPr>
            <a:r>
              <a:rPr lang="nn-NO"/>
              <a:t>Kort fortalt:</a:t>
            </a:r>
          </a:p>
          <a:p>
            <a:pPr>
              <a:spcBef>
                <a:spcPts val="0"/>
              </a:spcBef>
              <a:spcAft>
                <a:spcPts val="600"/>
              </a:spcAft>
              <a:buClr>
                <a:srgbClr val="DC0028"/>
              </a:buClr>
              <a:tabLst>
                <a:tab pos="257175" algn="l"/>
              </a:tabLst>
            </a:pPr>
            <a:r>
              <a:rPr lang="nn-NO"/>
              <a:t>Styret blir valt av årsmøtet, og skal ha minst tre medlemmar.</a:t>
            </a:r>
          </a:p>
          <a:p>
            <a:pPr>
              <a:spcBef>
                <a:spcPts val="0"/>
              </a:spcBef>
              <a:spcAft>
                <a:spcPts val="600"/>
              </a:spcAft>
              <a:buClr>
                <a:srgbClr val="DC0028"/>
              </a:buClr>
              <a:tabLst>
                <a:tab pos="257175" algn="l"/>
              </a:tabLst>
            </a:pPr>
            <a:r>
              <a:rPr lang="nn-NO"/>
              <a:t>Leier lokallaget mellom årsmøta.</a:t>
            </a:r>
          </a:p>
          <a:p>
            <a:pPr>
              <a:spcBef>
                <a:spcPts val="0"/>
              </a:spcBef>
              <a:spcAft>
                <a:spcPts val="600"/>
              </a:spcAft>
              <a:buClr>
                <a:srgbClr val="DC0028"/>
              </a:buClr>
              <a:tabLst>
                <a:tab pos="257175" algn="l"/>
              </a:tabLst>
            </a:pPr>
            <a:r>
              <a:rPr lang="nn-NO"/>
              <a:t>Følgjer opp planar og vedtak frå årsmøtet.</a:t>
            </a:r>
          </a:p>
        </p:txBody>
      </p:sp>
      <p:sp>
        <p:nvSpPr>
          <p:cNvPr id="4" name="Tittel 3">
            <a:extLst>
              <a:ext uri="{FF2B5EF4-FFF2-40B4-BE49-F238E27FC236}">
                <a16:creationId xmlns:a16="http://schemas.microsoft.com/office/drawing/2014/main" id="{A77D846D-9F79-CC47-AC2D-06E5BC2F72E3}"/>
              </a:ext>
            </a:extLst>
          </p:cNvPr>
          <p:cNvSpPr>
            <a:spLocks noGrp="1"/>
          </p:cNvSpPr>
          <p:nvPr>
            <p:ph type="title"/>
          </p:nvPr>
        </p:nvSpPr>
        <p:spPr>
          <a:xfrm>
            <a:off x="-1" y="483981"/>
            <a:ext cx="8468127" cy="763200"/>
          </a:xfrm>
        </p:spPr>
        <p:txBody>
          <a:bodyPr anchor="ctr">
            <a:normAutofit/>
          </a:bodyPr>
          <a:lstStyle/>
          <a:p>
            <a:r>
              <a:rPr lang="nn-NO"/>
              <a:t>Styret sitt ansvar</a:t>
            </a:r>
          </a:p>
        </p:txBody>
      </p:sp>
    </p:spTree>
    <p:extLst>
      <p:ext uri="{BB962C8B-B14F-4D97-AF65-F5344CB8AC3E}">
        <p14:creationId xmlns:p14="http://schemas.microsoft.com/office/powerpoint/2010/main" val="1838242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descr="A group of people standing in front of a sign&#10;&#10;Description automatically generated">
            <a:extLst>
              <a:ext uri="{FF2B5EF4-FFF2-40B4-BE49-F238E27FC236}">
                <a16:creationId xmlns:a16="http://schemas.microsoft.com/office/drawing/2014/main" id="{6D0105BC-8D1E-9B46-96EF-1A2C477E91AD}"/>
              </a:ext>
            </a:extLst>
          </p:cNvPr>
          <p:cNvPicPr>
            <a:picLocks noGrp="1" noChangeAspect="1"/>
          </p:cNvPicPr>
          <p:nvPr>
            <p:ph type="pic" sz="quarter" idx="13"/>
          </p:nvPr>
        </p:nvPicPr>
        <p:blipFill rotWithShape="1">
          <a:blip r:embed="rId3"/>
          <a:srcRect t="16657" b="16657"/>
          <a:stretch/>
        </p:blipFill>
        <p:spPr>
          <a:xfrm>
            <a:off x="7454096" y="1782501"/>
            <a:ext cx="4741080" cy="4742477"/>
          </a:xfrm>
          <a:noFill/>
        </p:spPr>
      </p:pic>
      <p:sp>
        <p:nvSpPr>
          <p:cNvPr id="2" name="Plassholder for innhold 1">
            <a:extLst>
              <a:ext uri="{FF2B5EF4-FFF2-40B4-BE49-F238E27FC236}">
                <a16:creationId xmlns:a16="http://schemas.microsoft.com/office/drawing/2014/main" id="{420F13E4-700D-2346-8E53-1D789F995F67}"/>
              </a:ext>
            </a:extLst>
          </p:cNvPr>
          <p:cNvSpPr>
            <a:spLocks noGrp="1"/>
          </p:cNvSpPr>
          <p:nvPr>
            <p:ph type="body" sz="quarter" idx="14"/>
          </p:nvPr>
        </p:nvSpPr>
        <p:spPr/>
        <p:txBody>
          <a:bodyPr>
            <a:noAutofit/>
          </a:bodyPr>
          <a:lstStyle/>
          <a:p>
            <a:pPr>
              <a:lnSpc>
                <a:spcPct val="110000"/>
              </a:lnSpc>
              <a:spcBef>
                <a:spcPts val="0"/>
              </a:spcBef>
              <a:spcAft>
                <a:spcPts val="600"/>
              </a:spcAft>
              <a:buClr>
                <a:srgbClr val="DC0028"/>
              </a:buClr>
              <a:tabLst>
                <a:tab pos="257175" algn="l"/>
              </a:tabLst>
            </a:pPr>
            <a:r>
              <a:rPr lang="nn-NO" sz="2400"/>
              <a:t>Skolere og følgje opp medlemmer. </a:t>
            </a:r>
          </a:p>
          <a:p>
            <a:pPr>
              <a:lnSpc>
                <a:spcPct val="110000"/>
              </a:lnSpc>
              <a:spcBef>
                <a:spcPts val="0"/>
              </a:spcBef>
              <a:spcAft>
                <a:spcPts val="600"/>
              </a:spcAft>
              <a:buClr>
                <a:srgbClr val="DC0028"/>
              </a:buClr>
              <a:tabLst>
                <a:tab pos="257175" algn="l"/>
              </a:tabLst>
            </a:pPr>
            <a:r>
              <a:rPr lang="nn-NO" sz="2400"/>
              <a:t>Organisere aktiviteter i laget. </a:t>
            </a:r>
          </a:p>
          <a:p>
            <a:pPr>
              <a:lnSpc>
                <a:spcPct val="110000"/>
              </a:lnSpc>
              <a:spcBef>
                <a:spcPts val="0"/>
              </a:spcBef>
              <a:spcAft>
                <a:spcPts val="600"/>
              </a:spcAft>
              <a:buClr>
                <a:srgbClr val="DC0028"/>
              </a:buClr>
              <a:tabLst>
                <a:tab pos="257175" algn="l"/>
              </a:tabLst>
            </a:pPr>
            <a:r>
              <a:rPr lang="nn-NO" sz="2400"/>
              <a:t>Planlegge arrangement som 8. mars, 1. mai, </a:t>
            </a:r>
            <a:r>
              <a:rPr lang="nn-NO" sz="2400" err="1"/>
              <a:t>Pride</a:t>
            </a:r>
            <a:r>
              <a:rPr lang="nn-NO" sz="2400"/>
              <a:t> osb.</a:t>
            </a:r>
          </a:p>
          <a:p>
            <a:pPr>
              <a:lnSpc>
                <a:spcPct val="110000"/>
              </a:lnSpc>
              <a:spcBef>
                <a:spcPts val="0"/>
              </a:spcBef>
              <a:spcAft>
                <a:spcPts val="600"/>
              </a:spcAft>
              <a:buClr>
                <a:srgbClr val="DC0028"/>
              </a:buClr>
              <a:tabLst>
                <a:tab pos="257175" algn="l"/>
              </a:tabLst>
            </a:pPr>
            <a:r>
              <a:rPr lang="nn-NO" sz="2400"/>
              <a:t>Utvikle lokal politikk og arbeide for gjennomslag i samarbeid med kommunestyregruppa.</a:t>
            </a:r>
          </a:p>
          <a:p>
            <a:pPr>
              <a:lnSpc>
                <a:spcPct val="110000"/>
              </a:lnSpc>
              <a:spcBef>
                <a:spcPts val="0"/>
              </a:spcBef>
              <a:spcAft>
                <a:spcPts val="600"/>
              </a:spcAft>
              <a:buClr>
                <a:srgbClr val="DC0028"/>
              </a:buClr>
              <a:tabLst>
                <a:tab pos="257175" algn="l"/>
              </a:tabLst>
            </a:pPr>
            <a:r>
              <a:rPr lang="nn-NO" sz="2400"/>
              <a:t>Føre kontroll med laget sin økonomi.</a:t>
            </a:r>
          </a:p>
          <a:p>
            <a:pPr>
              <a:lnSpc>
                <a:spcPct val="110000"/>
              </a:lnSpc>
              <a:spcBef>
                <a:spcPts val="0"/>
              </a:spcBef>
              <a:spcAft>
                <a:spcPts val="600"/>
              </a:spcAft>
              <a:buClr>
                <a:srgbClr val="DC0028"/>
              </a:buClr>
              <a:tabLst>
                <a:tab pos="257175" algn="l"/>
              </a:tabLst>
            </a:pPr>
            <a:r>
              <a:rPr lang="nn-NO" sz="2400"/>
              <a:t>Halde kontakt med fylkeslaget/SV sentralt.</a:t>
            </a:r>
          </a:p>
          <a:p>
            <a:pPr>
              <a:lnSpc>
                <a:spcPct val="110000"/>
              </a:lnSpc>
              <a:spcBef>
                <a:spcPts val="0"/>
              </a:spcBef>
              <a:spcAft>
                <a:spcPts val="600"/>
              </a:spcAft>
              <a:buClr>
                <a:srgbClr val="DC0028"/>
              </a:buClr>
              <a:tabLst>
                <a:tab pos="257175" algn="l"/>
              </a:tabLst>
            </a:pPr>
            <a:r>
              <a:rPr lang="nn-NO" sz="2400"/>
              <a:t>Nominasjon og valkamp.</a:t>
            </a:r>
          </a:p>
          <a:p>
            <a:pPr>
              <a:lnSpc>
                <a:spcPct val="110000"/>
              </a:lnSpc>
              <a:spcBef>
                <a:spcPts val="0"/>
              </a:spcBef>
              <a:spcAft>
                <a:spcPts val="600"/>
              </a:spcAft>
              <a:buClr>
                <a:srgbClr val="DC0028"/>
              </a:buClr>
              <a:tabLst>
                <a:tab pos="257175" algn="l"/>
              </a:tabLst>
            </a:pPr>
            <a:r>
              <a:rPr lang="nn-NO" sz="2400"/>
              <a:t>Kalle inn til medlemsmøter og årsmøte.</a:t>
            </a:r>
          </a:p>
        </p:txBody>
      </p:sp>
      <p:sp>
        <p:nvSpPr>
          <p:cNvPr id="4" name="Tittel 3">
            <a:extLst>
              <a:ext uri="{FF2B5EF4-FFF2-40B4-BE49-F238E27FC236}">
                <a16:creationId xmlns:a16="http://schemas.microsoft.com/office/drawing/2014/main" id="{6395574B-7192-0F47-920F-42FAB75F0D83}"/>
              </a:ext>
            </a:extLst>
          </p:cNvPr>
          <p:cNvSpPr>
            <a:spLocks noGrp="1"/>
          </p:cNvSpPr>
          <p:nvPr>
            <p:ph type="title"/>
          </p:nvPr>
        </p:nvSpPr>
        <p:spPr/>
        <p:txBody>
          <a:bodyPr anchor="ctr">
            <a:normAutofit/>
          </a:bodyPr>
          <a:lstStyle/>
          <a:p>
            <a:r>
              <a:rPr lang="nn-NO"/>
              <a:t>Styret sine oppgåver</a:t>
            </a:r>
          </a:p>
        </p:txBody>
      </p:sp>
    </p:spTree>
    <p:extLst>
      <p:ext uri="{BB962C8B-B14F-4D97-AF65-F5344CB8AC3E}">
        <p14:creationId xmlns:p14="http://schemas.microsoft.com/office/powerpoint/2010/main" val="2500977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5">
            <a:extLst>
              <a:ext uri="{FF2B5EF4-FFF2-40B4-BE49-F238E27FC236}">
                <a16:creationId xmlns:a16="http://schemas.microsoft.com/office/drawing/2014/main" id="{45AFFBA2-3478-4F49-9538-3BB002272613}"/>
              </a:ext>
            </a:extLst>
          </p:cNvPr>
          <p:cNvPicPr>
            <a:picLocks noChangeAspect="1"/>
          </p:cNvPicPr>
          <p:nvPr/>
        </p:nvPicPr>
        <p:blipFill rotWithShape="1">
          <a:blip r:embed="rId3">
            <a:extLst>
              <a:ext uri="{28A0092B-C50C-407E-A947-70E740481C1C}">
                <a14:useLocalDpi xmlns:a14="http://schemas.microsoft.com/office/drawing/2010/main" val="0"/>
              </a:ext>
            </a:extLst>
          </a:blip>
          <a:srcRect l="11404" r="21865"/>
          <a:stretch/>
        </p:blipFill>
        <p:spPr>
          <a:xfrm>
            <a:off x="7454096" y="1782501"/>
            <a:ext cx="4741080" cy="4742477"/>
          </a:xfrm>
          <a:prstGeom prst="rect">
            <a:avLst/>
          </a:prstGeom>
          <a:noFill/>
        </p:spPr>
      </p:pic>
      <p:sp>
        <p:nvSpPr>
          <p:cNvPr id="4" name="Plassholder for tekst 3">
            <a:extLst>
              <a:ext uri="{FF2B5EF4-FFF2-40B4-BE49-F238E27FC236}">
                <a16:creationId xmlns:a16="http://schemas.microsoft.com/office/drawing/2014/main" id="{522D6E02-4AB2-744E-BE1A-238712A1AF66}"/>
              </a:ext>
            </a:extLst>
          </p:cNvPr>
          <p:cNvSpPr>
            <a:spLocks noGrp="1"/>
          </p:cNvSpPr>
          <p:nvPr>
            <p:ph type="body" sz="quarter" idx="14"/>
          </p:nvPr>
        </p:nvSpPr>
        <p:spPr>
          <a:xfrm>
            <a:off x="451413" y="1782501"/>
            <a:ext cx="6192455" cy="4742477"/>
          </a:xfrm>
        </p:spPr>
        <p:txBody>
          <a:bodyPr>
            <a:normAutofit/>
          </a:bodyPr>
          <a:lstStyle/>
          <a:p>
            <a:pPr>
              <a:spcBef>
                <a:spcPts val="0"/>
              </a:spcBef>
              <a:spcAft>
                <a:spcPts val="600"/>
              </a:spcAft>
              <a:buClr>
                <a:srgbClr val="DC0028"/>
              </a:buClr>
              <a:tabLst>
                <a:tab pos="257175" algn="l"/>
              </a:tabLst>
            </a:pPr>
            <a:r>
              <a:rPr lang="nn-NO"/>
              <a:t>Vurder kva roller laget faktisk treng, sett i forhold til størrelse og oppgåver.</a:t>
            </a:r>
          </a:p>
          <a:p>
            <a:pPr>
              <a:spcBef>
                <a:spcPts val="0"/>
              </a:spcBef>
              <a:spcAft>
                <a:spcPts val="600"/>
              </a:spcAft>
              <a:buClr>
                <a:srgbClr val="DC0028"/>
              </a:buClr>
              <a:tabLst>
                <a:tab pos="257175" algn="l"/>
              </a:tabLst>
            </a:pPr>
            <a:r>
              <a:rPr lang="nn-NO"/>
              <a:t>Avklaringar i styret om roller og ansvar frigjer kapasitet til politisk arbeid.</a:t>
            </a:r>
          </a:p>
          <a:p>
            <a:pPr>
              <a:spcBef>
                <a:spcPts val="0"/>
              </a:spcBef>
              <a:spcAft>
                <a:spcPts val="600"/>
              </a:spcAft>
              <a:buClr>
                <a:srgbClr val="DC0028"/>
              </a:buClr>
              <a:tabLst>
                <a:tab pos="257175" algn="l"/>
              </a:tabLst>
            </a:pPr>
            <a:r>
              <a:rPr lang="nn-NO"/>
              <a:t>Bli einige om ansvarsdeling og arbeidsform.</a:t>
            </a:r>
          </a:p>
        </p:txBody>
      </p:sp>
      <p:sp>
        <p:nvSpPr>
          <p:cNvPr id="2" name="Tittel 1">
            <a:extLst>
              <a:ext uri="{FF2B5EF4-FFF2-40B4-BE49-F238E27FC236}">
                <a16:creationId xmlns:a16="http://schemas.microsoft.com/office/drawing/2014/main" id="{7E94380F-7429-6940-8D0B-8A15179C6544}"/>
              </a:ext>
            </a:extLst>
          </p:cNvPr>
          <p:cNvSpPr>
            <a:spLocks noGrp="1"/>
          </p:cNvSpPr>
          <p:nvPr>
            <p:ph type="title"/>
          </p:nvPr>
        </p:nvSpPr>
        <p:spPr>
          <a:xfrm>
            <a:off x="-1" y="483981"/>
            <a:ext cx="8468127" cy="763200"/>
          </a:xfrm>
        </p:spPr>
        <p:txBody>
          <a:bodyPr anchor="ctr">
            <a:normAutofit/>
          </a:bodyPr>
          <a:lstStyle/>
          <a:p>
            <a:r>
              <a:rPr lang="nb-NO"/>
              <a:t>Ulike roller i styret</a:t>
            </a:r>
          </a:p>
        </p:txBody>
      </p:sp>
    </p:spTree>
    <p:extLst>
      <p:ext uri="{BB962C8B-B14F-4D97-AF65-F5344CB8AC3E}">
        <p14:creationId xmlns:p14="http://schemas.microsoft.com/office/powerpoint/2010/main" val="1422868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16D2BB2-FCDD-9041-AB7C-B48E9DD79E05}"/>
              </a:ext>
            </a:extLst>
          </p:cNvPr>
          <p:cNvPicPr>
            <a:picLocks noChangeAspect="1"/>
          </p:cNvPicPr>
          <p:nvPr/>
        </p:nvPicPr>
        <p:blipFill rotWithShape="1">
          <a:blip r:embed="rId3">
            <a:extLst>
              <a:ext uri="{28A0092B-C50C-407E-A947-70E740481C1C}">
                <a14:useLocalDpi xmlns:a14="http://schemas.microsoft.com/office/drawing/2010/main" val="0"/>
              </a:ext>
            </a:extLst>
          </a:blip>
          <a:srcRect l="29572" r="5324" b="1"/>
          <a:stretch/>
        </p:blipFill>
        <p:spPr>
          <a:xfrm>
            <a:off x="1" y="1247182"/>
            <a:ext cx="5150733" cy="5280940"/>
          </a:xfrm>
          <a:prstGeom prst="rect">
            <a:avLst/>
          </a:prstGeom>
          <a:noFill/>
        </p:spPr>
      </p:pic>
      <p:sp>
        <p:nvSpPr>
          <p:cNvPr id="2" name="Plassholder for innhold 1">
            <a:extLst>
              <a:ext uri="{FF2B5EF4-FFF2-40B4-BE49-F238E27FC236}">
                <a16:creationId xmlns:a16="http://schemas.microsoft.com/office/drawing/2014/main" id="{FDE252AC-E64D-7A44-97C1-7EFD690E5924}"/>
              </a:ext>
            </a:extLst>
          </p:cNvPr>
          <p:cNvSpPr>
            <a:spLocks noGrp="1"/>
          </p:cNvSpPr>
          <p:nvPr>
            <p:ph type="body" sz="quarter" idx="14"/>
          </p:nvPr>
        </p:nvSpPr>
        <p:spPr>
          <a:xfrm>
            <a:off x="5555848" y="1975104"/>
            <a:ext cx="6304334" cy="4553017"/>
          </a:xfrm>
        </p:spPr>
        <p:txBody>
          <a:bodyPr>
            <a:normAutofit/>
          </a:bodyPr>
          <a:lstStyle/>
          <a:p>
            <a:pPr>
              <a:spcBef>
                <a:spcPts val="0"/>
              </a:spcBef>
              <a:spcAft>
                <a:spcPts val="600"/>
              </a:spcAft>
              <a:buClr>
                <a:srgbClr val="DC0028"/>
              </a:buClr>
              <a:tabLst>
                <a:tab pos="257175" algn="l"/>
              </a:tabLst>
            </a:pPr>
            <a:r>
              <a:rPr lang="nn-NO" sz="2400"/>
              <a:t>Kallar inn til møter og lager sakslister.</a:t>
            </a:r>
          </a:p>
          <a:p>
            <a:pPr>
              <a:spcBef>
                <a:spcPts val="0"/>
              </a:spcBef>
              <a:spcAft>
                <a:spcPts val="600"/>
              </a:spcAft>
              <a:buClr>
                <a:srgbClr val="DC0028"/>
              </a:buClr>
              <a:tabLst>
                <a:tab pos="257175" algn="l"/>
              </a:tabLst>
            </a:pPr>
            <a:r>
              <a:rPr lang="nn-NO" sz="2400"/>
              <a:t>Leiar møta.</a:t>
            </a:r>
          </a:p>
          <a:p>
            <a:pPr>
              <a:spcBef>
                <a:spcPts val="0"/>
              </a:spcBef>
              <a:spcAft>
                <a:spcPts val="600"/>
              </a:spcAft>
              <a:buClr>
                <a:srgbClr val="DC0028"/>
              </a:buClr>
              <a:tabLst>
                <a:tab pos="257175" algn="l"/>
              </a:tabLst>
            </a:pPr>
            <a:r>
              <a:rPr lang="nn-NO" sz="2400"/>
              <a:t>Representerer lokallaget </a:t>
            </a:r>
            <a:r>
              <a:rPr lang="nn-NO" sz="2400" err="1"/>
              <a:t>utad</a:t>
            </a:r>
            <a:r>
              <a:rPr lang="nn-NO" sz="2400"/>
              <a:t>.</a:t>
            </a:r>
          </a:p>
          <a:p>
            <a:pPr>
              <a:spcBef>
                <a:spcPts val="0"/>
              </a:spcBef>
              <a:spcAft>
                <a:spcPts val="600"/>
              </a:spcAft>
              <a:buClr>
                <a:srgbClr val="DC0028"/>
              </a:buClr>
              <a:tabLst>
                <a:tab pos="257175" algn="l"/>
              </a:tabLst>
            </a:pPr>
            <a:r>
              <a:rPr lang="nn-NO" sz="2400"/>
              <a:t>Held kontakt med fylkeslaget og SV sentralt. </a:t>
            </a:r>
          </a:p>
          <a:p>
            <a:pPr>
              <a:spcBef>
                <a:spcPts val="0"/>
              </a:spcBef>
              <a:spcAft>
                <a:spcPts val="600"/>
              </a:spcAft>
              <a:buClr>
                <a:srgbClr val="DC0028"/>
              </a:buClr>
              <a:tabLst>
                <a:tab pos="257175" algn="l"/>
              </a:tabLst>
            </a:pPr>
            <a:r>
              <a:rPr lang="nb-NO" sz="2400"/>
              <a:t>Sende ut medlemsbrev gjennom </a:t>
            </a:r>
            <a:r>
              <a:rPr lang="nb-NO" sz="2400" err="1"/>
              <a:t>Hypersys</a:t>
            </a:r>
            <a:r>
              <a:rPr lang="nb-NO" sz="2400"/>
              <a:t> med (u)jamne mellomrom.</a:t>
            </a:r>
            <a:endParaRPr lang="nn-NO" sz="2400"/>
          </a:p>
          <a:p>
            <a:pPr>
              <a:spcBef>
                <a:spcPts val="0"/>
              </a:spcBef>
              <a:spcAft>
                <a:spcPts val="600"/>
              </a:spcAft>
              <a:buClr>
                <a:srgbClr val="DC0028"/>
              </a:buClr>
              <a:tabLst>
                <a:tab pos="257175" algn="l"/>
              </a:tabLst>
            </a:pPr>
            <a:r>
              <a:rPr lang="nn-NO" sz="2400"/>
              <a:t>Skriv forslag til </a:t>
            </a:r>
            <a:r>
              <a:rPr lang="nn-NO" sz="2400" err="1"/>
              <a:t>årsmelding</a:t>
            </a:r>
            <a:r>
              <a:rPr lang="nn-NO" sz="2400"/>
              <a:t>.</a:t>
            </a:r>
          </a:p>
          <a:p>
            <a:pPr>
              <a:spcBef>
                <a:spcPts val="0"/>
              </a:spcBef>
              <a:spcAft>
                <a:spcPts val="600"/>
              </a:spcAft>
              <a:buClr>
                <a:srgbClr val="DC0028"/>
              </a:buClr>
              <a:tabLst>
                <a:tab pos="257175" algn="l"/>
              </a:tabLst>
            </a:pPr>
            <a:r>
              <a:rPr lang="nn-NO" sz="2400"/>
              <a:t>Lagar forslag til arbeidsplan.</a:t>
            </a:r>
          </a:p>
          <a:p>
            <a:pPr>
              <a:spcBef>
                <a:spcPts val="0"/>
              </a:spcBef>
              <a:spcAft>
                <a:spcPts val="600"/>
              </a:spcAft>
              <a:buClr>
                <a:srgbClr val="DC0028"/>
              </a:buClr>
              <a:tabLst>
                <a:tab pos="257175" algn="l"/>
              </a:tabLst>
            </a:pPr>
            <a:r>
              <a:rPr lang="nn-NO" sz="2400"/>
              <a:t>Ser til at arbeidsplanen blir følgt opp.</a:t>
            </a:r>
          </a:p>
          <a:p>
            <a:pPr>
              <a:spcBef>
                <a:spcPts val="0"/>
              </a:spcBef>
              <a:spcAft>
                <a:spcPts val="600"/>
              </a:spcAft>
              <a:buClr>
                <a:srgbClr val="DC0028"/>
              </a:buClr>
              <a:tabLst>
                <a:tab pos="257175" algn="l"/>
              </a:tabLst>
            </a:pPr>
            <a:r>
              <a:rPr lang="nn-NO" sz="2400"/>
              <a:t>Har det overordna ansvaret for rapportering i </a:t>
            </a:r>
            <a:r>
              <a:rPr lang="nn-NO" sz="2400" err="1"/>
              <a:t>tråd</a:t>
            </a:r>
            <a:r>
              <a:rPr lang="nn-NO" sz="2400"/>
              <a:t> med partilova.</a:t>
            </a:r>
          </a:p>
        </p:txBody>
      </p:sp>
      <p:sp>
        <p:nvSpPr>
          <p:cNvPr id="4" name="Tittel 3">
            <a:extLst>
              <a:ext uri="{FF2B5EF4-FFF2-40B4-BE49-F238E27FC236}">
                <a16:creationId xmlns:a16="http://schemas.microsoft.com/office/drawing/2014/main" id="{8B072ACD-BC0B-A946-9891-68DC4D42E4E4}"/>
              </a:ext>
            </a:extLst>
          </p:cNvPr>
          <p:cNvSpPr>
            <a:spLocks noGrp="1"/>
          </p:cNvSpPr>
          <p:nvPr>
            <p:ph type="title"/>
          </p:nvPr>
        </p:nvSpPr>
        <p:spPr>
          <a:xfrm>
            <a:off x="-1" y="483981"/>
            <a:ext cx="8468127" cy="763200"/>
          </a:xfrm>
        </p:spPr>
        <p:txBody>
          <a:bodyPr anchor="ctr">
            <a:normAutofit/>
          </a:bodyPr>
          <a:lstStyle/>
          <a:p>
            <a:r>
              <a:rPr lang="nn-NO"/>
              <a:t>Leiaren</a:t>
            </a:r>
          </a:p>
        </p:txBody>
      </p:sp>
    </p:spTree>
    <p:extLst>
      <p:ext uri="{BB962C8B-B14F-4D97-AF65-F5344CB8AC3E}">
        <p14:creationId xmlns:p14="http://schemas.microsoft.com/office/powerpoint/2010/main" val="3045934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0B3B4CDE-DF4D-4943-AAC5-2C1149C0C6F7}"/>
              </a:ext>
            </a:extLst>
          </p:cNvPr>
          <p:cNvSpPr>
            <a:spLocks noGrp="1"/>
          </p:cNvSpPr>
          <p:nvPr>
            <p:ph type="title"/>
          </p:nvPr>
        </p:nvSpPr>
        <p:spPr/>
        <p:txBody>
          <a:bodyPr/>
          <a:lstStyle/>
          <a:p>
            <a:r>
              <a:rPr lang="nn-NO"/>
              <a:t>Nestleiaren</a:t>
            </a:r>
          </a:p>
        </p:txBody>
      </p:sp>
      <p:sp>
        <p:nvSpPr>
          <p:cNvPr id="5" name="Plassholder for innhold 4">
            <a:extLst>
              <a:ext uri="{FF2B5EF4-FFF2-40B4-BE49-F238E27FC236}">
                <a16:creationId xmlns:a16="http://schemas.microsoft.com/office/drawing/2014/main" id="{CCF62FD9-5E36-A24F-AE09-C427FC14BCA2}"/>
              </a:ext>
            </a:extLst>
          </p:cNvPr>
          <p:cNvSpPr>
            <a:spLocks noGrp="1"/>
          </p:cNvSpPr>
          <p:nvPr>
            <p:ph idx="1"/>
          </p:nvPr>
        </p:nvSpPr>
        <p:spPr/>
        <p:txBody>
          <a:bodyPr>
            <a:normAutofit/>
          </a:bodyPr>
          <a:lstStyle/>
          <a:p>
            <a:pPr>
              <a:spcBef>
                <a:spcPts val="0"/>
              </a:spcBef>
              <a:spcAft>
                <a:spcPts val="600"/>
              </a:spcAft>
              <a:buClr>
                <a:srgbClr val="DC0028"/>
              </a:buClr>
              <a:tabLst>
                <a:tab pos="257175" algn="l"/>
              </a:tabLst>
            </a:pPr>
            <a:r>
              <a:rPr lang="nn-NO"/>
              <a:t>Fungerer som støtte for leiar.</a:t>
            </a:r>
          </a:p>
          <a:p>
            <a:pPr>
              <a:spcBef>
                <a:spcPts val="0"/>
              </a:spcBef>
              <a:spcAft>
                <a:spcPts val="600"/>
              </a:spcAft>
              <a:buClr>
                <a:srgbClr val="DC0028"/>
              </a:buClr>
              <a:tabLst>
                <a:tab pos="257175" algn="l"/>
              </a:tabLst>
            </a:pPr>
            <a:r>
              <a:rPr lang="nn-NO"/>
              <a:t>Tek over som leiar dersom leiaren er fråverande, for kortare eller lengre tid.</a:t>
            </a:r>
          </a:p>
          <a:p>
            <a:pPr>
              <a:spcBef>
                <a:spcPts val="0"/>
              </a:spcBef>
              <a:spcAft>
                <a:spcPts val="600"/>
              </a:spcAft>
              <a:buClr>
                <a:srgbClr val="DC0028"/>
              </a:buClr>
              <a:tabLst>
                <a:tab pos="257175" algn="l"/>
              </a:tabLst>
            </a:pPr>
            <a:r>
              <a:rPr lang="nn-NO"/>
              <a:t>Kan og bør avlaste leiaren ved behov.</a:t>
            </a:r>
            <a:br>
              <a:rPr lang="nn-NO"/>
            </a:br>
            <a:endParaRPr lang="nn-NO"/>
          </a:p>
          <a:p>
            <a:endParaRPr lang="nn-NO"/>
          </a:p>
        </p:txBody>
      </p:sp>
    </p:spTree>
    <p:extLst>
      <p:ext uri="{BB962C8B-B14F-4D97-AF65-F5344CB8AC3E}">
        <p14:creationId xmlns:p14="http://schemas.microsoft.com/office/powerpoint/2010/main" val="2771815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B072ACD-BC0B-A946-9891-68DC4D42E4E4}"/>
              </a:ext>
            </a:extLst>
          </p:cNvPr>
          <p:cNvSpPr>
            <a:spLocks noGrp="1"/>
          </p:cNvSpPr>
          <p:nvPr>
            <p:ph type="title"/>
          </p:nvPr>
        </p:nvSpPr>
        <p:spPr/>
        <p:txBody>
          <a:bodyPr/>
          <a:lstStyle/>
          <a:p>
            <a:r>
              <a:rPr lang="nn-NO"/>
              <a:t>Sekretæren</a:t>
            </a:r>
          </a:p>
        </p:txBody>
      </p:sp>
      <p:sp>
        <p:nvSpPr>
          <p:cNvPr id="2" name="Plassholder for innhold 1">
            <a:extLst>
              <a:ext uri="{FF2B5EF4-FFF2-40B4-BE49-F238E27FC236}">
                <a16:creationId xmlns:a16="http://schemas.microsoft.com/office/drawing/2014/main" id="{FDE252AC-E64D-7A44-97C1-7EFD690E5924}"/>
              </a:ext>
            </a:extLst>
          </p:cNvPr>
          <p:cNvSpPr>
            <a:spLocks noGrp="1"/>
          </p:cNvSpPr>
          <p:nvPr>
            <p:ph idx="1"/>
          </p:nvPr>
        </p:nvSpPr>
        <p:spPr/>
        <p:txBody>
          <a:bodyPr>
            <a:normAutofit/>
          </a:bodyPr>
          <a:lstStyle/>
          <a:p>
            <a:pPr>
              <a:spcBef>
                <a:spcPts val="0"/>
              </a:spcBef>
              <a:spcAft>
                <a:spcPts val="600"/>
              </a:spcAft>
              <a:buClr>
                <a:srgbClr val="DC0028"/>
              </a:buClr>
              <a:tabLst>
                <a:tab pos="257175" algn="l"/>
              </a:tabLst>
            </a:pPr>
            <a:r>
              <a:rPr lang="nn-NO"/>
              <a:t>Kallar inn til møter i samarbeid med leiar.</a:t>
            </a:r>
          </a:p>
          <a:p>
            <a:pPr>
              <a:spcBef>
                <a:spcPts val="0"/>
              </a:spcBef>
              <a:spcAft>
                <a:spcPts val="600"/>
              </a:spcAft>
              <a:buClr>
                <a:srgbClr val="DC0028"/>
              </a:buClr>
              <a:tabLst>
                <a:tab pos="257175" algn="l"/>
              </a:tabLst>
            </a:pPr>
            <a:r>
              <a:rPr lang="nn-NO"/>
              <a:t>Skriv referat frå møta.</a:t>
            </a:r>
          </a:p>
          <a:p>
            <a:pPr>
              <a:spcBef>
                <a:spcPts val="0"/>
              </a:spcBef>
              <a:spcAft>
                <a:spcPts val="600"/>
              </a:spcAft>
              <a:buClr>
                <a:srgbClr val="DC0028"/>
              </a:buClr>
              <a:tabLst>
                <a:tab pos="257175" algn="l"/>
              </a:tabLst>
            </a:pPr>
            <a:r>
              <a:rPr lang="nn-NO"/>
              <a:t>Les og svarar på post og e-post.</a:t>
            </a:r>
          </a:p>
          <a:p>
            <a:pPr>
              <a:spcBef>
                <a:spcPts val="0"/>
              </a:spcBef>
              <a:spcAft>
                <a:spcPts val="600"/>
              </a:spcAft>
              <a:buClr>
                <a:srgbClr val="DC0028"/>
              </a:buClr>
              <a:tabLst>
                <a:tab pos="257175" algn="l"/>
              </a:tabLst>
            </a:pPr>
            <a:r>
              <a:rPr lang="nn-NO"/>
              <a:t>Har t</a:t>
            </a:r>
            <a:r>
              <a:rPr lang="nb-NO" err="1"/>
              <a:t>ilgang</a:t>
            </a:r>
            <a:r>
              <a:rPr lang="nb-NO"/>
              <a:t> til medlemsregisteret og har ansvar for å oppdatere kontakt-informasjon til̊ styret og medlemmer. </a:t>
            </a:r>
          </a:p>
          <a:p>
            <a:pPr lvl="1">
              <a:spcBef>
                <a:spcPts val="0"/>
              </a:spcBef>
              <a:spcAft>
                <a:spcPts val="600"/>
              </a:spcAft>
              <a:buClr>
                <a:srgbClr val="DC0028"/>
              </a:buClr>
              <a:tabLst>
                <a:tab pos="257175" algn="l"/>
              </a:tabLst>
            </a:pPr>
            <a:r>
              <a:rPr lang="nb-NO"/>
              <a:t>NB! Hugs personvern.</a:t>
            </a:r>
          </a:p>
          <a:p>
            <a:endParaRPr lang="nn-NO"/>
          </a:p>
        </p:txBody>
      </p:sp>
    </p:spTree>
    <p:extLst>
      <p:ext uri="{BB962C8B-B14F-4D97-AF65-F5344CB8AC3E}">
        <p14:creationId xmlns:p14="http://schemas.microsoft.com/office/powerpoint/2010/main" val="1688770549"/>
      </p:ext>
    </p:extLst>
  </p:cSld>
  <p:clrMapOvr>
    <a:masterClrMapping/>
  </p:clrMapOvr>
</p:sld>
</file>

<file path=ppt/theme/theme1.xml><?xml version="1.0" encoding="utf-8"?>
<a:theme xmlns:a="http://schemas.openxmlformats.org/drawingml/2006/main" name="Profil2020">
  <a:themeElements>
    <a:clrScheme name="Profil2020">
      <a:dk1>
        <a:srgbClr val="440C1A"/>
      </a:dk1>
      <a:lt1>
        <a:srgbClr val="F2EBDD"/>
      </a:lt1>
      <a:dk2>
        <a:srgbClr val="243324"/>
      </a:dk2>
      <a:lt2>
        <a:srgbClr val="EFEFEF"/>
      </a:lt2>
      <a:accent1>
        <a:srgbClr val="EA4040"/>
      </a:accent1>
      <a:accent2>
        <a:srgbClr val="539760"/>
      </a:accent2>
      <a:accent3>
        <a:srgbClr val="C9EF3F"/>
      </a:accent3>
      <a:accent4>
        <a:srgbClr val="C1D8B2"/>
      </a:accent4>
      <a:accent5>
        <a:srgbClr val="FAA071"/>
      </a:accent5>
      <a:accent6>
        <a:srgbClr val="FFCEB8"/>
      </a:accent6>
      <a:hlink>
        <a:srgbClr val="0000FF"/>
      </a:hlink>
      <a:folHlink>
        <a:srgbClr val="5407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 id="{56FD33D6-B311-6B4E-9155-6FDD0FB0AC87}" vid="{F350BF01-26E9-5D46-A0DC-685B8D0592D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6983D349A7AA174D8A9642BF56C64138" ma:contentTypeVersion="6" ma:contentTypeDescription="Opprett et nytt dokument." ma:contentTypeScope="" ma:versionID="fc4a3ad9aea5f35cde60169661377732">
  <xsd:schema xmlns:xsd="http://www.w3.org/2001/XMLSchema" xmlns:xs="http://www.w3.org/2001/XMLSchema" xmlns:p="http://schemas.microsoft.com/office/2006/metadata/properties" xmlns:ns2="d369f15b-07db-4e81-b608-0c5721a71188" xmlns:ns3="17812b77-acf7-4590-99b2-639b0da358c3" targetNamespace="http://schemas.microsoft.com/office/2006/metadata/properties" ma:root="true" ma:fieldsID="14dd673d79ebc641cb406911111422af" ns2:_="" ns3:_="">
    <xsd:import namespace="d369f15b-07db-4e81-b608-0c5721a71188"/>
    <xsd:import namespace="17812b77-acf7-4590-99b2-639b0da358c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69f15b-07db-4e81-b608-0c5721a711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7812b77-acf7-4590-99b2-639b0da358c3"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5FB514-0CBA-4086-B78D-F48E2D45D42B}">
  <ds:schemaRefs>
    <ds:schemaRef ds:uri="http://schemas.microsoft.com/office/2006/metadata/properties"/>
    <ds:schemaRef ds:uri="http://purl.org/dc/terms/"/>
    <ds:schemaRef ds:uri="http://schemas.microsoft.com/office/2006/documentManagement/types"/>
    <ds:schemaRef ds:uri="17812b77-acf7-4590-99b2-639b0da358c3"/>
    <ds:schemaRef ds:uri="http://purl.org/dc/elements/1.1/"/>
    <ds:schemaRef ds:uri="http://schemas.microsoft.com/office/infopath/2007/PartnerControls"/>
    <ds:schemaRef ds:uri="d369f15b-07db-4e81-b608-0c5721a71188"/>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9792DC12-33CB-4C9F-85F8-D69680F9446C}">
  <ds:schemaRefs>
    <ds:schemaRef ds:uri="http://schemas.microsoft.com/sharepoint/v3/contenttype/forms"/>
  </ds:schemaRefs>
</ds:datastoreItem>
</file>

<file path=customXml/itemProps3.xml><?xml version="1.0" encoding="utf-8"?>
<ds:datastoreItem xmlns:ds="http://schemas.openxmlformats.org/officeDocument/2006/customXml" ds:itemID="{B53E0A3D-5AF8-4C16-A5E9-A2EC122C913F}"/>
</file>

<file path=docProps/app.xml><?xml version="1.0" encoding="utf-8"?>
<Properties xmlns="http://schemas.openxmlformats.org/officeDocument/2006/extended-properties" xmlns:vt="http://schemas.openxmlformats.org/officeDocument/2006/docPropsVTypes">
  <TotalTime>8</TotalTime>
  <Words>5415</Words>
  <Application>Microsoft Macintosh PowerPoint</Application>
  <PresentationFormat>Egendefinert</PresentationFormat>
  <Paragraphs>493</Paragraphs>
  <Slides>39</Slides>
  <Notes>33</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39</vt:i4>
      </vt:variant>
    </vt:vector>
  </HeadingPairs>
  <TitlesOfParts>
    <vt:vector size="43" baseType="lpstr">
      <vt:lpstr>Arial</vt:lpstr>
      <vt:lpstr>Calibri</vt:lpstr>
      <vt:lpstr>Systemfont normal</vt:lpstr>
      <vt:lpstr>Profil2020</vt:lpstr>
      <vt:lpstr>Å leie eit lokallag</vt:lpstr>
      <vt:lpstr>Tema for kurset</vt:lpstr>
      <vt:lpstr>PowerPoint-presentasjon</vt:lpstr>
      <vt:lpstr>Styret sitt ansvar</vt:lpstr>
      <vt:lpstr>Styret sine oppgåver</vt:lpstr>
      <vt:lpstr>Ulike roller i styret</vt:lpstr>
      <vt:lpstr>Leiaren</vt:lpstr>
      <vt:lpstr>Nestleiaren</vt:lpstr>
      <vt:lpstr>Sekretæren</vt:lpstr>
      <vt:lpstr>Kasseraren</vt:lpstr>
      <vt:lpstr>Andre roller i styret</vt:lpstr>
      <vt:lpstr>Samarbeid med SU</vt:lpstr>
      <vt:lpstr>PowerPoint-presentasjon</vt:lpstr>
      <vt:lpstr>Arbeidsplanen</vt:lpstr>
      <vt:lpstr>Arbeidsplanen</vt:lpstr>
      <vt:lpstr>Arbeidsplanen</vt:lpstr>
      <vt:lpstr>PowerPoint-presentasjon</vt:lpstr>
      <vt:lpstr>Kva er partikultur?</vt:lpstr>
      <vt:lpstr>Kva kjenneteiknar god partikultur?</vt:lpstr>
      <vt:lpstr>Ein open sosial kultur</vt:lpstr>
      <vt:lpstr>10 råd for ein god debattkultur</vt:lpstr>
      <vt:lpstr>Ein raus kultur</vt:lpstr>
      <vt:lpstr>Korleis arbeide fram ein god kultur?</vt:lpstr>
      <vt:lpstr>Kva gjer vi når det røyner på?</vt:lpstr>
      <vt:lpstr>PowerPoint-presentasjon</vt:lpstr>
      <vt:lpstr>Tre tips for å lage gode styremøte</vt:lpstr>
      <vt:lpstr>Førebuing og oppfølging av styremøte</vt:lpstr>
      <vt:lpstr>Gjennomføring av styremøte</vt:lpstr>
      <vt:lpstr>Møteleiaren</vt:lpstr>
      <vt:lpstr>Møteetikette for digitale møter (Zoom)</vt:lpstr>
      <vt:lpstr>PowerPoint-presentasjon</vt:lpstr>
      <vt:lpstr>Oppfølging av folkevalte</vt:lpstr>
      <vt:lpstr>PowerPoint-presentasjon</vt:lpstr>
      <vt:lpstr>Ressursbanken</vt:lpstr>
      <vt:lpstr>Lokallagshandboka</vt:lpstr>
      <vt:lpstr>Folkevaltportalen</vt:lpstr>
      <vt:lpstr>Organisasjonsfondet</vt:lpstr>
      <vt:lpstr>Telefon eller e-post</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Å leie eit lokallag</dc:title>
  <dc:creator>Eli Ulvestad</dc:creator>
  <cp:lastModifiedBy>Eli Ulvestad</cp:lastModifiedBy>
  <cp:revision>1</cp:revision>
  <dcterms:created xsi:type="dcterms:W3CDTF">2020-11-11T14:52:55Z</dcterms:created>
  <dcterms:modified xsi:type="dcterms:W3CDTF">2020-11-19T09:46:29Z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898968fef042d2bc08b197d14e56a6">
    <vt:lpwstr>Intern|6642b36f-6a65-42fc-9224-5b2090cccbd4</vt:lpwstr>
  </property>
  <property fmtid="{D5CDD505-2E9C-101B-9397-08002B2CF9AE}" pid="3" name="M_x00f8_te">
    <vt:lpwstr/>
  </property>
  <property fmtid="{D5CDD505-2E9C-101B-9397-08002B2CF9AE}" pid="4" name="a7423db8888e4cf59cee5b20d7f611aa">
    <vt:lpwstr/>
  </property>
  <property fmtid="{D5CDD505-2E9C-101B-9397-08002B2CF9AE}" pid="5" name="Notat">
    <vt:lpwstr/>
  </property>
  <property fmtid="{D5CDD505-2E9C-101B-9397-08002B2CF9AE}" pid="6" name="ea012f8b39ec40608402abb180fd2f07">
    <vt:lpwstr/>
  </property>
  <property fmtid="{D5CDD505-2E9C-101B-9397-08002B2CF9AE}" pid="7" name="ContentTypeId">
    <vt:lpwstr>0x0101006983D349A7AA174D8A9642BF56C64138</vt:lpwstr>
  </property>
  <property fmtid="{D5CDD505-2E9C-101B-9397-08002B2CF9AE}" pid="8" name="Møte">
    <vt:lpwstr/>
  </property>
  <property fmtid="{D5CDD505-2E9C-101B-9397-08002B2CF9AE}" pid="9" name="Aktør">
    <vt:lpwstr>17;#Intern|6642b36f-6a65-42fc-9224-5b2090cccbd4</vt:lpwstr>
  </property>
  <property fmtid="{D5CDD505-2E9C-101B-9397-08002B2CF9AE}" pid="10" name="TaxCatchAll">
    <vt:lpwstr>17;#Intern|6642b36f-6a65-42fc-9224-5b2090cccbd4</vt:lpwstr>
  </property>
  <property fmtid="{D5CDD505-2E9C-101B-9397-08002B2CF9AE}" pid="11" name="Akt_x00f8_r">
    <vt:lpwstr>17;#Intern|6642b36f-6a65-42fc-9224-5b2090cccbd4</vt:lpwstr>
  </property>
</Properties>
</file>